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4" r:id="rId3"/>
    <p:sldId id="294" r:id="rId4"/>
    <p:sldId id="295" r:id="rId5"/>
    <p:sldId id="296" r:id="rId6"/>
    <p:sldId id="297" r:id="rId7"/>
    <p:sldId id="298" r:id="rId8"/>
    <p:sldId id="299" r:id="rId9"/>
    <p:sldId id="300" r:id="rId10"/>
    <p:sldId id="301" r:id="rId11"/>
    <p:sldId id="302" r:id="rId12"/>
    <p:sldId id="303"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2:37:30.114"/>
    </inkml:context>
    <inkml:brush xml:id="br0">
      <inkml:brushProperty name="width" value="0.05292" units="cm"/>
      <inkml:brushProperty name="height" value="0.05292" units="cm"/>
      <inkml:brushProperty name="color" value="#FF0000"/>
    </inkml:brush>
  </inkml:definitions>
  <inkml:trace contextRef="#ctx0" brushRef="#br0">3498 3001,'0'0,"25"25,-25-25,0 0,0 25,24-25,-24 0,25 0,-25 0,25 0,0 0,0 0,-25 0,24 0,1 0,0 0,0 0,0 0,-1 0,1 0,0 0,0 0,0 0,-1 0,-24 25,25-25,0 0,-25 25,25-25,-25 24,25-24,-25 0,0 25,0-25,0 25,0-25,0 25,-25 0,25-25,-25 24,25 1,-25-25,0 25,1-25,-1 25,0-25,0 0,0 25,1-25,-1 0,0 0,25 0,-25-25,0 25</inkml:trace>
  <inkml:trace contextRef="#ctx0" brushRef="#br0" timeOffset="456.0261">3994 2704,'0'0,"0"0,0 0,0 0,0 0,0 0,0 0,0 0,0 0,0 0,0 0,0 0,0 25,0-25,25 24,-25-24,25 25,-1 0,-24 0,25 0,0-1,-25 1,25 0,0 0,-25 0,24-1,-24 1,25 0,-25-25,25 25,-25 0,0-25,25 24,-25-24,0 0</inkml:trace>
  <inkml:trace contextRef="#ctx0" brushRef="#br0" timeOffset="623.0357">4044 2952,'0'0,"0"0,0 0,24-25,-24 25,0 0,25 0,-25 0,25-25,-25 25,25-25,0 25,-25-24</inkml:trace>
  <inkml:trace contextRef="#ctx0" brushRef="#br0" timeOffset="1539.0881">3721 2803,'0'0,"0"-25,0 25,0 0,-25 0,25 0,0 0,-25 0,25 25,0-25,-24 0,24 0,-25 25,25-25,-25 0,25 25,-25-25,25 24,0-24,-25 25,25 0,0-25</inkml:trace>
  <inkml:trace contextRef="#ctx0" brushRef="#br0" timeOffset="1927.1103">4763 2927,'0'0,"-25"0,25 25,0-25,0 0,0 0,0 0,0 0,0-25,0 25,25 0,-25 0,25-25</inkml:trace>
  <inkml:trace contextRef="#ctx0" brushRef="#br0" timeOffset="2111.1208">5705 2480,'25'0,"0"0,0 0,-25 0,25 0,-25-24,0 24,24 0,-24 0,0 0,0 0,0-25,25 25,-25-25,25 25,-25 0,25-25,-25 0,25 25,-1-24,1-1</inkml:trace>
  <inkml:trace contextRef="#ctx0" brushRef="#br0" timeOffset="2211.1265">6251 2133,'50'0,"-25"-25,-1 25,1-24,0 24,0-25,0 25,-1-25,1 25,0 0,0-25,0 25,-25-25,24 25,1-24</inkml:trace>
  <inkml:trace contextRef="#ctx0" brushRef="#br0" timeOffset="3407.1949">3721 4167,'0'0,"0"0,0 0,0 0,0 0,0 0,-25 0,25 0,0 0,-25 0,25 0,-24 25,-1-25,25 25,-25-25,0 25,25-1,-25 1,1 0,-1 25,25-26,-25 26,25 0,0-26,0 26,0 0,0-1,0 1,0-25,25-1,0 26,-25-25,24-25,1 25,0 0,0-25,0 0,-1 0,1 0,0 0,25-25,-26 25,1-25,0 25,0-25,0 0,-1 0,1 1,0-1,0 0,-25 0,0 25,25-25,-25 1,0-1,0 25,0-25,0 0,0 25,0 0,0-25,0 25,0 0,0 0,0 0,0 0,0 0,0 0,0 25,0-25,0 0,0 25,0-25,0 25,0 0,25-25,-25 24,24 1,-24 0,25-25,-25 25,25-25,0 25,0-25,-25 0,24 0,1 24,0-24,-25 0,25-24,0 24,-1 0,-24-25,25 25,-25-25,25 25,-25-25,0 0,0 25,0-24,0-1,0 25,0-25,-25 0,0 25,1-25,24 25,-25 0,-25 0,25 0,1 0,-1 0,0 25,0-25,0 25</inkml:trace>
  <inkml:trace contextRef="#ctx0" brushRef="#br0" timeOffset="3783.2164">4465 4465,'0'0,"0"0,0 0,0 0,0 0,25 25,-25-25,0 0,25 24,-25-24,0 0,25 25,-25-25,0 25,24-25,-24 0,0 25,0-25,0 0,25 0,-25 0,0 0,0 0,0 0,0 0,0 0,0 0,0 0,0 0,0-25,0 25,0-25,0 0,0 1,0 24,0-25,0 0,0 0,0 0,0 25,25-24,-25-1,0 25,25-25,0 25,-25 0,24 0,1 0,-25 0,25 0,0 0,-25 25,25-25,-1 25,1-25,-25 0,25 24,-25-24,25 25,-25-25,25 0</inkml:trace>
  <inkml:trace contextRef="#ctx0" brushRef="#br0" timeOffset="4007.2292">5209 4167,'0'-25,"0"25,0 0,-24 0,24 0,-25 0,0 0,25 0,-25 25,0-25,25 25,-24-25,24 25,-25 0,25-1,0 1,0 0,0-25,0 25,0 0,25-25,-25 24,24 1,-24-25,25 0,0 0,0 25,-25-25,25 0,-1-25,1 25,0 0</inkml:trace>
  <inkml:trace contextRef="#ctx0" brushRef="#br0" timeOffset="4806.2749">5185 3820,'-25'-25,"25"0,0 25,0-24,0-1,0 25,0-25,0 25,0-25,0 25,0 0,25 0,-25-25,24 25,-24 0,25 25,-25-25,25 25,-25-25,25 25,-25 0,25-1,-1 1,-24 25,25-25,-25-1,25 26,-25-25,0 0,25-1,-25 1,25 0,-25 0,0 0,24-25,-24 24,25-24,-25 25,25-25,-25 0,25 0,-25 0,0 0,25 0,-25-25,0 25,0 0,24-24,-24-1,0 0,0 25,0-25,0 0,0 1,0-1,0 25,25-25,-25 0,0 25,0 0,0-25,0 25,0 0,0 0,0 0,0 0,0 0,0 0,0 0,0 0,25 25,-25-25,0 0,25 25,-25-25,0 25,25-25,-25 25,24-1,-24-24,25 25,0-25,-25 0,25 25,0-25,-25 0,24 0,1 0,0 0,-25 0,25 0,-25 0,25-25,-25 25,24 0,-24-25,0 25,0 0,0-24,0-1,0 25,0-25,0 0,0 0,0 25,0-24,0-1,0 25,0-25,0 25,0 0,0-25,0 25,0 0,0 25,0-25,0 0,25 0,-25 25,0-25,0 0,25 25,-25-25,0 0,25 24,-25-24,0 0,0 0,25 0,-25-24,24 24,-24 0,0 0,25-25,-25 25,25-25,-25 25,0-25,25 25,-25-25,0 1,0 24,25-25,-25 25,0-25,25 0,-25 25,0-25,24 25,-24-25,25 25,-25-24,25 24,0 0,-25 0,25 0,-1 0,1 0,-25 0,25 0,0 24,-25-24,0 25,25-25,-25 25,0 0,0-25,0 25,0-25,0 25,0-1,-25-24,25 25,-25-25,25 0,-25 25,25-25</inkml:trace>
  <inkml:trace contextRef="#ctx0" brushRef="#br0" timeOffset="5103.2919">6251 3349,'0'0,"-25"-25,25 25,-24-25,24 25,0 0,0-25,0 25,0 0,0 0,0 0,0 0,0 0,0 0,0 0,0 0</inkml:trace>
  <inkml:trace contextRef="#ctx0" brushRef="#br0" timeOffset="5535.3166">7070 3547,'0'25,"-25"-25,25 0,0 0,0 0,0 0,0 0,0 0,25-25,-25 25,24-25,1 25,25-25,0 1,-1-26,1 25,24 0,-24-24,24 24,1-25,-26 1,26 24,-26-25,26 26,-26-26,1 25,-1 0,-24 1,25-1,-25 25,-1-25,1 0,0 25,-25 0,25 0</inkml:trace>
  <inkml:trace contextRef="#ctx0" brushRef="#br0" timeOffset="6988.3998">6326 3671,'0'-25,"0"25,0 0,0 0,0-25,0 25,0 0,0 0,0 0,0 0,0 0,0 0,0 0,0 0,0 0,24 0,-24 25,25-25,0 25,-25-25,25 25,-25 0,25-25,-25 25,24-1,-24-24,25 25,-25 0,0-25,0 25,0-25,25 0,-25 25,0-25</inkml:trace>
  <inkml:trace contextRef="#ctx0" brushRef="#br0" timeOffset="7170.4102">6301 3522,'0'-25,"0"25,0 0,0-24,0 24,0 0,0 0,0-25,0 25,0 0,0 0,0 0</inkml:trace>
  <inkml:trace contextRef="#ctx0" brushRef="#br0" timeOffset="7698.4404">6747 3497,'0'0,"-25"0,1 0,24 0,-25-24,0 24,25 0,-25 0,0 0,25 0,-24 0,24 24,-25-24,25 0,0 25,-25-25,25 25,0-25,0 25,0-25,0 25,0-25,25 24,-25-24,25 0,-25 25,24-25,-24 0,25 0,-25 0,25 0,-25 0,25 0,-25-25,25 25,-25 0,0-24,0 24,24 0,-24 0,0-25,0 25,0 0,0-25,0 25,0 0,25 0,-25-25,0 25,0 0,25 0,-25 0,0 0,25 0,-25 0,25 0,-25 0,24 0,-24 0,25 0,-25 0,0 0,25 25,-25-25,0 0,0 0,0 0,0 25,0-25,0 0,0 0,0 0,0 0,0-25,0 25,0 0,0-25,0 25,0-25,25 1,-25-1,0 0,0 25,0-25,25 0,-25 1,0 24,24-25,-24 25,25-25,-25 25,0 0,25 0,-25 0,25 0,-25 0,25 25,-25-25,0 25,24-25,-24 0,0 24,0-24,25 25</inkml:trace>
  <inkml:trace contextRef="#ctx0" brushRef="#br0" timeOffset="8802.5035">8037 2257,'25'0,"-25"-25,0 25,25-24,-25 24,24-25,-24 25,25 0,0-25,0 25,0-25,0 25,-25 0,24 0,1 0,0 0,0 25,0-25,-1 25,1 0,-25-1,25 1,0 0,-25 25,25-1,-25-24,0 25,24-1,-24 1,0-25,0 24,0 1,0 0,25-1,-25 1,0-25,0 24,25 1,-25-25,25 24,-25-24,25 25,-25-26,24 1,1 0,0 0,0 0,-25-1,25-24,-1 0,1 25,25-25,-25 0,-1-25,1 25,0-24,0 24,0-25,-1 25,1-25,0 0,0 0,0 1,-25 24,0-25,0 25,0-25,0 25,0 0,0-25,0 25,0 0,-25 25,25-25,-25 0,0 25,25 0,-25-25,1 24,-1 26,0-25,25 0,-25 24,0-24,25 0,0 0,0 24,0-24,0 0,25 24,-25-24,25 0,0 25,-25-26,25 26,24-25,-24 25,0-26,24 26,-24-25,0 24,25-24,-26 25,26-25,-25-1,0 26,24-25,-24 0,0-1,0 1,0 0,-25 0,24-25,-24 25,0-1,0-24,0 25,0-25,-24 25,-1 0,0-25,0 25,0-1,1 1,-26 0,25 0,-25 0,1-1,24 1</inkml:trace>
  <inkml:trace contextRef="#ctx0" brushRef="#br0" timeOffset="22579.2915">13569 2902,'-25'-25,"25"25,0 0,0-24,0 24,0 0,0 0,0 0,0 0,0 0,0 0,0 0,0 0,0 0,0 0,0 24,0-24,0 25,0-25,0 25,0 0,0 0,0-1,0 26,0-25,0 0,0 24,-25-24,25 0,0 0,0-1,0 1,0-25,0 25,0-25,0 0,0 25,0-25,0 0,0 0,0-25,0 25,0 0,0-25,0 25,-25-25,25 1,0-1,0 25,0-25,0-25,0 26,0-1,0 0,0 0,0 0,0 1,0-1,25 0,-25 25,0-25,25 0,-25 25,0-24,25 24,-25-25,0 25,0 0,24 0,-24 0,0 0,0 0,0 25,25-25,-25 24,25-24,-25 25,0 0,25 0,-25 0,25-1,-25 1,24 0,-24-25,25 25,-25 0,25-1,-25 1,25-25,-25 25,25-25,-25 25,24-25,-24 0,0 25</inkml:trace>
  <inkml:trace contextRef="#ctx0" brushRef="#br0" timeOffset="22771.3025">13519 3200,'0'25,"0"-25,0 0,0 0,0 0,0 0,0 0,0 0,0 0,0 0,25-25,0 25,-1 0,-24-25,25 25,0 0,0-25,0 25,24-25</inkml:trace>
  <inkml:trace contextRef="#ctx0" brushRef="#br0" timeOffset="23051.3185">13891 2753,'0'0,"0"0,0-24,0 24,0 0,0 0,0 0,0 0,0 0,0 0,0 0,0 0,0 0,0 0,0 0,0 24,0-24,0 25,25 0,-25-25,0 25,25 0,-25-1,0 1,24 0,-24 0,0 0,25-1,-25 1,0 0,25 0,-25 0,0-25,25 24,-25-24,0 25,25-25</inkml:trace>
  <inkml:trace contextRef="#ctx0" brushRef="#br0" timeOffset="23322.334">14065 2729,'0'-25,"0"25,0 0,24 0,-24-25,0 25,0 0,0 0,0 0,0 0,0 0,0 0,0 25,0-25,0 0,25 25,-25-1,25-24,-25 25,0 0,0 0,25 0,-25-1,0 1,0 0,25 0,-25 0,0-1,24 1,-24 0,0-25,25 25,-25 0,0-25,0 24</inkml:trace>
  <inkml:trace contextRef="#ctx0" brushRef="#br0" timeOffset="24066.3766">15131 2654,'-25'0,"25"0,0 0,0 0,0 0,-24-25,24 25,0 0,0 0,0 0,0 25,0-25,0 0,0 25,0-25,0 25,0 0,0-25,0 24,0 1,-25 0,25 0,0 0,0-1,0 1,0 0,0-25,0 25,0-25,0 0,0 25,0-25,0 0,0 0,0 0,0 0,0-25,0 25,0-25,0 25,0-25,0 0,0 1,0-1,-25 0,25-25,0 26,0-1,0-25,0 25,0 0,0-24,0 24,0 0,25 0,-25 1,0 24,25-25,-25 25,0-25,24 25,-24 0,0 25,25-25,-25 25,25-25,0 24,-25 1,25 0,-1 0,1 0,0-1,-25 26,25-50,0 25,-1 0,-24 0,25-1,-25-24,25 25,0-25,-25 25,0-25,25 25,-25-25,0 0</inkml:trace>
  <inkml:trace contextRef="#ctx0" brushRef="#br0" timeOffset="24227.3858">15156 2803,'0'0,"0"0,0 0,0 0,0 0,0 0,0-25,0 25,25 0,-25 0,25-25,-1 25,1-24,0 24</inkml:trace>
  <inkml:trace contextRef="#ctx0" brushRef="#br0" timeOffset="25318.4482">16173 2604,'0'0,"0"0,0 0,0-24,0 24,0 0,0 0,0-25,0 25,0-25,0 25,0 0,0-25,0 25,0-25,0 25,0-24,0 24,0-25,-25 25,25 0,-25 0,1-25,24 25,-25 0,25 0,-25 25,0-25,0 0,25 25,-24-1,-1-24,25 25,-25 0,0-25,25 25,0 0,0-1,0-24,0 25,0 0,0-25,0 25,0 0,25-25,-25 0,25 25,0-25,-25 0,24 0,-24 0,25 0,0 0,-25 0,25 0,0 0,-25-25,24 25,-24 0,25-25,-25 25,25-25,-25 25,0-25,25 25,-25-25,0 1,0 24,0-25,0 25,0-25,0 25,25 0,-25 0,0 0,0 0,0 0,0 0,0 0,0 0,0 0,0 25,0-25,0 25,0-25,0 24,24-24,-24 25,25-25,-25 25,25-25,-25 0,25 0,-25 25,25-25,-25 0,24 0,1 0,-25 0,25 0,0 0,0-25,-25 25,24 0,1-25,-25 25,25-25,0 1,-25 24,25-25,-25 0,0 0,0 0,24 1,-24-1,0 0,0 0,0 0,-24 1,-1-1,25 25,-25-25,25 25,-25 0,25 0,-25 0,1 0,24 0,-25 25,25-25,-25 25,25-25,0 24,0-24,0 25,0-25,0 0,0 25,25-25,-25 0,25 0,-1 25,-24-25,25 0,0 0,0 0,0-25,-1 25,-24 0,25 0,0-25,0 25,0 0,-25-25,25 25,-25 0,24 0,-24-24,0 24,0 0,0 0,25 0,-25 0,0 0,0 0,0 0,0 24,0-24,0 0,0 25,0-25,0 25,0-25,25 25,-25-25,0 25,0-1,25-24,-25 0,25 25,-25-25,24 0,-24 0,25 25,0-25,-25 0,25 0,0-25,-25 25,24 0,1-25,0 25,-25-24,25 24,0-25,-1 0,1 25,-25-25,25 0,0 1,-25-26,0 25,25 0,-25 1,0-1,0 0,0 0,-25 25,25-25,-25 25,25 0,-25 0,0 25,25-25,-24 25,-1-25,25 25,-25 0,25-1,0 1,0 0,0 0,0 0,0-1,25-24,-25 25,0 0,25-25,-1 25,-24-25,25 25,0-25,-25 0,25 0,0 0,-1 0,1 0,0 0</inkml:trace>
  <inkml:trace contextRef="#ctx0" brushRef="#br0" timeOffset="25903.4816">17736 1984,'25'-24,"-25"24,0 0,0 0,0 0,0 0,0 0,0 24,24-24,-24 25,25 0,-25 0,0 0,25-1,-25 1,0-25,25 25,-25 0,0 0,0-1,25-24,-25 25,0-25,0 25,0-25,0 0,0 25,0-25,0 0,24 0,-24-25,0 25,0 0,0-25,0 25,0-25,0 1,-24-1,24 0,0 0,-25-24,25 24,-25 0,25-25,-25 26,25-26,0 25,0-24,0 24,0 0,0 0,0 0,25 1,0-1,-25 0,25 0,-1 0,1 25,0 0,0-25,0 25,-1 0,1 0,0 25,0-25,-25 25,25-25,-25 25,0 0,0 0,0-1,-25 26,25-25,-25 0,0-1,0 26,1-25,-1 0,0-1,25 1,-25-25,0 25,25-25,0 25,0-25,0 0,0 0,0 0,0 0,0 0,0-25,0 25,25 0,-25 0,25-25,-25 25,25 0,0-25,-1 25,1 0,0 0,0 0,0 0,-1 0,1 0,0 25,0-25,-25 25,25-25,-25 25,24 0,-24-25,0 24,0-24,0 25,-24 0,24-25,-25 25,0-25,0 25,0-25,1 24,-26-24,0 25,1-25</inkml:trace>
  <inkml:trace contextRef="#ctx0" brushRef="#br0" timeOffset="27022.5456">13866 3944,'0'0,"0"-25,0 25,0 0,0 0,0 0,0 0,-25 0,25 0,0 25,0-25,0 0,0 25,0 0,0-1,-24 1,24 0,0 25,0-26,-25 1,25 0,0 0,0 0,0-1,0 1,0 0,0-25,0 0,0 25,0-25,0 0,0 0,0 0,0 0,0 0,0-25,0 25,0-25,0 0,0 1,0-1,0 0,0-25,0 1,25-1,-25 1,24 24,-24-25,25 1,-25 24,25-25,0 25,-25 1,25 24,-25-25,24 25,-24 0,25 0,-25 0,25 25,-25-1,25-24,0 50,-1-25,-24 0,25 24,0-24,-25 0,25 24,-25-24,25 0,-25 0,24 0,-24-1,25 1,-25 0,25-25,-25 25,0-25,0 0,0 25</inkml:trace>
  <inkml:trace contextRef="#ctx0" brushRef="#br0" timeOffset="27187.5551">13941 4242,'0'0,"0"0,0 0,0 0,0 0,0 0,0 0,0-25,0 25,0 0,0 0,0 0,24-25,1 25,0-25,0 25,0-25,-1 25,1-24</inkml:trace>
  <inkml:trace contextRef="#ctx0" brushRef="#br0" timeOffset="27566.5768">14337 3746,'-24'-25,"24"25,0 0,0-25,0 25,0 0,0 0,0 0,0 0,0 0,0 0,0 0,0 25,0-25,0 25,0-1,0 26,24-25,-24 24,25-24,-25 25,25-1,-25-24,25 25,-25-25,0-1,25 26,-25-25,24-25,-24 25,0-1,0-24,25 25,-25-25</inkml:trace>
  <inkml:trace contextRef="#ctx0" brushRef="#br0" timeOffset="27823.5915">14561 3597,'25'0,"-25"0,0-25,0 25,0 0,0 0,0 0,0 0,0 0,0 0,0 25,0-25,0 24,0 1,24 0,-24 0,25 25,-25-26,25 26,-25 0,25-26,-25 26,25-25,-25 24,0-24,24 0,-24 0,25 0,-25-1,0 1,25-25,-25 25,0 0</inkml:trace>
  <inkml:trace contextRef="#ctx0" brushRef="#br0" timeOffset="28842.6497">15330 3969,'0'0,"0"-25,0 25,0 0,0 0,0 0,0 0,0 0,0 0,0 0,0 0,0 25,0-25,0 25,24-1,-24 26,25-25,-25 24,25-24,-25 25,25-25,-25-1,0 26,25-25,-25 0,24-1,-24 1,0-25,0 25,25-25,-25 25,0-25,0 0,0 25,0-25,0 0,0-25,0 25,0 0,0-25,0 0,0 25,-25-25,25-24,-24 24,24 0,-25-24,25-1,-25 0,0 1,25-1,-25 25,1-24,24-1,0 1,0-1,0 0,0 26,0-1,24 0,1 0,-25 0,25 0,0 1,0 24,-1 0,26 0,-25 0,0 0,-1 0,1 24,0-24,-25 25,25 0,0 0,-25 0,0 0,0-1,0 1,-25 25,25-25,-25-1,0 1,0 25,25-25,-24-1,-1-24</inkml:trace>
  <inkml:trace contextRef="#ctx0" brushRef="#br0" timeOffset="29806.7049">15975 3746,'0'0,"24"0,-24 0,0 0,0 0,25 0,-25 0,25 0,-25 0,0 0,25-25,-25 25,25 0,-25-25,24 25,-24-25,25 25,-25 0,0-25,0 25,0-25,0 1,0 24,0-25,0 25,0 0,-25-25,25 25,-24 0,-1 0,25 0,-25 0,0 0,25 0,-25 0,1 25,24-25,-25 25,0-25,25 24,-25 1,25 0,0-25,0 25,0 0,0 0,0-1,0-24,25 25,-25 0,25-25,0 25,-25-25,24 0,1 25,0-25,-25 0,25 0,0 0,-1-25,1 25,0-25,-25 25,25-25,0 25,-25-25,24 1,1-1,-25 0,0 0,25 0,-25 0,0 25,0-24,0-1,0 0,0 0,0 25,0 0,0-25,-25 25,25 0,0 0,0 0,0 0,0 0,0 0,0 25,0-25,25 25,-25-25,25 25,-25 0,25-1,-25-24,24 25,-24 0,0-25,25 25,-25 0,25-25,-25 25,0-25,0 24,0-24,0 0,0 0,0 0,0 0,0 0,25 0,-25 0,0-24,0 24,0-25,0 25,0-25,0 0,0 0,25 0,-25 1,24-1,-24 0,25 0,-25 25,25-25,-25 25,25 0,0-24,-25 24,24 0,-24 0,25 24,-25-24,25 0,-25 25,25-25,-25 0,0 25,25-25,-25 0,0 0,25 25,-25-25,24 0,-24 0,25 0,-25-25,25 25,0 0,-25-25,25 25,-1-25,-24 25,25-24,0-1,-25 25,25-25,-25 0,25 0,-25 1,0-1,0 0,0 0,0 25,-25 0,0-25,25 25,-25 0,25 25,-25-25,25 25,0-25,0 25,0-25,0 25,0-25,25 24,-25-24,25 25,0-25,0 25,-1-25,1 25,-25-25,25 25,0-25,0 24,-25-24,0 0,0 25,0-25,0 25,0-25,0 0,0 25,-25-25,0 25,25-25,-25 0,0 24,1-24,-1 0</inkml:trace>
  <inkml:trace contextRef="#ctx0" brushRef="#br0" timeOffset="30802.7619">18108 3225,'0'0,"0"0,0-25,0 25,-25-25,25 0,-25 25,25-25,-25 1,1 24,24-25,-25 0,0 0,0 25,0-25,1 25,24 0,-25 0,0 0,0 0,25 0,-25 25,1-25,24 25,-25 0,25-25,0 25,0-1,0 1,0 0,0 0,0 0,0-1,25 1,-25 0,24-25,1 25,0-25,-25 25,25-25,0 0,-25 0,24 0,1 0,-25 0,25 0,-25 0,25-25,-25 25,0 0,25-25,-25 25,0-25,24 0,-24 1,0 24,0-25,0 0,0 0,0 25,25-25,-25 25,0-24,0 24,0 0,0 0,0 0,0 0,0 0,0 24,0-24,0 0,0 25,25 0,-25-25,25 25,-25 0,25-25,-25 24,24-24,-24 0,25 25,0-25,0 0,0 0,-25 0,24 0,1 0,0-25,0 25,0 0,-25-24,24 24,1-25,0 0,-25 25,25-25,-25 0,25 1,-25-1,0 0,0 0,0 0,0 1,-25-1,0 0,0 25,25-25,-25 25,1 0,-1 0,25 0,-25 0,0 0,25 0,0 25,0-25,0 0,0 0,0 25,0-25,0 0,0 0,25 0,0 0,0 0,-1 0,1 0,0 0,25 0,-26-25,1 25,25 0,-25-25,-1 25,1 0,0 0,0 0,0-25,-25 25,24 0,-24 0,0 0,0 25,0-25,0 0,0 0,0 25,0-25,0 25,0-25,0 25,0-1,0-24,0 25,25-25,-25 25,25-25,-25 25,25-25,-25 0,25 0,0 0,-25 25,24-25,1 0,0-25,0 25,0 0,-25-25,24 25,1-25,0 25,-25-25,25 1,0 24,-25-25,0 0,0 0,0 25,0-25,0 1,0-1,-25 25,25-25,-25 25,25 0,-25 0,0 0,25 0,-24 25,24-25,-25 25,25-1,0-24,0 25,0 0,0 0,0-25,0 25,0-1,25-24,-1 25,1-25,0 25,25-25,-26 0</inkml:trace>
  <inkml:trace contextRef="#ctx0" brushRef="#br0" timeOffset="31670.8115">19869 2828,'0'0,"0"0,0 0,-25 0,25 0,0 0,0 0,0 0,0 0,0 0,0 25,0-25,0 24,0 1,25 0,-25 0,25 24,-25-24,0 0,25 0,-25 0,0 24,24-24,-24 0,0-25,25 25,-25-1,0-24,0 25,0-25,0 0,0 0,0 0,0 0,0-25,0 25,0-24,0-1,-25 0,25 0,-24 0,-1 1,25-26,-25 25,25-24,-25-1,25 25,-25-24,25 24,-25-25,25 25,0 1,0-1,25 0,0 0,0 0,0 0,0 1,-1-1,1 25,0 0,0-25,0 25,-1 25,1-25,0 0,0 25,-25-1,0 1,0 0,0 0,0 0,0 0,-25-1,25 1,-25 0,0 0,1 0,-1-1</inkml:trace>
  <inkml:trace contextRef="#ctx0" brushRef="#br0" timeOffset="32570.863">20415 2654,'0'0,"0"0,0 0,0 0,0 0,0 0,0 0,0 0,0 0,24 0,-24 0,0 0,25 0,-25 0,25-25,-25 25,0 0,25-25,-25 25,0 0,25-24,-25 24,0-25,0 25,0-25,0 25,-25-25,25 25,-25-25,25 25,-25 0,0 0,25 0,-24 0,-1 0,25 25,-25-25,0 25,25 0,0-25,-25 25,25-1,0 1,0-25,0 25,0 0,25-25,-25 25,25 0,-25-25,25 0,0 24,-25-24,24 0,1 0,0 0,0 0,0 0,-1 0,1 0,0 0,0-24,0 24,-1-25,1 25,-25-25,25 0,-25 25,25-25,-25 0,25 1,-25 24,0-25,0 25,0-25,0 25,0 0,0 0,0 0,0 0,0 0,0 0,0 0,24 0,-24 25,0-25,0 25,25-1,-25-24,0 25,0 0,25-25,-25 25,0-25,0 0,0 25,25-25,-25 0,0 0,0 0,0 0,0 0,0 0,25 0,-25 0,0-25,25 0,-25 25,24-25,1 0,0 1,0-1,0 0,-1 0,1 0,0 25,0-24,0 24,-1-25,-24 25,25 0,-25 0,25 0,-25 0,0 25,25-25,-25 0,0 0,25 24,-25-24,0 0,24 0,-24 0,0 0,25 0,-25 0,25 0,-25 0,25-24,-25 24,0 0,25-25,-25 25,0 0,0-25,0 25,0-25,0 25,0 0,-25-25,0 25,25 0,-25 0,0 0,25 0,-24 0,24 0,0 25,0-25,0 0,0 25,0-25,24 0,1 25,0-25,0 0,0 25,-1-25,1 24,0-24,0 0,0 25,-25-25,24 25,-24-25,25 25,-25-25,0 0,0 25,0-25,0 0,0 24,0-24,-25 0,25 25,-24-25,24 0,-25 25,0-25,0 0,25 0,-25 0,1 0</inkml:trace>
  <inkml:trace contextRef="#ctx0" brushRef="#br0" timeOffset="33178.8978">21506 2332,'0'-25,"0"25,-25 0,25 25,0-25,-25 0,25 24,-24-24,24 25,0 0,-25 0,25 0,0-1,0 1,0 0,0 0,25-25,-25 25,24-1,1-24,-25 25,25-25,0 0,0 25,-1-25,-24 0,25 0,0 0,0-25,0 25,-1 0,1-25,-25 25,25-24,0 24,-25-25,0 0,25 25,-25-25,0 0,0 1,24-1,-24 0,0 0,0 25,0-25,0 1,0 24,25 0,-25-25,0 25,0 0,0 0,0 0,0 25,0-25,0 0,0 24,0-24,0 25,0-25,25 25,-25 0,0-25,0 25,0-25,0 24,0-24,25 0,-25 0</inkml:trace>
  <inkml:trace contextRef="#ctx0" brushRef="#br0" timeOffset="33318.9058">21828 2009,'0'0,"-24"-25,24 25,0 0,0-24,0 24,0 0,0 0,0 0,0 0</inkml:trace>
  <inkml:trace contextRef="#ctx0" brushRef="#br0" timeOffset="33738.9298">22101 1885,'0'0,"25"0,-25 0,25 25,-25-25,25 25,-25 0,25-1,-25 1,24 0,-24 0,25 24,-25-24,0 25,25-25,-25-1,0 26,0-25,25 0,-25-1,0-24,0 25,25-25,-25 25,0-25,24 0,-24 25,25-25,-25 0,25-25,0 25,-25 0,25-25,-1 25,1-25,0 1,-25 24,25-25,0 0,-1 0,-24 0,25 1,-25-1,0 0,0 25,0-25,0 25,0-25,0 25,0 0,0 0,0 0,0 0,0 0,25 0,-25 25,0-25,25 25,-25-25,25 25,-1-25,1 25,0-1,0-24,0 25,-1-25,1 25,0-25,-25 25,25-25,-25 25,0-25,0 24,0-24,-25 0,0 25</inkml:trace>
  <inkml:trace contextRef="#ctx0" brushRef="#br0" timeOffset="34742.9872">13767 5358,'25'0,"-25"-25,25 0,-25 0,24 25,-24-24,0-1,0 25,0-25,0 25,-24-25,24 25,-25 0,0 0,0 0,0 25,1-25,-1 25,0-25,-25 25,26-1,-1 1,25 25,-25-25,25-1,0 1,0 0,0 0,25-25,0 25,-1-1,1-24,25 25,-1-25,-24 25,25-25,-1 25,1-25,0 0,-1 25,1-25,-1 0,-24 24,0-24,0 25,0-25,-25 25,0-25,0 25,0-25,0 25,0-1,-25-24,0 25,0-25,0 25,1-25,-26 25,25-25,-24 0,24 25,-25-25,25 0,1 0,-1 0,0 0,25 0</inkml:trace>
  <inkml:trace contextRef="#ctx0" brushRef="#br0" timeOffset="35511.0312">14412 5581,'25'-25,"-1"25,-24-25,0 1,0-1,0 25,0-25,0 25,0-25,-24 0,24 25,-25 0,0 0,0 0,0 0,1 0,-1 0,0 25,25-25,-25 25,0 0,25-25,-24 25,24-1,0 1,0 0,24 0,-24-25,25 25,0-1,0-24,-25 25,25-25,-1 0,1 0,0 25,0-25,0 0,-25 0,24-25,1 25,-25 0,25-25,-25 25,25-24,-25 24,0-25,0 25,0-25,0 25,0-25,0 25,25-25,-25 1,0 24,0-25,0 25,25 0,-25-25,0 25,24-25,-24 25,0 0,25 0,-25 0,25 0,0 0,-25 0,25 0,-1 0,1 0,0 25,0-25,0 0,-1 25,-24-25,25 25,0-25,-25 24,25-24,-25 0,25 25,-25-25,24 0,-24 25,0-25,0 0,0 0,0 0,0 0,0 0,0 0,0 0,0 0,0 0,0 0,0-25,0 25,0-25,0 25,0 0,0-24,0 24,0-25,0 25,0-25,25 25,-25-25,25 25,-25 0,25-25,0 25,-25 0,24 0,1-24,0 24,-25 0,25 0,0 0,-25 24,24-24,-24 0,25 0,-25 0,0 0,0 0,0 25,0-25,25 0,-25 0,0 0,0 0,0 0,0-25,0 25,0 0,0-24,0-1,0 25,0-25,0 0,25 0,-25 1,0-1,25 0,-25 25,24-25,-24 0,25 25,-25 0,25 0,0 0,-25 0,25 0,-25 25,24-25,1 25,-25 0,0-25,25 25,-25-1,0-24,0 25,25 0,-25-25,0 25,0-25,25 25</inkml:trace>
  <inkml:trace contextRef="#ctx0" brushRef="#br0" timeOffset="35839.0499">15875 5159,'25'0,"-25"0,0 0,0 0,0 0,0-24,0 24,0 0,25 0,-25 0,25 0,-25 0,25-25,-25 25,24 0,-24 0,0-25,0 25,25 0,-25-25,0 25,0 0,0-25,0 25,-25 0,1-24,24 24,-25 0,0 0,0 0,0 0,1 0,-1 24,-25-24,25 25,25 0,-24-25,-1 25,25 0,-25-1,25 1,0-25,0 25,0 0,0-25,25 25,-25-25,25 24,-1-24,1 0,0 0,0 0,0 0,-1 0,26 0,-25 0,24-24</inkml:trace>
  <inkml:trace contextRef="#ctx0" brushRef="#br0" timeOffset="37163.1256">17091 4862,'0'0,"-25"0,25 25,0-25,0 0,0 0,0 0,0 0,0 0,0 0,0 0,0 0,0 0,0 0,0 0,0 0,0-25,25 25,-25 0,0 0,0-25,0 25,0 0,0-25,0 25,0-25,0 25,0-25,0 25,-25 0,25-24,-25 24,0 0,1 0,24 0,-25 0,0 0,0 0,0 24,1-24,-1 25,0-25,25 25,-25 0,25 0,0-25,0 25,0-1,0 1,0 0,0-25,25 25,0 0,-25-25,25 24,-1-24,1 0,0 0,0 0,0 0,-1 0,1 0,0 0,25 0,-26-24,1 24,0 0,0-25,0 25,-1-25,1 0,0 25,-25-25,25 1,-25-1,0 25,0-25,0 0,0 25,-25-25,25 25,-25-25,25 25,-25-24,25 24,-24 0,24 0,0 0,-25 0,25-25,0 25,0 0,0 0,0 0,0 0,25 0,-25 0,24 0,1 0,0-25,0 25,0 0,-1 0,1-25,0 25,0 0,0 0,-1 0,-24 25,25-25,-25 25,25-25,-25 0,25 25,-25-25,0 24,0-24,25 25,-25-25,0 25,24-25,-24 0,0 25,25-25,-25 0,25 0,-25 0,25 0,-25 0,25 0,0-25,-25 25,24-25,1 25,0-25,0 25,0-24,-1-1,1 0,-25 0,25 0,0 1,0-1,-1 0,-24 0,25 0,-25 1,0-1,0 0,0 0,0 0,0 25,-25 0,25-24,-24 24,-1 0,0 0,0 24,0-24,1 0,-1 25,25-25,-25 25,0 0,25 0,-25-1,25 1,0-25,0 25,0 0,0 0,25-1,-25-24,25 25,-25-25,25 25,0-25,-1 0,-24 0,25 0,0 0,0 0,-25 0,25 0,-25-25,24 25,-24-25,25 25,-25-24,0 24,0-25,0 0,0 25,25-25,-25 0,0 1,0-1,0 0,0 25,0-25,0 25,0 0,0-25,0 25,0 0,0 0,0 0,0 25,0-25,0 25,0-25,0 25,0-25,0 25,25-1,-25 1,25-25,-25 25,0-25,24 25,-24-25,25 25,-25-25,25 0,0 0,-25 0,25 0,-25 0,24 0,1-25,-25 25,25 0,-25-25,25 25,-25-25,25 25,-25-25,0 25,0-24,0 24,0-25,0 0,0 0,0 25,0-25,0 25,0-24,0 24,0-25,0 25,0 0,0 0,0 0,24 0,-24 0,25 0,0 0,0 0,0 25,-1-25,1 24,0-24,0 25,0-25,-1 25,-24 0,25-25,-25 25,0-1,0-24,0 25,0-25,0 25,0 0,0-25,-25 0,25 25,-24-25,24 0,-25 0,25 0,-25 0,25 0,-25 0</inkml:trace>
  <inkml:trace contextRef="#ctx0" brushRef="#br0" timeOffset="37855.1652">18827 4366,'25'0,"-25"0,25 0,-25 0,0 0,0 0,25 0,-25 0,0 0,0 0,24 0,-24 0,0 0,0 0,25 0,-25 0,0 0,25 0,-25-25,0 25,25 0,-25-25,0 25,0 0,0-25,0 25,0 0,0-25,0 25,0-24,-25 24,25-25,-25 25,25 0,-25 0,1 0,-1 0,25 0,-25 0,0 25,25-25,-25 0,25 24,-25 1,25-25,0 25,0 0,0 0,0-25,25 24,-25 1,25-25,-25 25,25-25,0 25,-25-25,25 0,-1 0,-24 0,25 0,0 0,-25 0,25 0,0 0,-1 0,1-25,-25 25,25 0,0-25,0 25,-1-25,1 1,-25 24,25-25,0 25,0 0,-1-25,1 25,0 0,-25 0,25 0,-25 0,25 0,-25 0,0 25,0-25,0 0,0 25,0-25,0 24,0-24,0 0,0 0,0 25,0-25,0 0,0 0,24 0,-24 0,25 0,-25 0,25 0,-25 0,25-25,-25 25,25 0,-25-24,24 24,1-25,-25 0,0 25,25-25,-25 0,0 25,0-24,0-1,0 0,0 0,0 25,0-25,0 25,-25-24,25 24,0 0,0 0,0 0,0 0,0 24,0-24,0 0,25 25,-25-25,25 25,0 0,-1 0,1-25,0 24,0 1,-25 0,25-25,-1 25,-24-25,25 25,-25-25,0 24,0-24,0 0,-25 25,25-25,-24 25,-1-25,-25 0</inkml:trace>
  <inkml:trace contextRef="#ctx0" brushRef="#br0" timeOffset="38875.2236">20588 4043,'0'0,"0"-25,0 1,0-1,0 25,0-25,-25 0,25 0,-24 25,24-24,-25 24,25-25,-25 25,0 0,25 0,-25 0,1 0,24 25,-25-25,25 24,-25 1,25 0,-25 0,25 0,0-1,0 1,0 0,0-25,0 25,0 0,25-25,-25 24,25-24,-25 0,25 25,-25-25,24 0,1 0,-25 0,25 0,0 0,-25-25,25 25,-1 0,1-24,-25 24,25-25,-25 25,25-25,-25 0,25 25,-25-25,0 25,0-24,0 24,24-25,-24 25,0 0,0 0,0 0,0 0,0 0,0 0,0 25,0-25,0 0,0 24,0-24,0 25,0-25,0 25,25-25,-25 0,0 0,25 25,-25-25,25 0,0 0,-25 0,24 0,-24-25,25 25,0 0,-25 0,25-25,0 25,-25-25,0 25,25-24,-25 24,24-25,-24 25,0-25,25 25,-25-25,25 25,-25 0,25-25,-25 25,25 0,-25 0,24 0,-24 0,0 0,25 0,-25 25,0-25,0 25,25-25,-25 25,0-25,0 0,0 25,0-25,25 24,-25-24,0 0,25 0,-25 0,0 0,24 0,-24 0,25 0,0 0,0-24,-25 24,25 0,-1-25,1 25,0-25,-25 25,25-25,0 0,-25 1,24 24,-24-25,0 0,0 0,0 0,0 1,0-1,-24 0,-1 25,25 0,-25-25,0 25,25 0,-25 0,25 25,-24-25,24 0,0 25,0 0,0-25,0 24,24 1,-24 0,25-25,0 25,0-25,0 25,-1-25,1 24,0-24</inkml:trace>
  <inkml:trace contextRef="#ctx0" brushRef="#br0" timeOffset="39614.2658">22250 3398,'0'0,"0"0,0 0,0-25,0 25,0 0,0 0,0 0,0 0,0 0,0 0,0 0,-25 0,25 0,-24 0,24 25,-25-25,0 25,25-25,-25 0,25 25,0-25,0 25,0-25,0 0,0 24,0-24,25 0,0 25,-25-25,25 0,-1 0,1 0,25 0,-25 0,-1 0,1 25,0-25,0 0,0 0,-1 0,-24 0,0 0,0 25,0-25,0 0,0 25,0-25,0 0,0 24,-24-24,-1 25,25-25,-25 25,0-25,0 25,1-25,-1 0,0 25,0-25,25 0</inkml:trace>
  <inkml:trace contextRef="#ctx0" brushRef="#br0" timeOffset="40678.3267">22449 3026,'0'-25,"0"25,0 0,0 0,0 0,0 0,0 0,0 25,24-25,-24 25,25 0,-25 0,25-1,0 26,0-25,-25 0,24 24,-24-24,25 0,-25 24,25-24,-25-25,0 25,25 0,-25-25,0 25,0-25,0 24,0-24,0 0,0 0,25 0,-25 0,0 0,0-24,0 24,0-25,24 25,-24-25,0 25,25-25,-25 0,0 25,25-24,-25 24,0 0,25-25,-25 25,0 0,25 25,-25-25,0 0,24 0,-24 24,0-24,25 25,-25-25,25 0,-25 25,25-25,-25 0,25 25,-25-25,24 0,-24 0,25 0,0 0,-25 0,25 0,0-25,-25 25,25 0,-1-25,-24 25,25-25,0 25,-25-24,25-1,-25 0,0 0,25 0,-25 1,0-1,0 25,0-25,0 0,0 0,0 1,-25 24,25 0,-25-25,25 25,-25 0,0 25,25-25,-24 24,-1-24,25 25,-25 0,25 0,0 0,0-1,0 1,0 0,0-25,0 25,0 0,0-25,0 24,0-24,25 0,-25 25,25-25,-25 0,0 0,24 0,-24 0,25 0,-25-25,0 25,25 0,-25-24,25 24,-25-25,0 25,25-25,-25 0,0 25,24-25,-24 1,0-1,0 25,25-25,-25 25,0 0,0-25,0 25,0 0,0 0,0 0,0 25,0-25,0 0,0 25,25-25,-25 25,0-25,0 24,0-24,0 0,25 25,-25-25,0 25,25-25,-25 0,24 0,-24 0,25 0,-25 0,25 0,-25 0,25 0,-25 0,25 0,-25-25,24 25,-24 0,25-25,0 25,-25-24,25 24,-25-25,25 25,-25-25,24 25,-24 0,0-25,25 25,-25-25,0 25,0-24,0 24,0 0,0-25,0 25,0 0,0 0,0 0,0 0,0 0,0 0,0 0,-25 0,25 0,0 0,0 0,0 0,0 0,0 0,0 0,0 0,0 0,0 0,0 0,0 0,0 0,0 0,0 0,0 0,0 0,0 0,0-25,0 25,0 0,25 0,-25 0,0 0,0 25,25-25,-25 0,0 25,25-25,-25 0,0 24,25-24,-25 25,0-25,24 0,-24 25,25-25,-25 25,0-25,0 0,25 0,-25 25,0-25</inkml:trace>
  <inkml:trace contextRef="#ctx0" brushRef="#br0" timeOffset="54329.1075">11882 4787,'0'0,"-25"0,25 0,0 0,0 0,-25 0,25 0,0 0,0 0,0 0,0 0,25 0,-25-25,25 25,-25 0,25-24,-1 24,1-25,0 25,0-25,0 0,24 0,-24 1,25-1,-26 0,26 0,-25 0,24 1,-24-1,25 0,-25 0,-1 25,1-25,0 1,0-1,-25 25,25-25,-25 25,0-25,0 25,0 0,-25 0,25-25,-25 25,0 0,0 0,1 0,24 0,-25 0,0 0,0 0,25 0,-25 0,25 0,-24 0,24 25,0-25,0 0,0 0,0 0,0 0,0 0,0 0,24 0,1 0,0 0,-25 0,50 0,-26 0,1 0,0 0,25 0,-25 0,-1 0,1 25,0-25,0 0,0 0,-1 25,-24-25,0 25,0-1,0 1,0 0,-24 0,24 0,-25-1,0 26,0-25,0 0</inkml:trace>
  <inkml:trace contextRef="#ctx0" brushRef="#br0" timeOffset="55029.1475">12204 6424,'0'0,"0"0,0 0,0 0,25 0,-25 0,0-24,25 24,0 0,-1 0,-24-25,50 25,-25-25,0 25,-1-25,26 0,-25 25,25-24,-1-1,-24 0,25 0,-1 0,-24 1,25-26,-26 25,26 0,-25 1,0-1,-1 25,-24-25,25 0,-25 25,0-25,0 25,0-24,0 24,-25 0,25 0,-24-25,-1 25,25 0,-25 0,0 0,0 0,1 0,-1 0,0 0,25 0,-25 25,25-25,-25 0,25 0,0 0,0 0,0 0,0 0,25 0,-25 0,25 0,0 0,0 0,-1 0,1 0,0 0,0 24,0-24,-1 0,1 0,0 0,0 0,0 0,-25 25,24-25,-24 25,0-25,0 25,0 0,-24-1,-1 1,25 25</inkml:trace>
  <inkml:trace contextRef="#ctx0" brushRef="#br0" timeOffset="86229.9321">1687 9302,'-25'0,"25"0,0-25,0 25,0 0,0 0,-25 0,25 0,0 0,0-25,0 25,0 0,0 0,0 0,0 0,0 0,0 0,0 25,0-25,0 25,0-25,0 25,0-1,0 1,0 0,0 0,0 0,0 24,0-24,0 25,0-26,0 1,0 0,0 0,0 0,0-1,0 1,0-25,0 25,0-25,0 0,0 0,0 0,0 0,0 0,0 0,0 0,0-25,0 25,0-25,0 25,-24-24,24-1,0 0,-25-25,25 26,0-26,0 25,0-24,-25-1,25 0,0 1,0 24,0-25,0 26,25-26,-25 25,25 0,-25 1,24 24,-24-25,0 25,25-25,-25 25,25 0,-25 25,0-25,25 25,-25-1,25-24,-1 25,-24 0,25 25,-25-26,25 1,0 25,0-25,-25-1,25 26,-1-25,-24 0,25-1,-25 1,25 0,-25-25,25 25,-25 0,25-1,-25-24,0 25,24-25,-24 0,0 25,0-25</inkml:trace>
  <inkml:trace contextRef="#ctx0" brushRef="#br0" timeOffset="86426.9434">1662 9674,'-25'25,"25"-25,0 0,0 0,0-25,0 25,0 0,0 0,25-25,-25 25,25-25,0 25,-25-25,25 1,-1-1,1 25,0-25,0 0,-25 0</inkml:trace>
  <inkml:trace contextRef="#ctx0" brushRef="#br0" timeOffset="86713.9598">1886 9079,'0'-25,"0"25,0-25,0 25,0-25,0 25,0-25,0 25,0 0,0 0,0 0,0 0,0 0,0 0,0 25,24-25,-24 25,25-25,-25 25,25 0,-25-1,25 26,0-25,-25 0,24-1,1 26,-25-25,25 0,0-1,-25 1,25 0,-1 0,-24 0,25-25,0 24,-25-24,25 25,-25-25,25 25,-25-25,0 0</inkml:trace>
  <inkml:trace contextRef="#ctx0" brushRef="#br0" timeOffset="86950.9733">2134 9029,'0'-25,"0"0,0 25,0 0,0-25,0 25,0 0,0-24,0 24,0 0,0 0,0 0,0 0,0 24,24-24,-24 25,25-25,0 25,-25 0,25 0,0 0,-1-1,-24 1,25 25,0-25,-25-1,25 1,-25 0,25 0,-1-25,-24 25,25-1,-25-24,25 25</inkml:trace>
  <inkml:trace contextRef="#ctx0" brushRef="#br0" timeOffset="87671.0145">3076 8880,'-25'0,"25"0,0-25,-24 25,24 0,0 0,-25 0,25 0,0 0,0 0,0 0,0 0,0 0,0 25,0 0,0-25,25 25,-25-1,24 1,-24 0,25 0,-25 0,25 24,-25-24,0 0,25-25,-25 25,0 0,0-1,0-24,0 0,0 25,0-25,0 0,0 0,0 0,0 0,0 0,0 0,0-25,0 25,0-24,0-1,0 0,-25 0,25-24,-25 24,25-25,-25 0,25 1,-24-1,24 1,-25-1,25 0,0 1,0-1,0 25,0 1,0-1,25 0,-25 25,24-25,1 25,-25 25,25-25,0 25,0-25,-1 25,1 24,0-24,0 0,0 24,24-24,-24 25,0-25,0-1,-1 26,1-25,-25 0,25-1,0-24,-25 25,25 0,-25-25,24 25,-24-25,25 0,-25 0</inkml:trace>
  <inkml:trace contextRef="#ctx0" brushRef="#br0" timeOffset="87834.0239">3175 9004,'0'0,"-24"0,24 0,0 0,0 0,0 0,0 0,0 0,0-25,0 25,24 0,-24-25,25 25,0-24,0-1,0 25</inkml:trace>
  <inkml:trace contextRef="#ctx0" brushRef="#br0" timeOffset="88846.0817">4118 8533,'0'0,"0"-25,0 25,0-25,0 25,-25 0,25-25,-25 25,25-24,-24 24,-1-25,25 25,-25-25,0 25,25-25,-25 25,0 0,25 0,-24 0,-1-25,25 25,-25 0,0 25,25-25,-25 0,25 25,-24 0,24-25,-25 25,25-1,0 1,0 0,0 0,0 24,0-24,0 0,25 0,-25 0,0-1,24 1,1-25,-25 25,25 0,0-25,-25 0,25 25,-1-25,1 0,-25 0,25 0,0-25,0 25,-25 0,25-25,-1 0,-24 25,25-25,-25 1,25 24,-25-25,0 0,0 0,25 0,-25 1,0-1,0 25,0-25,0 0,0 0,0 25,0 0,0-24,0 24,0 0,0 0,0 0,0 0,0 0,0 24,0-24,0 0,0 25,0-25,25 25,-25-25,24 0,-24 25,25-25,0 0,-25 25,25-25,0 0,-25 0,24 0,1-25,0 25,-25 0,25-25,0 25,-1-25,-24 25,25-25,0 1,-25-1,25 25,-25-25,0 0,0 25,0-25,0 1,0 24,0-25,-25 0,25 25,-25-25,0 25,1 0,24 0,-25 0,0 0,0 0,25 0,-25 0,25 25,-24-25,24 0,0 0,0 0,0 0,0 0,0 0,0 0,24 0,-24 0,25 0,-25 0,25 0,0 0,0 0,-25-25,24 25,1 0,0-25,-25 25,25 0,0 0,-25-24,24 24,-24 0,25 0,-25 0,0 24,25-24,-25 0,0 0,0 25,25-25,-25 0,0 25,25-25,-25 0,0 0,24 25,-24-25,25 0,0 0,-25 0,25 0,0 0,-25 0,24 0,1 0,0 0,-25-25,25 25,0-25,-1 25,-24-25,25 25,0-24,0-1,-25 0,25 0,-25 0,25 1,-25-1,0-25,0 25,0 0,0 1,-25-1,0 0,0 0,25 25,-50 0,26 0,-1 0,0 0,25 0,-25 25,0 0,25 0,-24-25,24 49,0-24,0-25,0 50,0-50,24 25,1-1,-25 1,25 0,0-25,0 25,-1-25,1 0,0 25,0-25,0 0,0 0,24 0,-24 0,0-25,0 25</inkml:trace>
  <inkml:trace contextRef="#ctx0" brushRef="#br0" timeOffset="89462.117">5631 7541,'25'0,"-25"0,25 0,-25 24,0-24,0 0,24 25,-24-25,25 25,-25 0,25 0,-25-25,25 24,-25 1,0-25,25 25,-25 0,0-25,0 25,24-25,-24 0,0 24,0-24,0 0,0 0,0 0,0 0,0 0,0 0,0-24,0 24,0-25,0 25,-24-25,-1 0,0 25,25-25,-25-24,0 24,1 0,-1 0,0-24,0 24,0-25,1 26,-1-26,25 0,-25 26,25-26,0 0,0 26,0-26,0 25,25 0,0 1,-1-1,-24 25,25-25,0 25,0 0,0 0,-1 0,1 0,0 25,0 0,0-1,-1 1,-24 0,25 25,-25-26,0 26,0-25,0 24,0-24,-25 25,25-25,-24 24,24-24,0 0,0-25,0 25,0-25,0 24,0-24,0 0,0 0,0 0,0 0,0-24,0 24,0 0,24-25,-24 25,25-25,-25 0,25 25,0-25,0 25,24 0,-24-24,0 24,0 0,-1 0,1 0,0 24,0-24,0 0,0 25,-25-25,24 25,-24-25,25 25,-25 0,0-25,0 24,0 1,0-25,-25 25,1 0,24 0,-25-25,0 24,0 1,0-25,0 25,-24-25,24 25,0-25,-24 0</inkml:trace>
  <inkml:trace contextRef="#ctx0" brushRef="#br0" timeOffset="89606.1252">6474 7466,'25'0,"25"0,-25 0,-25 0,24 0,-24 0,0 0,0 0,0 0,0 0</inkml:trace>
  <inkml:trace contextRef="#ctx0" brushRef="#br0" timeOffset="100252.7342">5532 10914,'0'-25,"0"25,0-25,0 25,0 0,-25-24,25 24,-25-25,25 25,0-25,-25 25,1 0,24-25,-25 25,0-25,0 25,25 0,-25 0,1-24,-1 24,0 0,0 0,-24 0,24 0,0 24,0-24,0 0,-24 25,24 0,0-25,0 25,0 0,1-1,-1 1,0 0,0 0,0 0,25-1,-24 1,24 25,0-25,0-1,0 26,0-25,0 25,0-26,0 26,24 0,1-26,-25 26,25-25,0 24,0 1,-1-25,1 0,0 24,0-24,0 0,0 0,-1-1,1 1,0-25,0 25,0-25,24 0,-24 0,0 0,0 0,-1-25,1 25,25-25,-25 1,-1 24,26-25,-25 0,0-25,-1 26,26-1,-25 0,0 0,-1 0,1-24,0 24,-25 0,25 0,0-24,-25 24,24 0,-24 0,0-24,0 24,0 0,0-25,0 26,-24-1,-1 0,0 0,0 0,0 1,-24-1,24 0,-25 0,1 25,-1-25,25 25,-24 0,-1 0,1 0,24 0,-25 25,1-25,24 25,-25 0</inkml:trace>
  <inkml:trace contextRef="#ctx0" brushRef="#br0" timeOffset="100764.7635">5259 11336,'0'0,"0"0,-25-25,25 25,0 0,0 0,0 0,0 0,0 25,0-25,0 0,0 0,0 25,0-1,0-24,0 25,0 0,0 0,0-25,0 25,0-1,0 1,0-25,0 0,0 25,0-25,0 0,0 0,0 0,0 0,0 0,0 0,0 0,0-25,0 25,0-25,0 1,0 24,0-25,0 0,-25 0,25 0,0 1,0-1,0 0,0 0,0 0,0 25,0-24,0 24,0-25,0 25,0 0,0 0,0 0,0 0,0 25,25-25,-25 24,25-24,-25 25,25-25,0 25,-25-25,24 25,-24 0,25-25,0 24,-25-24,25 0,-25 25,25-25,-25 0,24 0</inkml:trace>
  <inkml:trace contextRef="#ctx0" brushRef="#br0" timeOffset="100932.7731">5259 11435,'0'0,"0"0,0 25,0-25,0 0,0 0,0 0,0-25,0 25,0 0,0 0,25 0,-25-25,25 25,-1-25</inkml:trace>
  <inkml:trace contextRef="#ctx0" brushRef="#br0" timeOffset="101954.8315">5259 9897,'-25'0,"0"-25,1 25,-1-25,0 1,-25 24,26 0,-26-25,25 25,-25-25,26 25,-26 0,25 0,-24 0,24 0,-25 0,25 0,-24 0,24 0,0 25,-24-25,24 0,0 25,0-1,0-24,1 25,-1 0,0 0,0 0,0 24,1-24,-1 25,0-25,0 24,0 1,1-1,-1 1,0 0,0-1,0 1,1 24,24-24,-25-1,25 26,-25-26,25 26,-25-1,25-24,0 24,0 1,0-1,0 1,0-1,0-24,0 24,0 0,25 1,-25-26,25 26,-25-1,25-24,-25 24,24-24,1-1,0 26,0-26,0 1,24 0,-24-1,0 1,24 0,-24-1,25 1,-25-1,24 1,1 0,-1-26,1 26,0-25,-1 24,26-24,-26 0,1 0,24-25,-24 25,24-25,1 24,-26-24,26 0,-26 0,26 0,-1 0,-24 0,24 0,1-24,-1-1,-24 25,24-25,0 0,-24 0,0 1,24-1,-24-25,-1 25,1 1,24-26,-24 25,-25-24,24-1,1 25,0-24,-26-1,1 0,0 1,0-1,0 0,-1 1,-24-1,25 1,0-1,-25-24,0 24,0-24,25 24,-25 0,0-24,0 24,0-24,0 24,0 1,0-26,0 26,0-1,0 0,-25-24,25 24,-25 1,0-1,1-24,-1 24,0 1,-25-1,26 0,-26 1,0-1,1 1,24-1,-25 0,1 1,-1-1,1 25,-1-24,0 24,-24-25,24 26,1-1,-26-25,26 25,-26 0,26 1,-26-1,26 25,-26-25,1 0,24 0,-24 25,24 0,-24-24,-1 24,1 0,-1 0,26 0,-26 24,1-24,0 25,-1-25,26 25,-1 0</inkml:trace>
  <inkml:trace contextRef="#ctx0" brushRef="#br0" timeOffset="102844.8824">4961 10443,'0'0,"-25"-25,25 25,0 0,0-25,-24 25,24 0,0 0,0 0,0 0,0 0,0 0,0 25,0-25,0 25,24-25,-24 25,25-1,-25 1,25-25,-25 25,25 0,-25-25,25 25,-25-25,0 0,0 24,0-24,0 0,0 0,0 0,0 0,0 0,0 0,0-24,0 24,0 0,0-25,-25 0,25 25,-25-25,0 0,25 1,-25-1,1-25,24 25,-25 1,0-1,25 0,-25 0,25 0,0 1,0-1,0 0,0 25,0-25,0 25,25-25,-25 25,25 0,-25 0,25 0,-25 0,24 0,-24 0,25 0,-25 25,25-25,-25 25,25-25,-25 25,0 0,0-25,0 24,0 1,0 0,0-25,0 25,0-25,0 25,0-25,0 0,0 24,0-24,0 0,0 0,0 0,25 0,-25 0,0 0,0-24,25 24,-25 0,0 0,24-25,-24 25,25 0,0 0,-25-25,25 25,0 0,-1 0,1 0,0 25,-25-25,25 0,0 25,-25-25,24 24,-24 1,0-25,0 25,0 0,0-25,0 25,0-1,-24 1,24-25,-25 25,0 0,0 0,0-25,1 24,-1 1</inkml:trace>
  <inkml:trace contextRef="#ctx0" brushRef="#br0" timeOffset="111888.3997">13420 9426,'0'-25,"0"0,0 25,0-25,-25 1,0-1,25 0,-25 25,25-25,-25 25,1 0,-1 0,0 0,25 0,-25 0,0 0,1 25,-1-25,25 25,-25-25,0 25,25-1,0 1,0 0,-25-25,25 25,0 0,0-25,25 24,-25 1,25-25,0 0,0 25,-1-25,1 25,0-25,0 0,24 25,-24-25,0 0,0 24,0-24,-1 0,-24 25,25-25,-25 0,0 25,0-25,0 25,0-25,0 25,0-25,0 24,-25-24,25 25,-24-25,-1 25,0-25,0 25,0-25,1 25,-1-25,0 0,0 0,25 0,-25 24,1-24,-1 0</inkml:trace>
  <inkml:trace contextRef="#ctx0" brushRef="#br0" timeOffset="112729.4478">13693 9550,'24'0,"1"-25,0 25,0-25,-25 25,0-25,0 25,0 0,0-24,0 24,0 0,-25 0,25-25,-25 25,25 0,-25 0,1 25,-1-25,0 0,25 24,-25 1,0-25,1 25,24 0,-25-25,25 25,0-1,0 1,0 0,0-25,0 25,25-25,-1 25,-24-25,25 24,0-24,-25 0,25 0,0 0,-1 0,1 0,-25 0,25 0,0-24,0 24,-25 0,24-25,1 25,-25-25,0 25,25-25,-25 0,0 25,0-24,0 24,0-25,0 25,25-25,-25 25,0-25,0 25,0-25,0 25,0 0,0 0,25 0,-25 0,24-24,-24 24,0 0,25 0,-25 0,25 0,-25 0,25 0,0 24,-25-24,24 0,1 0,-25 0,25 0,-25 25,25-25,-25 0,0 0,0 25,25-25,-25 0,0 0,24 0,-24 25,0-25,0 0,0 0,0 0,0 0,0-25,0 25,0 0,0 0,0 0,0-25,0 25,0 0,0-25,0 25,0-24,25 24,-25 0,0-25,25 25,-25-25,0 25,25-25,0 25,-25-25,24 25,-24-24,25 24,0 0,-25 0,25 0,0 0,-1 0,-24 24,25-24,0 0,-25 25,25-25,-25 25,25-25,-25 25,0-25,0 25,25-25,-25 24,0-24,0 0,0 25,0-25,0 0,0 0,0 0,0 0,0 0,0 0,0 0,0 0,0 0,0-25,0 25,0-24,24-1,-24 0,0 0,25 0,-25 1,25-1,-25-25,25 25,0 1,-1-1,1 25,0-25,0 25,0 0,-1 0,1 0,-25 0,25 25,0-25,-25 25,25-1,-25-24,24 25,-24 0,0 0,0-25,0 25,25-1,-25-24,0 25</inkml:trace>
  <inkml:trace contextRef="#ctx0" brushRef="#br0" timeOffset="113076.4676">15404 9153,'0'0,"0"0,0 0,0 0,0 0,0 0,0 0,25-25,-25 25,0 0,25 0,-25 0,24-25,-24 25,25 0,-25-24,25 24,-25-25,25 25,-25-25,0 25,0-25,0 25,0-25,0 25,-25 0,25-25,-25 25,0 0,25 0,-24 0,-1 0,-25 0,25 25,1 0,-1-25,0 25,0 0,0 0,25-1,-24 1,24 0,0 0,0 0,0-1,0-24,24 25,-24 0,25-25,0 0,0 25,0-25,-1 0,26 0,0 0,-26 0,26 0,0-25</inkml:trace>
  <inkml:trace contextRef="#ctx0" brushRef="#br0" timeOffset="113684.5024">16818 8855,'0'0,"-25"-25,25 25,-25 0,25-24,0 24,-24 0,24 0,0 24,0-24,-25 25,25-25,-25 25,25 0,-25 0,25 24,-25-24,25 0,-25 0,25 0,-24-1,24 1,0 0,-25-25,25 25,0-25,0 0,0 25,0-25,0 0,0 0,0-25,0 25,0 0,0-25,0 0,0 0,0 1,0-1,0-25,0 25,25-24,-25-1,0 0,24 1,1-1,-25 1,25 24,0-25,-25 25,25 1,0-1,-25 0,24 25,1 0,-25 0,25 0,-25 25,25 0,0-1,-25 1,24 0,1 25,0-1,-25-24,25 25,0-26,-25 26,24-25,-24 0,25-1,0 1,-25 0,0-25,25 25,-25-25,25 0,-25 25</inkml:trace>
  <inkml:trace contextRef="#ctx0" brushRef="#br0" timeOffset="113844.5116">16768 9004,'-24'0,"24"0,-25 25,25-25,0 0,0 0,0 0,0 0,0-25,0 25,0 0,25 0,-1-25,1 25,25-25,-25 25,24-24,1-1</inkml:trace>
  <inkml:trace contextRef="#ctx0" brushRef="#br0" timeOffset="114915.5728">17885 8855,'0'0,"0"0,0 0,0-25,0 25,0-24,0-1,0 25,0-25,0 0,0 25,0-25,0 1,0-1,-25 0,25 0,-25 25,25-25,-25 1,25 24,-25-25,25 25,-24 0,-1 0,0 0,25 0,-25 0,0 25,25-25,-25 24,1 1,24 0,0 0,0 0,0-1,0 1,0 25,0-25,0-1,24 1,-24 0,25 0,0-25,-25 25,25-1,0-24,0 0,-1 25,1-25,-25 0,25 0,0 0,0-25,-25 25,24 0,-24-24,25 24,-25-25,25 25,-25-25,25 0,-25 0,0 1,0 24,0-25,0 0,0 0,0 25,0-25,0 25,0-24,0 24,0 0,0 0,0 0,0 0,0 0,0 24,0-24,25 0,-25 25,0-25,0 25,24 0,-24-25,25 25,-25-1,25-24,0 25,-25-25,25 25,-1-25,1 0,-25 25,25-25,0 0,0 0,-25 0,24 0,1 0,0-25,-25 25,25 0,-25-25,25 25,-25-25,24 25,-24-24,0-1,0 25,0-25,0 0,0 0,0 25,0-24,-24-1,24 25,0-25,-25 25,25 0,-25 0,25-25,0 25,0 0,0 0,0 0,0 0,0 0,0 0,0-25,0 25,25 0,0 0,-1-24,1 24,0 0,0-25,24 25,-24 0,0 0,0 0,0 0,-25 25,24-25,1 0,-25 24,0-24,0 25,0 0,0-25,0 25,0 0,0-25,0 24,25-24,-25 25,0-25,0 25,0-25,25 25,-25-25,25 0,-25 25,24-25,-24 0,25 0,0 0,0 0,0-25,-25 25,49 0,-24-25,0 25,0-25,0 0,-1 25,1-24,0-1,0 0,0 0,-1 0,1 1,-25-1,0 0,0 0,0 0,0 1,-25-1,25 25,-24 0,-1 0,0 0,0 25,0-25,1 24,-1-24,0 25,25 0,0-25,0 25,0 0,0-1,0-24,0 25,25 0,-25-25,25 25,-1-25,1 25,0-25,25 0,-1 0,-24-25</inkml:trace>
  <inkml:trace contextRef="#ctx0" brushRef="#br0" timeOffset="115555.6094">20216 8111,'0'0,"-25"0,25 0,0 0,0-25,0 25,-24 0,24 25,0-25,0 25,0-25,0 25,0 0,0-1,0 1,0 0,24 0,-24 0,0-25,0 24,0 1,0-25,0 0,0 25,0-25,0 0,0 0,0 0,0 0,0 0,0-25,0 25,0-25,0 25,0-24,0-1,0-25,-24 25,24-24,0 24,0-25,0 1,0-1,0 0,0 1,0 24,0-25,0 1,24 24,-24 0,25 0,0 1,0 24,-25-25,25 25,-1 0,-24 0,25 0,-25 25,25-25,-25 24,0 1,0 0,0 0,0 0,-25 24,25 1,-25-25,1 24,-1-24,0 25,25-25,-25-1,0 1,25 0,0 0,0-25,0 0,0 0,0 25,25-25,0 0,-25 0,25 0,0-25,24 25,-24 0,0 0,0 0,-1 25,1-25,25 0,-50 0,25 24,-1-24,-24 25,25-25,-25 25,0 0,0-25,0 25,0-25,0 24,0 1,-25-25,25 25,-24 0,-1-25,0 25,0-25,0 24,1-24,-1 25,0-25,-25 0,26 0</inkml:trace>
  <inkml:trace contextRef="#ctx0" brushRef="#br0" timeOffset="115712.6184">20960 8285,'25'25,"0"-25,0 0,-25 24,25-24,-25 0,0 0,0 0,0 0,0-24,0 24,0 0</inkml:trace>
  <inkml:trace contextRef="#ctx0" brushRef="#br0" timeOffset="126926.2598">16545 10592,'0'-25,"0"25,0 0,0 0,0 0,0 0,0-25,0 25,0 0,0-25,0 25,-25 0,25-25,0 25,-25-24,25 24,-24-25,24 25,-25-25,0 25,25-25,-25 0,0 25,1-24,-1 24,-25-25,25 25,1 0,-1-25,0 25,-25 0,26 0,-1 0,0 25,-25-25,26 0,-1 25,-25-25,25 0,-24 24,24-24,0 25,0 0,-24-25,24 25,0 0,0-25,0 24,-24 1,24 0,0-25,25 25,-25 0,1-1,-1 1,0 0,0 0,25 0,-25-1,1 1,24 0,-25 0,0 0,25 24,0-24,-25 0,25 24,-25-24,25 0,0 25,0-26,0 26,0 0,0-25,0 24,0 1,25-25,-25 24,25 1,-25-25,0 24,25 1,0-25,-25 24,24-24,1 25,-25-26,25 26,0-25,0 0,-1 24,1-24,0 0,0 0,0-1,-1 1,1 0,25 0,-25-25,0 25,24-1,-24-24,0 0,24 25,-24-25,25 0,-25 0,24 0,-24 0,25 0,-26 0,1 0,25 0,-25-25,-1 25,26-24,-25 24,0 0,-1-25,26 0,-25 25,0-25,-1 0,1 25,25-24,-25-1,-1 0,1 0,0 0,0 1,0-1,0 0,-1 0,1 0,0 1,0-26,-25 25,25 0,-25 1,24-26,-24 25,25 0,-25-24,25 24,-25 0,0-24,0 24,0-25,0 25,0 1,0-26,0 25,0 0,0-24,-25 24,25 0,-25 0,25 0,-24 1,-1-26,25 25,-25 0,0 1,0-1,1 0,-1 0,0 0,0 1,0-1,0 0,1 0,-1 0,-25 25,25-24,-24-1,24 0,-25 25,26-25,-26 0,25 25,-24-24,24 24,-25 0,25 0,1 0,-26 0,25 0,0 0,-24 0</inkml:trace>
  <inkml:trace contextRef="#ctx0" brushRef="#br0" timeOffset="127886.3147">17488 10071,'-25'0,"0"0,-25-25,26 25,-1 0,0 0,0 0,-24 0,24 0,0 0,0 0,0 0,1 0,-1 0,0 0,0 0,-24 25,24-25,0 0,0 25,0-25,-24 24,24 1,0-25,0 25,1 0,-26 0,25-1,0 1,0 0,1 0,-1 0,0 24,0-24,0 0,1 24,24-24,-25 25,0-25,25 24,0-24,0 25,-25-1,25-24,0 25,0-26,0 26,0 0,0-1,0-24,0 25,0-1,25 1,-25 0,25-26,-25 26,25 0,-25-1,24 1,1-25,0 24,0 1,0-25,-1 24,1-24,0 25,0-26,25 1,-26 25,26-25,0-25,-26 24,26 1,0-25,-1 25,1-25,-1 0,1 25,0-25,-1 0,1-25,-1 25,1 0,24-25,-24 25,0-25,-1 1,26 24,-26-25,1 0,0 0,-1 0,1-24,-1 24,-24 0,25-24,-1 24,-24-25,0 25,25 1,-26-26,1 25,0-24,-25-1,25 25,-25-24,25-1,-25 0,0 25,0-24,0-1,0 1,0-1,-25 25,25-24,-25 24,25-25,-25 25,0-24,1 24,24-25,-25 26,0-26,0 25,0-24,1 24,-26 0,25-25,0 26,1-26,-26 25,25 0,0 1,-24-1,-1 0,25 0,-24 0,-1 1,0-1,1 25,-1-25,1 25,-1 0,0 0,1 0,-1 25</inkml:trace>
  <inkml:trace contextRef="#ctx0" brushRef="#br0" timeOffset="128902.3728">15677 11187,'-25'0,"25"0,0 0,0 0,0-25,-25 25,25 0,0 0,0 0,0 25,0-25,0 0,0 25,0-25,0 25,0-25,0 24,0 1,0 0,25 0,-25 0,0-1,0 1,0 0,0 0,0 0,0-1,0-24,0 25,0-25,0 25,0-25,0 0,0 25,0-25,0 0,25 0,-25 0,0-25,0 25,0 0,0-25,0 25,0-25,-25 1,25-1,0 0,-25 0,25 0,0-24,0 24,0 0,0-24,0 24,0 0,25 0,-25 0,0 0,25 1,-25 24,0-25,25 25,-25 0,0 0,25 0,-25 0,0 0,24 25,-24-25,25 24,0 1,-25 0,25-25,-25 25,25 0,-1 0,-24-1,25 1,-25 0,25 0,-25-25,25 25,-25-1,0-24,25 0,-25 25,0-25,0 0,24 0</inkml:trace>
  <inkml:trace contextRef="#ctx0" brushRef="#br0" timeOffset="129070.3824">15702 11410,'0'25,"0"-25,0 0,-25 0,25 0,0 0,0-25,0 25,0 0,0 0,25 0,-25-25,25 25,-1-24,1 24,0-25</inkml:trace>
  <inkml:trace contextRef="#ctx0" brushRef="#br0" timeOffset="129843.4267">17165 10864,'0'0,"0"0,0-24,0 24,0 0,0 0,0 0,0 0,0 0,0 0,0 0,0 24,0-24,0 0,0 25,25-25,-25 25,0 0,25-25,-25 25,0-1,0-24,25 25,-25 0,0-25,0 0,0 25,24-25,-24 0,0 0,0 0,0 0,0 0,0 0,0 0,0 0,0 0,0 0,0-25,0 25,0-25,-24 25,24-25,0 1,-25 24,25-25,0 0,0 0,-25-24,25 24,0 0,0 0,0 0,0 1,25-1,-25 0,25 0,-1 0,1 25,-25-24,25-1,0 25,0-25,-1 25,-24 0,25 0,-25 0,25 0,-25 0,0 0,0 25,0-25,0 25,0-25,0 24,0 1,-25-25,25 25,0 0,-25 0,25-25,0 24,0-24,-24 0,24 25,0-25,0 0,0 0,0 0,0 0,0 0,0 0,0 0,24 0,-24-25,25 25,-25 0,25 0,0 0,0 0,-1 0,1-24,0 24,0 0,-25 24,25-24,-1 0,1 0,-25 25,25-25,-25 25,0-25,0 25,0-25,0 25,0-25,-25 24,0 1,25-25,-24 25,-1 0,0-25,-25 25,26-1</inkml:trace>
  <inkml:trace contextRef="#ctx0" brushRef="#br0" timeOffset="131274.5085">16545 10691,'0'0,"0"0,0 0,0 0,0-25,0 25,0 0,0 0,0 0,0 25,0-25,0 0,0 0,0 25,0-25,0 0,0 24,0 1,0 0,0 0,0 0,-25-1,25 1,0 25,-25-25,25-1,0 26,-24-25,24 24,0-24,-25 0,25 25,0-50,0 25,0-1,0-24,0 25,0-25,0 0,0 0,0 0,0 0,0 0,0-25,0 25,25-24,-25 24,0-25,24 0,-24 0,25 0,-25 0,25 1,0-1,0 0,-25 0,24-24,1 24,0 0,-25 0,25 0,0 25,-25-24,25-1,-1 25,-24 0,0 0,0 0,0 0,0 0,0 0,0 0,0 0,0 0,0 0,0 25,0-25,0 24,0 1,0-25,0 25,-24 25,24-26,-25 1,25 0,0 0,-25 24,25-24,-25 0,25 0,-25 0,25 0,0-1,0 1,-25 0,25-25,0 25,0-25,0 25,0-25,0 0,0 0,0 0,0 0,0 0,0 0,0 0,0 0,0 0,0-25,0 25,25-25,-25 25,0-25,25 25,-25-25,25 1,-25 24,25-25,-25 25,0-25,25 25,-25-25,24 25,-24 0,0 0,0 0,0 0,25 0,-25 0,0 0,0 0,0 25,0-25,0 25,0-25,0 25,0-1,0 1,0-25,0 25,0 25,0-26,-25 1,25 0,0 0,0 0,-24-1,24 1,0-25,0 25,0-25,0 25,0-25,0 0,0 0,0 0,0 0,0 0,0 0,0-25,0 25,24 0,-24-25,0 25,25-25,-25 25,25-24,-25 24,25-25,-25 25,0 0,0 0,0 0,0 0,0 0,0 0,0 25,0-25,0 24,0 1,-25 0,25 0,-25 0,25-1</inkml:trace>
  <inkml:trace contextRef="#ctx0" brushRef="#br0" timeOffset="152435.7189">8062 12998,'0'24,"-25"-24,25 0,0 0,-25 0,25 0,0 0,0 0,0 0,0 0,0 0,0 0,25 0,-25 0,0 0,25 0,0-24,-25 24,24-25,1 25,0-25,0 25,0-25,0 0,24 25,-24-24,0-1,0 0,-1 25,1-25,0 25,-25-25,25 25,-25 0,0 0</inkml:trace>
  <inkml:trace contextRef="#ctx0" brushRef="#br0" timeOffset="152695.7337">8260 12923,'0'0,"0"0,0 0,0 0,0 0,0 0,0 0,0 0,-24 0,24 0,0 0,0 0,0 25,0-25,0 0,24 25,-24-25,0 25,25-1,-25 1,25 0,-25 0,25 0,-25-1,25 1,-25 0,0 0,24 0,-24 0,0-1,25-24,-25 25,0 0,25-25,-25 25,0-25,0 25,0-25</inkml:trace>
  <inkml:trace contextRef="#ctx0" brushRef="#br0" timeOffset="153072.7553">8434 13122,'0'0,"0"0,0 0,0 0,0 0,0 0,0 0,25 0,-25 0,25 0,-1 0,1 0,0 0,-25 0,50 0,-50 0,24 24,1-24,0 0,0 25,0-25,-1 25,1-25,-25 25,25-25,-25 0,0 25,25-25,-25 25,0-25,0 24,-25-24,25 25,-25-25,25 25,-25-25,25 0,-24 0,24 0,-25 0,0 0,25-25,-25 25,25-25,0 25,-25-24,25-1,0 25,0-25,0 0,0 0,0 0,25 1,-25-1,0 25,25-25,-25 0,25 0</inkml:trace>
  <inkml:trace contextRef="#ctx0" brushRef="#br0" timeOffset="153491.7793">8831 12973,'0'0,"0"0,0 0,0 0,0 0,0 0,0 0,0 0,0 0,0 25,25-25,-25 0,0 24,24-24,-24 25,25-25,-25 0,25 25,-25-25,25 25,-25-25,0 0,25 25,-25-25,0 0,24 0,-24 0,0 0,25 0,-25 0,0 0,0 0,0 0,25 0,-25-25,0 25,0 0,0-25,0 25,0-25,0 25,0-25,0 25,0-24,0-1,0 25,0-25,0 25,-25-25,25 25,0 0,0 0,0 0,0-25,0 25,0 0,0 0,0 0,0 25,0-25,0 0,0 25,0-25,25 0,-25 25,0 0,25-25,-25 24,25-24,-1 25,-24-25,25 25,-25-25,25 0,0 25,-25-25,25 0,-25 0,24 0,1 0</inkml:trace>
  <inkml:trace contextRef="#ctx0" brushRef="#br0" timeOffset="153867.8008">9451 12874,'0'0,"0"0,0 0,0 0,0 0,0 0,0 0,0 0,0 0,0 0,0 0,0-25,25 25,-25 0,0 0,25 0,-25 0,24-25,-24 25,0 0,25-25,-25 25,0 0,0-25,25 25,-25-24,0 24,0-25,0 25,0-25,-25 25,25-25,-25 25,25 0,-24 0,-1 0,25 0,-25 0,0 0,0 25,1 0,-1-25,25 25,-25-1,25 1,-25 0,25 0,0-25,0 25,0-1,0 1,25-25,-25 25,25-25,-25 25,25-25,-25 25,24-25,1 0,0 0,-25 0,25 0,0 0,-1 0,1 0,0-25,0 25</inkml:trace>
  <inkml:trace contextRef="#ctx0" brushRef="#br0" timeOffset="154555.8401">10269 12526,'0'0,"0"0,-24-24,24 24,0 0,0 0,0-25,0 25,-25 0,25 0,0 0,0-25,0 25,0 0,0 0,0 0,0 0,0 25,0-25,0 0,25 25,-25-25,0 24,24-24,-24 25,25 0,-25-25,25 25,-25 0,25-1,-25-24,0 25,25-25,-25 0,0 25,25-25,-25 0,0 0,0 0,24-25,-24 25,25-25,-25 1,25-1,0 0,-25-25,25 1,-1-1,1 1,25-1,-25-24,-1-1,1 25,0-24,25 24,-26 1,1-1,0 1,25-1,-26 25,1-24,0 24,-25 0,25 25,-25-25,25 25,-25 0,0 0,0-25,0 25,0 0,0 0,0 0,0 0,0 0,0 0,0 25,0-25,0 0,0 0,0 0,0 0,0 0,0 0,0 25</inkml:trace>
  <inkml:trace contextRef="#ctx0" brushRef="#br0" timeOffset="155743.9081">8781 14287,'0'0,"0"0,-25 0,25 0,0-24,-24 24,24 0,0 0,0 0,-25 0,25 0,0 0,0 0,0 0,0 0,0 24,25-24,-25 25,24 0,-24 0,25 0,-25 0,25-1,-25 1,25 0,-25 0,25 0,-25-1,24-24,-24 25,25 0,-25-25,0 0,0 0,25 0,-25 25,0-25,0 0,0-25,0 25,0 0,-25 0,25-25,-25 25,25-25,-24 1,24-1,-25 0,0 0,0 0,25 1,-25-26,1 25,24-25,-25 26,25-1,0-25,0 25,0-24,0 24,0-25,0 26,25-1,-25-25,24 25,-24 25,25-24,0-1,-25 0,25 25,0-25,-25 25,24 0,1 0,-25 0</inkml:trace>
  <inkml:trace contextRef="#ctx0" brushRef="#br0" timeOffset="155919.9181">8880 14511,'0'0,"0"0,0-25,0 25,25 0,-25-25,0 25,0 0,25-25,-25 25,0-24,25 24,-25-25,25 25,-1-25,1 25</inkml:trace>
  <inkml:trace contextRef="#ctx0" brushRef="#br0" timeOffset="156335.9419">9476 14238,'0'0,"0"-25,0 25,-25 0,25 0,-25 0,25-25,0 25,-25 0,25 0,-24 0,24 0,-25 0,0 0,25 25,-25-25,25 25,-25-25,25 25,-25-1,25-24,0 25,0 0,0-25,0 25,0 0,0-25,0 25,0-1,25-24,-25 25,25-25,-25 0,25 25,0-25,-25 0,25 0,-25 0,24 0,1-25,-25 25,25 0,-25-25,25 25,-25-24,0 24,0-25,25 25,-25-25,0 0,0 0,0 25,-25-25,25 25,0-24,0-1,-25 25,25 0,0 0,0-25,0 25,0 0,0 0,0 25,0-25,0 0,0 25,0-25,25 24,-25 1,25-25,-25 25,24-25,-24 25,25-25,-25 25,25-25,0 0,-25 0</inkml:trace>
  <inkml:trace contextRef="#ctx0" brushRef="#br0" timeOffset="156587.9564">9525 13816,'-24'0,"24"-25,0 25,0 0,0-24,0 24,0 0,0 0,24 0,-24 24,25-24,0 25,0 0,0 0,-1 0,1-1,0 1,0 0,0 0,-25 0,24 24,1-24,-25 0,25 0,-25-25,25 24,0 1,-25-25,0 25,24-25,-24 25</inkml:trace>
  <inkml:trace contextRef="#ctx0" brushRef="#br0" timeOffset="156888.9736">10096 13915,'0'-24,"0"-1,0 25,0-25,0 0,0 25,0 0,0-25,-25 25,25 0,0 0,-25 0,25 0,0 25,0-25,0 0,-25 25,25-25,0 0,0 25,0-25,25 0,-25 25,25-25,-25 24,25-24,0 0,-25 0,24 25,1-25,0 0,0 0,-25 25,25-25,-1 0,-24 25,25-25,-25 0,0 0,0 25,0-25,0 0,0 24,0-24,0 25,-25-25,1 0,24 25,-25-25,0 25,0-25,0 0,1 0,-1 0,0 0</inkml:trace>
  <inkml:trace contextRef="#ctx0" brushRef="#br0" timeOffset="157235.9934">10319 13767,'25'0,"-25"0,0 0,0 0,0 0,0 0,25 0,-25 0,0 0,0 0,0 0,25 0,-25 0,0 0,0 0,24 0,-24 0,0 0,25-25,-25 25,0 0,0 0,0-25,25 25,-25-25,0 25,0 0,0 0,-25-25,25 25,-25 0,25 0,-24 0,-1 0,25 25,-25-25,0 25,25 0,-25-25,0 25,25-1,0 1,-24 0,24 0,0-25,0 25,24-1,-24-24,25 25,-25-25,25 25,0-25,0 0,0 0,-1 0,1 0,0-25,25 25,-26-25,26 25,0-24</inkml:trace>
  <inkml:trace contextRef="#ctx0" brushRef="#br0" timeOffset="157476.0072">11038 13221,'0'0,"0"-25,0 25,0 0,0 0,0 0,0 0,25 0,0 0,0 0,0 0,-1 0,1 0,0 0,0 25,0-25,-1 0,1 0,0 25,0-25,0 0,-25 25,25-25,-1 0,-24 0,25 0,-25 24,0-24</inkml:trace>
  <inkml:trace contextRef="#ctx0" brushRef="#br0" timeOffset="157752.0229">11262 12973,'0'0,"0"0,-25 0,25 0,0 0,0 0,0 0,0 0,-25 25,25-25,0 24,-25-24,25 25,0 0,-25 0,25 0,0 24,-24-24,24 25,0-1,-25 1,25-25,-25 24,25 1,0-25,0 24,0-24,-25 0,25 0,0 0,0-1,0 1,0-25,0 25,0-25,0 25</inkml:trace>
  <inkml:trace contextRef="#ctx0" brushRef="#br0" timeOffset="158676.0758">9401 15429,'0'0,"0"0,0 0,0 0,0 0,0 0,0 0,0 0,0 0,0 0,25 24,-25 1,25 0,0 0,0 0,-1-1,1 1,-25 0,25 0,0 24,0-24,-1 0,-24 0,25 0,-25-25,25 24,-25-24,25 25,-25-25,0 25,0-25,25 0,-25 0,0 0</inkml:trace>
  <inkml:trace contextRef="#ctx0" brushRef="#br0" timeOffset="158924.09">9302 15553,'0'-25,"-25"0,25 25,0-25,0 0,25 1,0-1,-25 0,25 0,0 0,-1 0,1 1,0-1,0 25,0-25,-1 0,26 25,-25 0,0-25,-1 25,1 0,0 25,0-25,0 25,-25-25,24 25,-24 0,0-25,0 24,0 1,0 0,0 0,0 0,-24 0,24-1,-25 1,25-25</inkml:trace>
  <inkml:trace contextRef="#ctx0" brushRef="#br0" timeOffset="159285.1106">10121 15081,'0'0,"0"0,0 0,-25 0,25 0,-25 0,25 0,-25 25,25-25,-25 25,25-25,-24 25,24-1,0 1,0-25,0 25,0 0,0 0,0-25,24 24,-24 1,25-25,-25 25,25-25,-25 0,25 0,0 0,-25 0,24 0,1 0,0 0,-25 0,25-25,-25 25,25-25,-25 25,24-24,-24 24,0-25,0 0,0 25,0-25,0 0,-24 25,24-24,-25 24,25-25,-25 25,0-25,0 25,25 0,-24 0,-1 0,0 25,0-25</inkml:trace>
  <inkml:trace contextRef="#ctx0" brushRef="#br0" timeOffset="159616.1296">10394 14908,'0'0,"0"-25,0 25,0 0,-25 25,25-25,-25 0,25 24,-25-24,25 0,0 25,-25-25,25 25,0-25,0 0,0 25,0-25,25 0,-25 25,25-25,-25 0,25 0,0 0,-1 24,1-24,0 0,0 0,0 0,-1 0,1 0,0 0,0 0,0 0,-25 0,24 0,-24 25,0-25,0 25,0-25,0 25,0-25,0 25,-24-25,24 24,-25 1,25-25,-25 25,0-25,25 0,-25 25,1-25,24 0,-25 0</inkml:trace>
  <inkml:trace contextRef="#ctx0" brushRef="#br0" timeOffset="159936.1479">10716 14759,'0'-25,"0"25,0 0,0-25,0 25,0 0,-25 0,25 0,-25 25,1-25,24 0,-25 25,25-25,-25 25,25-25,0 24,0-24,0 0,0 25,25-25,-25 0,25 25,-1-25,-24 0,50 0,-25 0,0 0,-1 0,1 0,0 0,0 0,0 0,-1 0,1 0,-25 0,25 0,-25 0,25 25,-25-25,0 25,0-25,0 0,0 24,0 1,-25-25,25 25,-25-25,25 25,-25 0,1-25,24 24,-25-24,0 0,25 25,-25-25</inkml:trace>
  <inkml:trace contextRef="#ctx0" brushRef="#br0" timeOffset="160192.1625">10989 14610,'0'0,"0"0,0 25,0-25,25 0,-25 0,0 25,24-25,-24 24,25-24,-25 0,25 25,-25-25,0 25,25-25,-25 0,25 0,-25 25,0-25,24 0</inkml:trace>
  <inkml:trace contextRef="#ctx0" brushRef="#br0" timeOffset="160324.1701">10939 14560,'-25'0,"25"-24,-24 24,-1-25,0 25,25 0,-25-25,25 25</inkml:trace>
  <inkml:trace contextRef="#ctx0" brushRef="#br0" timeOffset="160763.1952">11063 14337,'0'0,"0"0,0 0,0 25,0-25,25 0,-25 25,25-25,-25 25,25-1,-25 1,24-25,1 25,-25 0,25-25,0 25,-25-25,25 24,-25-24,0 25,24-25,-24 0,0 0,0 0,0 25,0-25,0 0,0 0,0 0,0-25,0 25,0 0,0 0,0-25,0 25,0 0,0-24,0 24,0-25,25 25,-25-25,0 25,25-25,-25 25,25 0,0-25,-25 25,25 0,-1 0,1 25,0-25,0 0,0 25,-25-25,24 25,-24-25,25 25,-25-1,0-24,0 25,0-25,0 25,0 0,0-25,-25 25,25-25,-24 0,24 24,-25-24,25 0,-25 0,0 0</inkml:trace>
  <inkml:trace contextRef="#ctx0" brushRef="#br0" timeOffset="160939.2052">11584 14238,'25'-25,"-25"25,25 0,0 25,-25-25,24 0,-24 25,25-1,0-24,-25 25,0 0,25-25,-25 25,25 0,-25-25,0 25,0-25,0 0</inkml:trace>
  <inkml:trace contextRef="#ctx0" brushRef="#br0" timeOffset="161076.2131">11510 14139,'-25'0,"0"0,25-25,-25 25,25-25,-24 25,24 0,0 0,0-25</inkml:trace>
  <inkml:trace contextRef="#ctx0" brushRef="#br0" timeOffset="161472.2357">11683 13841,'0'0,"25"0,0 0,0 0,-25 25,25 0,-1-25,1 24,0 1,-25 0,25 25,0-26,-25 1,24 0,1 0,-25 0,25-1,-25 1,25 0,-25-25,25 25,-1-25,-24 0,25 25,-25-25,25 0,-25 0,0 0,25 0,-25-25,25 25,-25 0,0-25,0 25,24-25,-24 25,0-25,0 1,0-1,0 25,0-25,0 0,0 25,0-25,0 25,0 0,0 0,0 0,0 0,0 0,0 0,0 25,0 0,0-25,25 25,-25-25,25 25,-25-1,0-24,25 25,-25-25,0 25,25-25,-25 0,0 0,0 0,24 0</inkml:trace>
  <inkml:trace contextRef="#ctx0" brushRef="#br0" timeOffset="161804.2547">12130 13593,'0'0,"25"0,-25 0,0 25,0-25,24 25,-24-25,25 24,-25 1,25 0,0 0,-25 0,25-1,-1 1,-24 0,25 0,-25-25,25 25,-25-1,25 1,-25 0,25-25,-25 25,0 0,24-25</inkml:trace>
  <inkml:trace contextRef="#ctx0" brushRef="#br0" timeOffset="162264.281">12328 13915,'0'0,"0"-24,0 24,0-25,0 25,25-25,-25 25,25-25,-25 25,25 0,-25 0,24 0,1 0,-25 0,25 0,-25 0,25 0,-25 25,25-25,-25 0,25 25,-25-25,24 0,-24 0,25 0,-25 0,25 0,-25 0,25 0,-25 0,25 0,-25 0,24-25,-24 25,25 0,-25-25,25 0,-25 25,0-24,0 24,25-25,-25 25,0-25,0 25,0-25,0 25,0 0,0 0,0 0,0 0,0 25,0-25,0 25,0-25,25 25,-25-1,24 1,1 0,0 0,-25 0,25-1,0 26,-1-25,1 24,-25-24,25 25,0-25,-25 24,25 1,-25-25,24 24,-24-24,0 0,0 0,0-25,0 25,0-25,-24 0,24 0,-25 0,0 0,0-25,0 0,1 25,-1-25,0-25,0 26,-24-1,24-25,25 25,-25-24,0 24,25-25,0 26,0-26,25 25</inkml:trace>
  <inkml:trace contextRef="#ctx0" brushRef="#br0" timeOffset="162831.3135">13643 13295,'0'-24,"0"24,25 0,-25-25,0 25,0 0,0 0,0 0,0 0,0 0,0 0,-25 0,0 25,0-25,1 24,-1 1,-25 0,25 0,-24 0,-1-1,0 1,1 25,-1-25,1-1,24 1,-25 0,25 0,1 0,-1-25,25 24,-25-24,25 0,0 0,0 0,0 0,0 0,0 0</inkml:trace>
  <inkml:trace contextRef="#ctx0" brushRef="#br0" timeOffset="165113.444">7516 13146,'-25'-24,"1"24,-1-25,0 25,0-25,-24 25,24 0,0 0,0 0,0 0,1 25,-1-25,0 25,0-1,0 1,0 25,1-25,-1 24,0-24,25 25,-25-1,25-24,0 25,0-1,0-24,25 0,-25 25,25-26,0 1,-1 0,1 0,25 0,-25-25,24 24,1 1,-25 0,24-25,1 25,0 0,-1-25,-24 24,25 1,-1 0,-24 0,25 0,-26-1,1 26,0 0,0-26,-25 51,0-26,0 1,0 25,0-26,0 26,0-1,-25-24,25-1,-25 26,0-26,25 1,-24-25,24 24,-25-24,25 0,0 0,0-25,-25 24,25-24,0 25,0-25,0 0,25-25,-25 25,0 0,25 0,-25-24,24 24,1-25,-25 25,25-25,0 25,0-25,-1 25,1-25,0 25,0 0,0-24,-1 24,26 0,-25 24,0-24,-1 25,1 0,0 0,-25 24,25 1,-25-25,25 24,-25 26,0-26,0 1,25 25,-25-26,24 26,-24-26,0 26,25-26,-25 1,25-1,0-24,-25 25,25-25,-1-1,1 1,25-25,-25 25,24-25,-24 0,25 0,-1-25,1 0,24 1</inkml:trace>
  <inkml:trace contextRef="#ctx0" brushRef="#br0" timeOffset="168347.629">7566 13667,'-25'0,"25"25,0-25,-25 0,25 0,0 0,0 0,0 0,0 0,0 0,0 0,25 0,-25 0,25-25,-25 25,25 0,-25 0,24-24,1 24,0-25,0 25,-25-25,25 25,-1-25,1 25,-25-25,25 1,-25 24,25-25,-25 25,25-25,-25 25,0-25,0 25,0 0,0 0,0 0,0-25,0 25,0 0,-25 0,25 0,0 0,-25 0,25 0,0 0,-25 0,25 0,0 0,-25 25,25-25,0 0,0 0,-24 0,24 0,0 0,0 0,0 0,0 0,0 0,0 0,0 0,0 0,0 0,0 0,0 0,0 0,0 0,0 0,0 0,24 0,-24 0,0 0,0 0,0 0,25-25,-25 25,25 0,-25 0,0 0,25 0,-25 0,0 0,25 25,-25-25,24 0,-24 25,0-25,0 25,25-25,-25 25,0-1,0 1,0 0,-25 0,25 0</inkml:trace>
  <inkml:trace contextRef="#ctx0" brushRef="#br0" timeOffset="171601.8151">8062 14808,'0'0,"0"0,0 0,0 0,0 0,0 0,0 0,0 0,0 0,0 0,25 0,-25 0,0-24,24 24,1 0,-25 0,25-25,0 25,0-25,0 25,-1-25,-24 0,25 25,0-24,0-1,0 0,-1 25,1-25,0 0,-25 1,25 24,-25-25,0 25,0 0,0-25,0 25,0 0,0 0,-25 0,25 0,-25 0,25 0,-25 0,1 0,24 0,-25 0,25 0,-25 0,25 25,0-25,0 0,-25 0,25 0,0 0,0 0,0 0,0 0,25 0,-25 0,0 0,25 0,-25 0,25 0,-25 0,24 0,1 0,-25 0,25 0,-25 0,25 0,0 0,-25 0,24 0,-24 0,0 25,0-25,0 0,0 24,0 1,0-25,0 25,0 0,-24 0</inkml:trace>
  <inkml:trace contextRef="#ctx0" brushRef="#br0" timeOffset="175610.0444">13296 13543,'0'-24,"24"-1,1 25,0-25,0 0,0 0,-1 1,1 24,0-25,0 0,0 0,0 0,-1 25,-24-24,25 24,-25-25,0 25,0 0,0 0,0 0,0 0,0 0,0 0,-25 0,25 25,-24-25,24 24,-25-24,0 25,0 0,0-25,0 25,1 0,-1-1,-25 1,25-25,1 25,24 0,-25-25,0 25,25-25,-25 24,25-24,0 0,0 0,0 0,0 0,0 0,0 0,25-24,-25 24,25 0,-25-25,25 25,-1-25,1 25,0 0,-25-25,25 25,0-25,-1 25,-24 0,25-24,-25 24,25 0,-25-25,0 25,0 0,0 0,0 0,0 25,-25-25,0 0,25 24,-24 1,-1 0,0-25,0 25,0 0,1-1,24-24,-25 25,25-25,0 0,0 0,0 0,0 0,0 0,25-25,-25 25,24-24,1-1,0 0,25 0,-26 25,1-25,25 1,-25-1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29:06.472"/>
    </inkml:context>
    <inkml:brush xml:id="br0">
      <inkml:brushProperty name="width" value="0.05292" units="cm"/>
      <inkml:brushProperty name="height" value="0.05292" units="cm"/>
      <inkml:brushProperty name="color" value="#FF0000"/>
    </inkml:brush>
  </inkml:definitions>
  <inkml:trace contextRef="#ctx0" brushRef="#br0">17388 11212,'0'0,"0"0,-24 0,24-25,0 25,0 0,0 0,0 0,0 0,0 0,0 0,-25 0,25 0,0 0,0 0,0 0,0 0,0 0,0 0,0 0,0 0,0 0,25 0,-25 0,24 25,1-25,0 0,0 25,24-25,-24 0,25 24,-1-24,1 25,25-25,-26 0,26 0,-26 25,26-25,-26 0,26 0,-26 0,26 0,-26 0,1 25,-1-25,1 0,-25 0,0 0,-1 0,1 0,-25 0,25-25,-25 25,0 0,0 0,0 0,0 0,0 0,0 25,-25-25</inkml:trace>
  <inkml:trace contextRef="#ctx0" brushRef="#br0" timeOffset="1323.0757">18083 13097,'0'0,"0"-25,0 0,0 25,0-25,0 25,0 0,0-24,0 24,0 0,0 0,0 0,0-25,0 25,0 0,0 0,0 25,0-25,0 0,25 24,-25-24,0 25,0 0,25-25,-25 25,0 0,0-1,0 1,24 0,-24-25,0 25,25-25,-25 25,25-25,0 0,0 0,-1 0,1-25,25 25,-25-25,24 0,1 0,24 1,-24-26,24 25,-24-24,24-1,-24 25,24-24,-24-1,24 25,-24-24,24 24,-24 0,-25 0,24 0,-24 1,0 24,0-25,0 25,-25 0,0-25,0 25,0 0,0 0,0 0,0 0,0 0,0 0,0 0,0 0</inkml:trace>
  <inkml:trace contextRef="#ctx0" brushRef="#br0" timeOffset="12640.723">2332 5581,'25'0,"0"0,-25 25,24-25,1 0,-25 0,25 25,0-25,0 0,-1 0,1 24,0-24,0 0,0 0,24 0,-24 0,25 0,-26 0,26 0,0 0,-1 0,1 0,0 25,24-25</inkml:trace>
  <inkml:trace contextRef="#ctx0" brushRef="#br0" timeOffset="13005.7439">3101 7392,'-25'25,"0"-25,1 0,24 24,-25-24,25 0,-25 0,25 0,0 0,0 0,0 0,0 0,0 0,0 25,25-25,-25 0,25 0,-1 0,26 0,0 0,-1 0,1 0,24 0,-24 0,24-25,1 25,24 0,-25-24</inkml:trace>
  <inkml:trace contextRef="#ctx0" brushRef="#br0" timeOffset="29148.6672">19745 7565,'0'0,"0"0,-25 0,25-24,0 24,0 0,0 0,0 0,0 0,0 0,-25 0,25-25,0 25,0 0,0 0,-25 0,25 0,0 0,-24 0,24 0,-25 0,0 0,25 0,-25 0,0 25,1-25,-1 0,0 0,0 24,0-24,-24 25,24-25,0 25,0-25,-24 25,24 0,0-25,0 24,-24 1,24 0,0 0,0 0,1-1,-1 1,0 0,0 0,25 0,-25-1,1 26,24-25,-25 0,25 24,0-24,0 0,0 25,-25-1,25-24,0 25,0-1,0-24,0 25,0-1,0 1,0-1,0 1,25 0,-25-1,25-24,-25 25,24-1,-24 1,25-1,0-24,0 25,0-25,24 24,-24-24,0 0,24 0,-24 24,25-24,-1 0,1 0,-25-25,24 25,1-1,0 1,-1-25,1 25,-1-25,1 25,-25-25,24 0,1 25,0-25,-1 0,1 0,-25 0,24-25,1 25,0-25,-1 25,-24-25,25 25,-1-25,1 1,-25-1,24 0,-24 0,25 0,-26 1,26-1,-25 0,0 0,-1 0,26 1,-25-26,0 25,-1-25,1 26,0-26,0 25,0-24,-25-1,25 25,-25-24,24-1,-24 0,25 26,-25-26,0 0,0 1,0-1,0 25,0-24,0 24,0-25,0 26,-25-26,25 25,-24 0,24-24,-25 24,0-25,25 25,-25 1,0-26,0 25,1 0,-1-24,0 24,0 0,0 0,1 1,-1 24,0-25,0 0,-24 25,24-25,0 25,0-25,-24 25,24-24,-25 24,1 0,-1 0,0-25,1 25,-1 0,1 0,-26 0,26 0,-1 0,-25 0,26 0,-1 0,-24 0</inkml:trace>
  <inkml:trace contextRef="#ctx0" brushRef="#br0" timeOffset="30520.7457">19596 8161,'0'0,"0"-25,-25 25,25 0,0 0,0 0,0 0,0 0,0 0,0 25,0-25,0 25,0-1,0-24,0 50,0-25,0 0,0-1,0 26,25-25,-25 0,0-1,0 1,0 0,0 0,0 0,0-1,0 1,25-25</inkml:trace>
  <inkml:trace contextRef="#ctx0" brushRef="#br0" timeOffset="30836.7638">19621 8508,'0'-25,"25"25,-25 0,0 0,24-25,-24 25,25 0,0 0,-25-24,25 24,0 0,-1-25,1 25,0-25,0 25,-25-25,25 25,0-25,-1 25,-24-24,25 24,-25-25,25 25,-25-25,0 25,0-25,0 25,0-25,0 25,0-24,-25 24,25 0,-25-25,25 25,0 0,-24-25,24 25,0 0,0 0,0 0,-25 0,25 0,0 25,0-25,0 25,0-1,0 1,0 0,0 0,0 0,0 24,0-24,0 0,0 24,0-24,0 25,0-25</inkml:trace>
  <inkml:trace contextRef="#ctx0" brushRef="#br0" timeOffset="31860.8223">8186 5358,'0'0,"0"0,0 0,0 0,0 0,0 25,0-25,0 0,0 0,25 0,-25 0,25 24,-1-24,1 0,25 0,-25 0,24 0,1 0,-1 0,26 0,-26 0,26 0,-1 0,1 0,-1 0,0 0,26 0,-26 0</inkml:trace>
  <inkml:trace contextRef="#ctx0" brushRef="#br0" timeOffset="32676.869">15677 5383,'0'0,"25"0,24 0,-24 0,0 0,25 0,-26 0,26 0,0 0,-1 24,26-24,-26 0,26 25,-1-25,0 0,1 25,24-25,-25 0,26 25,-1-25,-25 0,26 0,-26 25,0-25,1 0,-1 0,-24 0,24 0</inkml:trace>
  <inkml:trace contextRef="#ctx0" brushRef="#br0" timeOffset="35097.0074">19993 6846,'0'0,"-25"0,25 0,-25 0,1-25,24 25,-25 0,25-25,-25 25,25 0,-25 0,0-24,25 24,-25 0,1-25,24 25,-25 0,0 0,25-25,-25 25,0 0,1 0,-1 0,0-25,0 25,0 0,1 0,-26 0,25 0,0 0,1 0,-1 0,0 0,-25 0,26 0,-1 0,0 0,-25 0,26 25,-1-25,0 0,-25 0,26 0,-1 25,0-25,-25 0,26 25,-1-25,0 24,-25-24,25 0,1 25,-1-25,-25 25,25-25,1 25,-26-25,25 25,0-25,1 25,-26-1,25-24,0 25,-24 0,24 0,0-25,0 25,-24-1,24 1,0 0,0 0,1 0,-1-25,0 24,0 1,0 0,1 0,-1 0,0-1,25 1,-25-25,0 25,1 0,24 0,-25-1,0 1,0 0,25 0,-25 0,1-25,24 24,-25 1,25 0,-25 0,25 0,-25-1,0 1,25 0,-25 0,25 24,-24-24,24 0,-25 25,25-26,-25 1,25 25,-25-25,25 24,0-24,-25 25,25-25,0 24,-24-24,24 0,0 24,0-24,0 25,0-25,0 24,0-24,0 25,0-1,0-24,0 25,0-26,0 26,0-25,0 24,0 1,0-25,0 24,24-24,-24 25,0-25,25 24,-25-24,0 25,25-25,-25 24,0-24,25 25,-25-26,25 26,-25-25,24 24,-24-24,25 0,-25 25,25-26,0 26,-25-25,25 0,-25 24,25-24,-1 25,-24-26,25 1,0 25,-25-25,25-1,0 1,-1 25,-24-25,25 0,0-1,0 26,0-25,-1 0,-24-1,25 1,0 0,0 25,0-26,-1 1,1 0,0-25,25 25,-26 0,1-1,0 1,25 0,-26 0,26-25,-25 25,0-1,24-24,-24 25,25-25,-26 25,26-25,-25 25,24-25,-24 0,0 25,25-25,-25 0,24 0,-24 24,0-24,24 0,-24 0,25 0,-25 0,24 0,1 0,-25 0,24 25,1-25,-25 0,24 0,-24 0,25 0,-1 0,-24 0,25 0,-26 0,26 0,-25 0,0 0,24 0,-24 0,25 0,-25-25,24 25,-24 0,25 0,-26 0,26-24,-25 24,24 0,-24-25,0 25,25 0,-26-25,26 25,-25-25,24 25,-24-25,0 25,0-24,24 24,-24-25,0 0,25 25,-26-25,1 0,25 1,-25 24,-1-25,26 0,-25 0,25 0,-1 1,-24-1,25 0,-26 0,26 0,-25 1,24-1,-24 0,0 0,25 25,-26-25,1 1,0-1,25 0,-26 0,1 0,0 0,0 1,0-1,-1 25,1-25,0 0,-25 0,25 1,0-1,-1 0,1 0,-25 0,25-24,0 24,-25 0,25 0,-25 1,24-26,1 25,-25 0,25-24,-25 24,25 0,-25 0,0-24,25 24,-25 0,24-24,-24 24,0 0,0-25,0 26,25-1,-25 0,0-25,0 25,0 1,0-26,0 25,0 0,0-24,0 24,0-25,0 26,0-1,0-25,0 25,0-24,-25 24,25 0,0-24,0 24,-24 0,24-25,0 26,0-1,0 0,-25-25,25 26,0-1,0 0,-25 0,25 0,-25-24,25 24,-25 0,25-25,-24 26,24-1,-25-25,25 25,-25-24,25 24,-25 0,0-24,25 24,-24 0,-1-25,0 26,25-1,-25 0,0 0,1-24,-1 24,0 0,0 0,25 0,-25 1,1-26,-26 25,25 0,0 1,1-1,-1-25,-25 25,25 1,1-1,-26 0,25 0,0 25,-24-25,24 1,-25-1,26 0,-1 25,-25-25,25 25,0-25,1 25,-1-25,0 25,0-24,0 24,1-25,-1 25,0-25,0 25,0 0,1-25,-1 25,0-25,0 25,0-24,1 24,-1-25,0 0,0 25,0-25,1 25,-26-25,25 1,0 24,-24-25,24 25,-25-25,26 25,-26 0,25-25,-24 25,24 0,-25 0,0 0,1 0,-1 0,1 25,-1-25,0 25,1-25,-1 25,1-1,-1 1,-24 0,24 0,0 0,1-1,-1 26,-24-25</inkml:trace>
  <inkml:trace contextRef="#ctx0" brushRef="#br0" timeOffset="35804.0479">18306 7367,'0'0,"0"0,0 0,0 0,0-25,0 25,25 0,-25 0,25-25,0 25,-25-24,24 24,26-25,-25 25,0-25,-1 25,26-25,-25 0,0 25,-1-24,1 24,0-25,0 25,-25 0,25 0,-25 0,0 0,0 0,0 0,-25 0,25 0,-25 0,0 25,0-25,25 0,-24 24,-1-24,25 0,-25 25,25-25,-25 0,25 0,0 0,0 0,0 25,0-25,0 0,0 0,0 0,0 25,0-25,0 0,0 25,0-25,0 24,0-24,0 25,0-25,0 25,0-25,0 25,0-25,25 25,-25-1,0-24,0 25,0-25,0 0,0 25,0-25</inkml:trace>
  <inkml:trace contextRef="#ctx0" brushRef="#br0" timeOffset="35941.0557">18455 7565,'0'0,"-25"25,25-25,0 0,0 0,0 0,-25 0,25 0,0 0,0 0,0 0,25 0,0 0,0-25,0 25,-1-24,26 24,0-25,-26 25,51-25,-26 25,1-25,0 0</inkml:trace>
  <inkml:trace contextRef="#ctx0" brushRef="#br0" timeOffset="40140.2959">18703 5928,'0'0,"-25"0,25 0,-25 0,25-24,-24 24,24 0,-25 0,25 0,-25 0,25 0,-25 0,0 0,1 0,-1 24,0-24,0 0,0 0,1 0,-1 0,0 25,0-25,0 0,-24 0,24 25,0-25,0 0,1 25,-26-25,25 0,0 25,1-25,-1 24,-25-24,25 25,1-25,-1 25,-25-25,25 25,1 0,-26-25,25 24,0 1,0 0,-24-25,24 25,0 0,0-1,-24 1,24-25,0 25,0 0,1 0,-1-1,0-24,0 25,0 0,1 0,-1 0,-25-1,25 1,1 0,24 0,-50 0,50-1,-25 1,0 0,1 0,-1 0,0-1,0 1,0 0,1 0,-1 0,0 0,0-1,0 26,1-25,-1 0,0-1,0 26,0-25,25 0,-25-1,1 26,-1-25,0 0,25-1,-25 1,0 25,25-25,-24-1,-1 1,25 0,-25 25,25-26,-25 1,25 25,-25-25,25-1,-24 26,24-25,-25 24,25 1,0-25,-25 24,25 1,0-25,0 25,-25-1,25-24,0 25,0-1,0 1,0-25,0 24,0 1,0-25,0 24,0 1,0-1,0-24,0 25,0-1,0 1,0 0,0-26,0 26,0 0,25-26,-25 26,0 0,0-25,25 24,-25 1,0-25,25 24,-25 1,0-25,24 24,-24 1,0-25,25 24,-25 1,25-25,-25 24,0 1,25-25,0 24,-25-24,24 25,-24-26,25 26,0-25,-25 24,25-24,0 0,-1 25,-24-25,25 24,0-24,0 0,0 24,-25-24,25 25,-1-25,1-1,0 26,0-25,0 0,-25 24,24-24,1 0,0 24,0-24,0 0,-1 0,1 24,0-24,0 0,0 0,-1 0,1 24,0-24,0 0,0 0,-1 24,1-24,0 0,0 0,0-1,-1 1,1 0,0 0,0 0,24 0,-24-1,0 1,0 0,0 0,-1 0,1-1,0 1,25-25,-25 25,-1 0,1 0,0-1,0-24,0 25,-1 0,1 0,25-25,-25 25,-1-1,1 1,0-25,0 25,0 0,-1 0,26-25,-25 24,0 1,-1-25,1 25,25-25,-25 25,-1-25,1 25,25-25,-25 0,-1 24,1-24,25 0,-25 25,-1-25,26 0,-25 0,0 25,-1-25,26 0,-25 0,0 0,24 0,-24 0,25 0,-25 25,24-25,-24 0,25 0,-26 0,26 0,-25 0,0 0,24 0,-24 0,25 0,-26 0,26 0,-25 0,0 0,24 0,-24 0,0 0,0 0,24 0,-24-25,0 25,24 0,-24 0,0 0,0-25,25 25,-26 0,26-25,-25 25,24 0,-24-24,25 24,-25 0,-1-25,26 25,-25-25,24 25,-24 0,25-25,-25 25,-1-25,26 25,-25-24,0 24,24-25,-24 25,0-25,24 25,-24-25,25 25,-25-25,-1 25,26-24,-25 24,25-25,-26 25,26-25,-25 0,24 25,-24-25,25 1,-25 24,24-25,-24 0,0 0,24 25,-24-25,0 1,25-1,-26 0,1 0,25 25,-25-25,-1 1,1-1,25 0,-25 0,-1 0,26 0,-25 1,0-1,-1 0,26 0,-25 0,0-24,-1 24,26 0,-25 0,0 1,0-1,-1-25,26 25,-25 1,0-26,-1 25,1 0,0 1,25-26,-26 25,1 0,0-24,0 24,0 0,-1 0,1-24,0 24,0 0,0-24,-1 24,1 0,-25 0,25-24,0 24,-25 0,25 0,-1-25,-24 26,25-1,0 0,-25 0,25 0,-25 1,25-1,-25 0,0-25,24 26,-24-1,0 0,25 0,-25-24,0 24,25 0,-25-25,0 26,0-26,0 25,0-24,0 24,25-25,-25 25,0-24,0-1,0 25,0-24,0 24,0-25,0 1,0 24,0-25,0 1,0-1,0 0,-25 1,25 24,0-25,-25 1,25-1,0 1,-25 24,25-25,0 1,-24 24,24-25,-25 25,25-24,-25-1,25 25,-25-24,25 24,-25-25,25 1,-24 24,-1-25,25 25,-25-24,0 24,25-25,-25 26,1-1,-1-25,0 25,25 1,-25-1,0-25,1 25,-1 1,25-1,-25-25,0 25,0 1,25-1,-24 0,-1-25,0 26,25-1,-25 0,0 0,25-24,-24 24,-1 0,0 0,25 0,-25-24,0 24,25 0,-24 0,-1 0,25 1,-25-1,0 0,0 0,25 0,-25 1,1-1,-1 0,0 0,0 0,25 1,-25-1,1 0,-1 0,0 0,0 1,0-1,1 0,-1 0,0 0,0 1,0-1,1 0,-1 0,0 0,0 1,0-1,1 25,-1-25,25 0,-25 0,0 1,0-1,1 25,-1-25,0 0,0 0,0 25,1-24,-1-1,0 0,0 25,0-25,-24 0,24 25,0-25,0 25,1-24,-1-1,0 25,0-25,0 0,0 25,-24-25,24 25,0-24,-24 24,24-25,0 0,0 25,-24-25,24 25,0-25,0 25,-24-24,24 24,0 0,-25-25,26 25,-1-25,-25 25,25-25,-24 25,24 0,-25-25,26 25,-1 0,-25-24,25 24,-24 0,24 0,0 0,-25-25,26 25,-26 0,25 0,-24 0,24 0,0 0,-25 0,1 0,24 0,-25 0,1 0,24 0,-25 0,1 0,24 0,-25 0,1 25,-1-25,1 0,24 0,-25 24,1-24,24 0,-25 25,0-25,26 25,-26-25,0 0,26 25,-26-25,0 25,26-25,-26 24,0 1,1-25,24 25,-25 0,26 0,-26-1,0-24,26 25,-26 0,0 0,26 24,-26-24,0 0,1 0,24 0,-25 0,1 24</inkml:trace>
  <inkml:trace contextRef="#ctx0" brushRef="#br0" timeOffset="40668.3261">17488 6325,'0'0,"24"0,-24 0,0 0,25-25,-25 25,25-24,-25 24,25-25,-25 25,25-25,-1 0,1 25,0-25,0 1,25-1,-26 0,1 0,25 0,-25 1,24-1,-24 0,25 0,-1 0,1 1,-1-1,1 0,0 0,24 0,-24-24,24 24,0-25,-24 25,24 1,1-26,-26 25,26 0,-25 1,-1-1,1 0,-1 0</inkml:trace>
  <inkml:trace contextRef="#ctx0" brushRef="#br0" timeOffset="41196.3563">19174 5928,'0'0,"0"0,0-24,25 24,-25 0,0 0,0 0,0 0,0 0,0 0,0 0,0 24,0-24,25 25,-25-25,0 25,0 0,0 0,25-1,-25 1,0 0,0 0,0 0,25-1,-25-24,0 25,0-25,0 25,0-25,0 0,0 25,0-25,0 0,0-25,0 25,0 0,0-25,0 25,0-25,0 1,0-1,0 0,0-25,0 26,0-26,0 25,0 0,0-24,0 24,0 0,24 0,-24 0,25 1,0 24,0-25,0 25,-1-25,1 25,0 0,0 0,0 0,-1 0,-24 0,25 0,0 0,0 0,-25 25,0-25,25 0</inkml:trace>
  <inkml:trace contextRef="#ctx0" brushRef="#br0" timeOffset="41353.3653">19298 6028,'-24'0,"24"24,0-24,0 0,0 0,0 0,0 0,0 0,0 0,24 0,1 0,-25 0,50 0,-25 0,-1-24,26 24,0 0,-1-25,1 25</inkml:trace>
  <inkml:trace contextRef="#ctx0" brushRef="#br0" timeOffset="47840.7363">3523 12005,'-25'0,"0"0,0 0,0 0,25 0,-24-24,-1 24,25 0,0 0,0 0,0 0,0 0,0 0,0 0,0 24,0-24,25 0,-1 0,1 0,0 0,0 0,24 25,1-25,0 0,-1 0,26 0,-1 0,0 0,26-25,-26 25,25 0,1 0,-26-24,25 24,0 0,1 0</inkml:trace>
  <inkml:trace contextRef="#ctx0" brushRef="#br0" timeOffset="48348.7654">6846 12080,'0'0,"-24"0,24 0,-25-25,25 25,-25 0,25 0,0 0,0 0,0 0,0 0,0 0,0 0,0 0,0 0,0 0,25 0,0 0,-1 0,1 0,25 0,-1 0,1 0,24 0,-24 0,25-25,24 25,-25 0,25 0,-24 0,24 0,0 0</inkml:trace>
  <inkml:trace contextRef="#ctx0" brushRef="#br0" timeOffset="48764.7892">11807 12179,'0'0,"25"0,-25 0,25 0,0 0,0 25,-1-25,1 0,25 0,-1 0,1 0,0 0,24 0,-24 0,24 0,0 0,1 0</inkml:trace>
  <inkml:trace contextRef="#ctx0" brushRef="#br0" timeOffset="49016.8036">14238 12179,'25'0,"0"0,-25 0,25 0,-1 0,1 0,0 0,0 0,24 0,-24 0,25 0,-25 0,24 0,1 0,0 0,24 0</inkml:trace>
  <inkml:trace contextRef="#ctx0" brushRef="#br0" timeOffset="59496.403">21084 1587,'-24'25,"-1"-25,-25 0,25 25</inkml:trace>
  <inkml:trace contextRef="#ctx0" brushRef="#br0" timeOffset="59992.4314">20836 1712,'-49'49,"24"-24,0 0,0 24,-24 1,24-25,25 24,-25 1,0 0,0-1,25 26,0-26,-24 1,24 24,0 1,0-26,0 26,0-1,0-24,24 24,-24-24,25 24,-25-24,25 24,0-24,-25-1,25 1,-1 0,26-1,-25 1,24-25,-24 24,25-24,0 0,-1 0,1-1,-1 1,1 0,24 0,-24-25,24 25,-24-25,0 0,24 0,-24 0,24 0,-24 0,24-25,-24 0,24 25,0-25,1 0,-25 1,24-1,-24 0,24-25,0 26,-24-26,0 25,-1-24,1 24,-1-25,1 1,-25 24,24-25,-24 1,0-1,0 25,0-24,-1-1,-24 0,25 26,-25-26,25 0,-25 1,0-1,0 25,0-24,0-1,0 0,0 1,0-1,0 1,-25 24,0-25,25 25,-24-24,-1 24,25-25,-25 26,0-1,0-25,1 25,-1 1,0-26,0 25,-24 0,24-24,0 24,-25 0,26 0,-1 0,-25 1,25-1,-24 0,-1 0,1 25,-1 0,0-25,1 25,-26 0,26 0,-26 0,1 25,24-25,-24 25,-1-25,1 25,24-25,-24 25</inkml:trace>
  <inkml:trace contextRef="#ctx0" brushRef="#br0" timeOffset="60852.4806">21977 819,'0'0,"-25"-25,25 25,-24-25,24 25,0 0,-25-25,25 25,0 0,0 0,0 0,0 0,0 25,0-25,0 25,0-25,0 25,25-1,-25 1,0 25,24-25,-24-1,0 26,25-25,-25 0,0-1,0 1,0 0,0 0,0 0,0-1,0-24,0 25,0-25,0 25,0-25,0 0,0 0,0 0,0-25,0 25,0 0,0-25,-25 25,25-24,0 24,0-25,0 25,0-25,0 25,0-25,0 25,25 0,-25-25,25 25,-25-24,25 24,-25 0,25-25,0 25,-25 0,24-25,-24 25,25 0,0-25,-25 25,25-25,-25 25,25-24,-25 24,0-25,24 25,-24-25,0 25,0 0,0-25,0 25,0 0,0 0,0 0,0 0,0 0,-24 0,24 0,0 0,0 25,0-25,0 25,-25 0,25-1,0 1,0 0,0 0,0 0,0-1,0 1,0 0,0-25,0 25,25 0,-25-1</inkml:trace>
  <inkml:trace contextRef="#ctx0" brushRef="#br0" timeOffset="61025.4904">22523 1091,'0'0,"0"0,0 0,0 0,0 0,0 0,0 0,0 0,25 0,-25 0,25-24,-1 24,1 0,-25 0,25 0,0 0</inkml:trace>
  <inkml:trace contextRef="#ctx0" brushRef="#br0" timeOffset="61172.4989">22573 1215,'-25'25,"25"-25,0 0,0 0,0 0,0 0,0 0,0 0,0 0,0 0,25 25,-25-25,24 0,-24 0,25 0,0 0,0-25</inkml:trace>
  <inkml:trace contextRef="#ctx0" brushRef="#br0" timeOffset="61512.5183">23168 967,'0'0,"0"0,0 0,0 0,25 0,-25 0,25 0,-1-24,1 24,-25 0,25 0,0 0,0 0,-1-25,26 25,-50 0,25 0,0 0,-1-25,-24 25,0 0,0 0,0 0,0 0,0 0,0 0,0 0,0 0,-24 0,-1 0,25 0,-25 0,0 0,25 0,-25 25,1-25,24 0,-25 25,25-25,-25 24,25 1,0-25,0 25,0 0,0 0,0-25,0 24,0 1,0 0,0 0,0-25,0 25,0-1,0 1,0-25,0 25</inkml:trace>
  <inkml:trace contextRef="#ctx0" brushRef="#br0" timeOffset="61672.5275">23143 1389,'0'0,"-25"0,25 0,0 0,0 0,0 0,0 0,0 0,0 0,25 0,-25 0,25 0,-25 0,25 0,-25 0,25-25,-1 25,1 0,0 0,25 0</inkml:trace>
  <inkml:trace contextRef="#ctx0" brushRef="#br0" timeOffset="61845.5374">23838 1166,'0'0,"-25"0,25 0,0 0,0 0,0 0,0 0,0 0,0 0,25 0,-25 0,24-25,-24 25,25 0,0 0,0 0,0-25,-1 25</inkml:trace>
  <inkml:trace contextRef="#ctx0" brushRef="#br0" timeOffset="61997.546">23862 1240,'0'0,"0"0,0 0,0 25,0-25,0 0,0 0,0 0,0 0,25 0,-25 25,25-25,-25 0,25 0,0 0,-1 0</inkml:trace>
  <inkml:trace contextRef="#ctx0" brushRef="#br0" timeOffset="62560.5783">24532 992,'0'-25,"-25"25,25 0,0 0,0 25,0-25,-24 25,24-25,0 25,0 0,-25-1,25 1,0 0,-25 0,25 0,0-1,0 1,0-25,-25 25,25 0,0-25,0 25,0-25,0 24,0-24,0 0,0 0,0 0,0 0,0 0,0-24,0 24,0-25,0 0,0 0,0 0,25 1,-25-26,0 25,0-24,0 24,0-25,0 1,0 24,0-25,25 1,-25 24,0 0,25 0,-25 0,24 25,1-24,0 24,-25-25,50 25,-26 0,1 0,0 0,0 0,0 0,-1 0,1 25,0-25,-25 24</inkml:trace>
  <inkml:trace contextRef="#ctx0" brushRef="#br0" timeOffset="62704.5865">24507 1017,'-24'0,"24"0,0 0,0 0,0 0,0 0,0 0,0 0,24 0,1 0,0 0,0 0,0 0,24 0,-24 0,25 0,-1 0</inkml:trace>
  <inkml:trace contextRef="#ctx0" brushRef="#br0" timeOffset="64564.6929">22374 6276,'0'0,"0"0,0-25,0 25,0 0,0 0,0 0,0 0,0 0,0 0,0 0,0 0,0 0,0 0,0 0,0 0,0 0,0 0,0-25,0 25,0 0,0 0,0 0,0 0,0 0,0 0,0 0,0 0,0 0,0 0,0 0,0 0,0 0,0 0,0 0,0 0,0 0,0 0,0 0,-25 25,25-25,0 0,0 0,0 0,0 0,0 0,0 0,0 25,0-25,0 24,0-24,0 25,0 0,0-25,0 25,0-25,-24 25,24-25,0 24,0-24,0 0,0 0,0 25,24-25,-24 0,25-25,0 25,0-24,24 24,1-25,0 0,-1 0,26 0,-26 1,26-26,-26 25,1 0</inkml:trace>
  <inkml:trace contextRef="#ctx0" brushRef="#br0" timeOffset="65525.7478">23986 2257,'25'0,"0"-25,-25 25,25 0,-25 0,0 0,0 0,0 0,0 0,0 0,0 0,-25 0,25 25,0-25,0 0,0 0,0 0,0 25,0-25,0 0,0 0,0-25,25 25,0 0,0 0,-1-25,1 25,25-24,-1 24,-24-25</inkml:trace>
  <inkml:trace contextRef="#ctx0" brushRef="#br0" timeOffset="66133.7826">22796 6201,'25'0,"-25"25,24-25,1 25,-25 0,25-1,0 1,-25 25,25-25,-1-1,1 26,-25-25,25 0</inkml:trace>
  <inkml:trace contextRef="#ctx0" brushRef="#br0" timeOffset="67440.8574">17240 11286,'-25'0,"25"0,-25 0,25 25,0-25,0 0,0 0,0 0,0 0,0 0,25 0,0-25,-1 25,1 0,25 0,-25 0,24-25,26 25,-26 0,1-24,24 24,-24-25,0 25,24-25,-24 25,-1 0,-24-25,25 25,-26 0,1 0</inkml:trace>
  <inkml:trace contextRef="#ctx0" brushRef="#br0" timeOffset="68776.9338">7963 14139,'-25'0,"0"0,0-25,0 25,25 0,-24 0,-1 0,25-25,0 25,-25 0,25 0,0 0,0 0,0 0,0 0,0 0,0 0,25 0,-25 0,25 0,-1 25,1-25,0 0,0 0,24 25,1-25,0 0,-1 24,1-24,24 0,1 25,-1-25,1 0,24 25,-25-25,25 0,1 0,24 0,-25 25,0-25,25 0,0 0,0 0,0 0,0 0,0 0,0-25,25 25,0 0,-25 0,25-25,0 25,-1 0,1-25,0 25,0 0,0-24,0 24,-1 0,26 0,-25 0,0 0,-1-25,26 25,-25 0,0 0,24-25,-24 25,0 0,0-25,25 25,-26-25,1 25,0-24,-25 24,25-25,0 0,-25 25,0-25,0 25,0-25,0 1,-25 24,25-25,-25 25,-24-25,24 25,-25-25,1 25,-1-25,-24 25,-1-24,1 24,0 0</inkml:trace>
  <inkml:trace contextRef="#ctx0" brushRef="#br0" timeOffset="76662.3848">18083 12948,'25'0,"-25"0,0 0,0 0,0 0,0 0,0-25,0 25,0 0,0 0,0 0,0 0,0 25,0-25,0 0,0 25,0-25,0 25,25-25,-25 24,24 1,-24 0,0 0,25 0,-25-1,0 1,25 0,-25 0,0 0,0 0,25-25,-25 24,0 1,25-25,-25 25,0-25,0 25,24-25,-24 0,25 0,-25 0,25-25,0 25,-25-25,49 25,-24-25,25 1,-25-1,24-25,26 25,-26 0,1-24,24 24,1-25,-1 26,1-1,-26-25,26 25,-1 1,0-1,-24 0,0 0,-1 0,1 1,-25 24,24-25,-24 0,0 25,-25-25,25 25,-25 0,0-25,0 25,0 0,0 0,0 0,0 0,0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1:01.845"/>
    </inkml:context>
    <inkml:brush xml:id="br0">
      <inkml:brushProperty name="width" value="0.05292" units="cm"/>
      <inkml:brushProperty name="height" value="0.05292" units="cm"/>
      <inkml:brushProperty name="color" value="#FF0000"/>
    </inkml:brush>
  </inkml:definitions>
  <inkml:trace contextRef="#ctx0" brushRef="#br0">15578 10790,'0'0,"0"0,0 0,0 0,-25 0,25 0,0 0,0 0,0 0,0 0,0 0,0 0,0 0,0 0,0 0,25 0,-1 0,-24 0,25 0,0 0,25 0,-25 0,24 0,-24 0,25 0,-1 0,1 0,-1 0,1 0,0 0,-1 0,1 0,-25 0,24 0,1 0,-25-25,-1 25,1 0,0 0,0 0,-25 0,25 0,-25 0</inkml:trace>
  <inkml:trace contextRef="#ctx0" brushRef="#br0" timeOffset="7812.4468">18058 3423,'0'0,"-25"-25,25 25,-24 0,24-25,-25 25,25 0,-25-24,0 24,0 0,25 0,-24 0,-1 0,0 0,0 0,0 0,1 0,-1 0,0 0,0 0,0 24,0-24,1 25,-1 0,0-25,-25 25,26 0,-1-1,0 1,0 0,0 0,1 0,-1-1,0 1,-25 25,26-25,-1 24,0 1,0 0,25-1,-25 1,1-1,24-24,-25 25,25-1,0 1,0 0,0-1,0 1,0-1,0 1,0 0,25-1,-25 1,24-25,-24 24,25 1,0-1,0 1,0-25,-1 25,1-26,0 26,25-25,-26 24,1-24,25 0,-25 25,24-26,1 1,-25 0,24 0,1 0,0-1,-1-24,1 25,-25-25,24 25,1-25,-1 0,1 0,0 0,-1 0,1-25,-1 25,1-25,0 25,-1-24,1-1,-1 0,1 0,0 0,-1-24,1 24,-25 0,24-24,-24 24,25-25,-25 25,24-24,-24-1,0 25,24-24,-24-1,0 0,0 1,0-1,-25 1,24-1,1 0,-25 1,25-1,-25 25,0-24,0-1,0 1,0-1,0 0,0 1,-25-1,25 1,-25-1,1 0,-1 1,0-1,0 25,0-24,1 24,-1 0,-25 0,25-24,1 24,-26 0,25 0,-25 0,1 1,24-1,-25 0,1 0,24 0,-25 1,1 24,-1-25,1 0,-1 25,25 0,-24-25,-1 25,0 0,1 0,-1 0,1 0,24 25,-25-25</inkml:trace>
  <inkml:trace contextRef="#ctx0" brushRef="#br0" timeOffset="8924.5104">19447 2853,'-25'-25,"25"25,0-25,-24 25,24-25,-25 25,25 0,-25-25,0 25,25 0,-25 0,1-24,-1 24,0 0,0 0,0 24,1-24,-26 0,25 25,-24-25,24 25,-25 0,25 0,-24-1,24 1,-25 0,25 25,-24-26,24 26,-25 0,26-1,-1 1,0-1,0 26,0-26,1 26,-1-26,0 26,25-1,0-24,0 0,0 24,0-24,0 24,0-24,25-1,0 1,-1-1,1 1,0 0,0-1,0 1,24-1,-24 1,0 0,24-26,-24 26,25 0,0-26,-26 1,26 0,0 0,-1 0,1-1,-1-24,26 0,-26 25,26-25,-26 0,26 0,-26-25,26 25,-1 0,1-24,-26-1,26 0,-1 0,1 0,-1 1,0-1,1-25,-26 25,26-24,-26 24,26-25,-26 26,1-26,0 25,-1-24,1-1,-1 0,1 1,0-1,-25 1,-1-26,26 26,-25-1,0 0,-1-24,1 24,0 1,-25-1,25 0,-25 1,0 24,0-25,0 1,-25-1,25 1,-25-1,0 0,-24 1,24-1,-25 1,26-1,-26 0,-25 1,26-1,-1 25,-24-24,24 24,-24 0,24-25,-24 26,-1-1,1 25,0-25,-1 25,1-25,-1 25</inkml:trace>
  <inkml:trace contextRef="#ctx0" brushRef="#br0" timeOffset="9748.5576">17661 4018,'0'-24,"0"24,0 0,0-25,0 25,0 0,-25 0,25 0,0 25,0-25,0 24,0-24,0 25,0 0,0 0,0 0,0-1,0 1,0 25,0-25,0-1,0-24,0 25,0 0,0-25,0 25,0-25,0 0,0 0,0 0,0 0,0 0,0 0,0 0,0 0,0-25,0 25,-24-25,24 0,0 1,0-1,0-25,0 25,0-24,0-1,0 25,0-24,0 24,0 0,0 0,0 1,24 24,-24-25,25 25,-25 0,25 0,-25 25,25-25,0 24,0 1,-25 0,24 0,1 0,0-1,0 1,-25 0,25 25,-1-26,-24 1,25-25,-25 25,25 0,-25 0,25-25,-25 24,0-24,25 25</inkml:trace>
  <inkml:trace contextRef="#ctx0" brushRef="#br0" timeOffset="9924.5676">17686 4217,'-25'0,"25"0,0 0,0 0,0 0,0 0,0 0,0 0,0 0,0 0,25 0,-25 0,25 0,0-25,0 25,-1-25,26 25,-25-25,24 1,1 24,0-25</inkml:trace>
  <inkml:trace contextRef="#ctx0" brushRef="#br0" timeOffset="10619.6074">19770 3497,'0'-24,"0"24,-25 0,25 0,0-25,0 25,0 0,0 0,0 0,0 0,0 0,0 0,0 25,0-25,0 0,0 24,0 1,25 0,-25 0,24 0,-24-1,25 1,-25-25,25 25,-25 0,0 0,0 0,0-25,0 24,0-24,25 0,-25 25,0-25,0 0,0 0,0 0,0-25,0 25,0 0,0-24,-25-1,25 0,-25 0,25 0,0-24,-25 24,25-25,-24 1,-1-1,25 0,-25 1,25-1,-25 1,25-1,0 25,0-24,0-1,0 25,0 0,25 1,-25-1,25 0,0 25,-1-25,26 25,-25-25,0 25,24 0,-24 0,0 0,25 0,-26 25,1-25,0 0,0 25,-25 0,25-25,-25 25,0-1,0 1,0 0,-25 0,0 0,0-1,0-24,1 25,-1 0,0 0</inkml:trace>
  <inkml:trace contextRef="#ctx0" brushRef="#br0" timeOffset="14648.8378">19199 2877,'0'0,"0"0,0 0,0 0,0 0,0 0,0 0,0 0,0 0,0 0,0 0,0 0,0 0,0 0,0 0,0-24,0 24,0 0,25 0,-25 0,0-25,25 25,-25 0,25 0,-25-25,24 25,-24 0,25-25,0 25,0 0,0-25,-1 25,1-24,0 24,0-25,0 25,-1 0,1-25,0 25,0-25,0 25,-1 0,1-25,0 25,0 0,0-25,-1 25,1 0,0-24,0 24,0 0,0 0,-1-25,26 25,-25 0,0-25,24 25,-24 0,25-25,-26 25,26 0,-25-25,0 25,24 0,-24 0,0-24,24 24,-24 0,0 0,-25 0,25 0</inkml:trace>
  <inkml:trace contextRef="#ctx0" brushRef="#br0" timeOffset="17741.0147">18554 3373,'0'-24,"0"24,0 0,0-25,25 25,-25 0,0-25,0 25,0 0,0-25,0 25,25-25,-25 25,0-24,0 24,0-25,0 0,25 0,-25 25,0-25,0 1,0-1,24 0,-24 0,0 0,0 1,0-1,25 0,-25 25,0-25,25 0,-25 1,0-1,0 0,25 0,-25 25,0-25,25 1,-25-1,0 0,24 0,-24 0,25 0,-25 1,25 24,-25-25,25 0,-25 0,25 0,-25 1,25-1,-1 0,-24 0,25 0,0 1,0-1,0 0,-25 0,49 0,-24 1,0-1,0 0,-1 0,26 0,-25 1,0-1,24 0,-24 0,25 0,-26 1,26 24,-25-25,24 0,1 0,-25 0,24 1,-24-1,0 0,25 25,-26-25,26 0,-25 25,0-24,24-1,-24 25,25-25,-25 25,-1-25,26 0,-25 25,0-25,24 25,-24 0,0-24,0 24,24 0,-24 0,0 0,0-25,-1 25,1 0,0 0,25 0,-26 0,1 0,0 0,25 0,-26 0,1 0,25 0,-25 0,24 0,-24 0,25 0,-25 0,24 25,1-25,-25 0,-1 0,26 0,-25 0,24 24,-24-24,0 0,25 25,-26-25,1 25,0-25,0 25,0-25,-1 25,1-25,0 25,0-25,0 24,-1-24,-24 25,25 0,0-25,-25 25,25-25,0 25,-25-25,24 24,1 1,-25-25,25 25,-25 0,25-25,-25 25,25-1,-25-24,24 25,1 0,-25 0,25 0,-25-25,25 24,-25 1,25 0,-25 0,24 0,-24-1,25 1,-25 0,25 0,-25-25,25 25,-25-1,25 1,-25 0,0 0,25 0,-25-1,24 1,-24 0,0 0,0 0,25-1,-25 1,0 0,0 0,0 0,0 0,0-1,0 1,0 25,0-25,0-1,0 1,0 0,0 0,0 0,0-1,0 1,0 0,0 0,0 0,0-1,0 1,0 0,0 0,0 0,0-1,0 1,0 0,0 25,-25-26,25 1,0 0,0 0,-24 0,24-1,0 1,-25 0,25 0,0 0,-25 24,25-24,0-25,-25 25,25 0,0 0,-25-1,25 1,0-25,-25 25,25 0,0-25,0 25,-24-25,24 24,0 1,-25-25,25 25,0-25,-25 25,25 0,-25-25,25 24,0 1,-25 0,25-25,-24 25,24 0,-25-25,25 24,0-24,-25 0,25 25,0-25,-25 25,25-25,0 0,-25 0,25 25,0-25,-24 0,24 25,0-25,-25 0,25 24,-25-24,25 0,-25 25,25-25,-25 25,25-25,-24 0,24 25,-25-25,25 0,0 25,-25-25,25 0,-25 24,25-24,0 0,0 0,-25 25,25-25,0 0,-24 0,24 0,0 25,-25-25,25 0,-25 0,25 25,0-25,-25 0,25 0,-25 25,25-25,0 0,-24 0,24 24,-25-24,25 0,-25 0,25 0,-25 25,25-25,0 0,-25 0,1 25,24-25,-25 0,25 0,-25 0,0 25,25-25,-25 0,25 0,-24 0,-1 25,25-25,-25 0,25 0,-25 24,0-24,25 0,-24 0,24 25,-25-25,25 0,-25 0,0 0,25 25,-25-25,25 0,-25 0,25 25,-24-25,24 0,-25 0,25 0,-25 0,0 0,25 25,-25-25,25 0,-24 0,24 0,0 0,-25 24,25-24,0 0,-25 0,25 0,0 0,-25 0,25 0,0 0,0 0,0 0,-25 0,25 0,0 25,0-25,-24 0,24 0,0 0,-25 0,25 0,0 0,-25 0,25 0,-25 0,25 25,-25-25,25 0,0 0,-24 0,24 0,-25 25,25-25,-25 0,25 0,-25 0,0 0,25 0,-24 0,24 0,-25 0,25 25,-25-25,25 0,-25 0,25 0,-25 0,25 0,-24 0,-1 0,25 0,0 0,-25 0,25 25,-25-25,25 0,0 0,-25 0,25 0,-24 0,24 0,-25 0,25 0,0 0,-25 0,25 0,-25 0,25 0,0 0,-25 0,25 0,0 0,-24 0,24 0,0 0,0 0,-25 0,25 0,0 0,0 0,0 0,-25 0,25 0,0 0,0 0,-25 0,25-25,0 25,-25 0,25 0,-25 0,25 0,0 0,-24 0,24 0,-25 0,25 0,0 0,-25 0,25 0,-25 0,25 0,0 0,-25 0,25-25,0 25,-24 0,24 0,-25 0,25 0,0 0,-25 0,25 0,0-25,-25 25,25 0,-25 0,25 0,0 0,-24 0,24 0,0 0,-25 0,25 0,0-25,-25 25,25 0,0 0,-25 0,25 0,0 0,-25 0,25 0,0 0,-24 0,24-25,-25 25,25 0,-25 0,25 0,-25 0,25 0,-25 0,25 0,-24 0,-1 0,25 0,-25 0,25 0,-25 0,25 0,-25 0,1 0,24 0,-25 0,25 0,-25 0,25 0,0 0,-25 0,25-24,-25 24,25 0,0 0,-24-25,24 25,-25 0,25-25,-25 25,25-25,-25 25,25-25,-25 25,25-24,-24 24,24-25,-25 25</inkml:trace>
  <inkml:trace contextRef="#ctx0" brushRef="#br0" timeOffset="18612.0645">20663 1960,'0'-25,"0"25,0 0,0 0,0 0,0 0,0 0,0 0,-25 0,25 0,0 0,0 25,0-25,0 24,0 1,0 0,0 0,0 0,0-25,0 24,0 1,0 0,0-25,0 25,0-25,0 0,0 25,0-25,0 0,0 0,0 0,0 0,0-25,0 25,0 0,0-25,0 0,0 25,0-25,0 1,0-26,0 25,0 0,25 1,-25-26,0 25,0 0,24 25,-24-24,0 24,0-25,0 25,0 0,0 0,25 0,-25 25,0-25,25 24,-25 1,25-25,-25 25,25 0,-25 0,24-1,-24 1,0 0,25 0,-25 0,25-25,-25 24,0 1,25-25,-25 25,0-25</inkml:trace>
  <inkml:trace contextRef="#ctx0" brushRef="#br0" timeOffset="19193.0978">20712 2133,'0'0,"0"0,0 0,0 0,0 0,0 0,0 0,0 0,0 0,0 0,0 0,0-25,0 25,0 0,0 0,25 0,-25 0,25 0,0-24,-25 24,24 0,1-25,0 25,0 0,-25-25,25 25,0 0,-25 0,24-25,-24 25,0 0,0 0,0 0,25 0,-25-25,0 25,0 0,0 0,0 0,0 0,0 0,0 0,0 0,0 0,0 25,0-25,0 0,0 25,0-25,0 25,0 0,0-1,25 1,-25 0,25 0,-25 0,0 24,25-24,-25 0,24 0,-24-1,0 1,25 0,-25-25,25 25,-25 0,0-25,0 24,0-24,25 0,-25 0,0 25,0-25,0 0,0 0,0-25,0 25,0 0,-25-24,25-1,0 0,-25 0,25 0,-25 1,1-1,24-25,-25 25,25 1,-25-26,25 25,0 0,0 1,0-1,0 0,0 0,25 0,-25 25,25-24,-1 24,-24-25,25 25,0 0,-25-25,25 25,0 0,-25 0,24 25,1-25,-25 0,0 0,0 25,0-25,0 24,0-24,0 25,0 0,0-25,-25 25,1-25,24 25,-25-1,0-24,25 0,-25 25</inkml:trace>
  <inkml:trace contextRef="#ctx0" brushRef="#br0" timeOffset="19601.1211">21332 2009,'0'0,"0"25,25-25,-25 25,0-25,0 25,0-1,0 1,0 0,0-25,25 25,-25 0,0-1,0 1,0 0,25 0,-25-25,0 25,0-1,0-24,0 0,0 25,0-25,0 0,0 0,0 0,0 0,0 0,0 0,0 0,0 0,0-25,0 25,0-24,0 24,0-25,0 0,0 0,-25 0,25 1,0-26,-25 25,25 0,0 1,0-1,0 0,0 0,0 0,0 1,0 24,0-25,25 25,-25-25,25 25,-25 0,25 0,-1 0,-24 0,25 0,0 0,-25 0,25 0,-25 25,25-25,-25 25,0-1,0-24,-25 25,0 0,0 0</inkml:trace>
  <inkml:trace contextRef="#ctx0" brushRef="#br0" timeOffset="27352.5645">17810 4614,'0'0,"0"0,0 0,0 0,0 0,0 0,0 0,0 0,0 0,0 0,0 24,0-24,0 0,0 0,0 0,0 0,0 0,0 0,0 0,0 0,0-24,0 24,0 0,0 0</inkml:trace>
  <inkml:trace contextRef="#ctx0" brushRef="#br0" timeOffset="28767.6454">14114 12551,'0'-25,"0"1,0 24,0 0,0-25,-25 25,25 0,0 0,0 0,0 0,0 0,0 0,0 0,0 0,0 25,0-25,25 24,-25 1,25-25,-25 25,0 25,25-26,-25 1,0 0,25 0,-25 0,24-1,-24 1,25-25,0 25,-25-25,25 0,0 0,-1 0,1 0,0-25,25 0,-26 1,26-1,0-25,-1 1,1-1,24 0,-24 1,24-1,1 1,-1-1,1-24,-1 24,0 0,1 1,-1-1,1 0,-1 26,-24-26,-1 25,1 0,0 1,-26-1,26 25,-50-25,25 25,0 0,-25 0,0 0,0 0,0 0,0 0,0 0,0 0</inkml:trace>
  <inkml:trace contextRef="#ctx0" brushRef="#br0" timeOffset="32082.835">18703 3473,'0'0,"0"0,0 0,0 0,0-25,0 25,0 0,0 0,0 0,0 0,0 0,0 0,0 0,0 0,0 0,0 25,-25-25,25 0,0 24,0-24,0 25,0 0,-25 0,25 0,-24-1,24 1,-25 0,25 25,-25-25,25-1,-25 26,25-25,-25 0,25-1,0 1,0-25,0 25,0-25,0 0,0 25,0-25,0 0,0 0,0-25,0 25,0 0,0 0,0-25,25 25,-25-25,25 1,-25-1,25 0,0 0,-25-24,24 24,1 0,0 0,0 0,-25 0,25 25,-25-24,24 24,-24-25,0 25,0 0,0 0,0 0,0 0,0 0,0 25,0-25,0 0,0 24,0 1,0 0,-24 0,24 0,-25 24,0-24,25 25,-25-25,0 24,25-24,-24 0,24 24,-25-24,25-25,0 25,0 0,0-25,0 0,0 25,0-25,0 0,0 0,0 0,0 0,0 0,0 0,25-25,-25 25,0 0,24-25,1 25,-25-25,25 0,0 25,-25-24,25 24,-1-25,-24 25,25-25,-25 25,0 0,0 0,0 0,0 0,0 25,0-25,0 0,0 25,0-25,0 24,0 1,0 0,-25 0,25 0,0-1,-24-24,24 25,-25 0,25 0,0-25,0 25,0-25,0 24,0-24,0 0,0 0,0 0,0 0,0 0,0 0,0 0,0 0,0 0,25 0,-25-24,24 24,-24 0,25-25,-25 25,25 0,-25-25,25 25,-25 0,25 0,-25-25,0 25,25 0,-25 0,0 0,0 0,0 25,0-25,0 0,0 0,0 25,0-25,0 25,0-25,0 24,-25-24,25 25,0-25,0 25,0 0,-25-25,25 0,0 25,0-25,0 0,0 24,0-24,0 0,0 0,0 0,0 0,25 0,-25-24,25 24,-1 0,1 0,0-25,-25 25,25 0,0 0,-1-25,-24 25,25 0,-25 0,0 0,25 25,-25-25,0 0,0 25,0-25,0 24,0-24,0 25,-25 0,25-25,0 25,-25-25</inkml:trace>
  <inkml:trace contextRef="#ctx0" brushRef="#br0" timeOffset="61657.5266">14065 12378,'0'0,"0"0,0 0,0 0,0-25,0 25,0 0,0 0,-25 0,25 0,0 0,0 0,0 0,0 0,0 0,0 0,0 0,0 0,0 0,0 0,0 0,0 0,0 0,0 0,0 0,0 25,0-25,0 24,0 1,0 0,0 0,0 0,25 24,-25-24,24 25,-24-26,25 1,-25 25,0-25,25-1,-25 1,25 0,-25-25,25 25,-25 0,0-25,24 0,-24 24,25-24,-25 0,25 0,-25 0,25 0,-25-24,25 24,-1-25,1 0,0 0,0 0,24 1,-24-26,25 25,0-24,-1-1,1 0,-1 1,26-1,-26 1,26-1,-26 0,26 1,-1-1,-24 25,24-24,-24-1,-1 25,1-24,0 24,-1 0,-24 0,25 25,-26-25,1 1,-25 24,25 0,-25 0,25-25,-25 25,0 0,0 0,0 0,0 0,0 0,0 0,0 0,0 0,0 0,0 0,0 0,0 25,-25-25,25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3:28.464"/>
    </inkml:context>
    <inkml:brush xml:id="br0">
      <inkml:brushProperty name="width" value="0.05292" units="cm"/>
      <inkml:brushProperty name="height" value="0.05292" units="cm"/>
      <inkml:brushProperty name="color" value="#FF0000"/>
    </inkml:brush>
  </inkml:definitions>
  <inkml:trace contextRef="#ctx0" brushRef="#br0">14412 10294,'0'0,"0"-25,0 25,0-25,-25 25,25-24,0 24,0 0,0 0,0-25,0 25,0 0,0 0,0 0,0 0,0 0,0 0,0 25,25-25,-25 0,0 24,25-24,-25 25,24 0,1 0,-25-25,25 25,-25-1,25 1,-25 0,25-25,0 25,-25-25,24 25,1-25,-25 0,25 0,0-25,0 0,24 25,-24-25,25-24,-1 24,1-25,24 25,-24-24,24-1,-24 25,-1-24,26-1,-26 25,1 0,0-24,-1 24,-24 0,25 0,-26 25,1-24,0 24,0 0,-25 0,25 0,-25 0,0 0,0 24,0-24</inkml:trace>
  <inkml:trace contextRef="#ctx0" brushRef="#br0" timeOffset="549.0314">14834 12303,'0'-25,"0"1,0-1,0 25,0-25,-25 0,25 0,0 25,0 0,0-25,0 25,0 0,0 0,0 0,25 0,-25 25,0-25,24 25,-24 0,25 0,-25 0,25 24,-25-24,0 0,25 24,-25-24,25 25,-25-25,0-25,24 24,-24 1,25-25,0 0,0 0,0-25,-1 25,1-24,0-1,25-25,-26 25,26-24,0 24,-1-25,1 1,-1-26,1 26,0-26,24 26,1-26,-26 26,26-1,-26-24,26 49,-26-25,1 1,-1 24,-24 0,25 0,-25 0,-25 25,24 0,-24-24,25 24,-25 0,0 0,0 0,0 0,0 0,0 24</inkml:trace>
  <inkml:trace contextRef="#ctx0" brushRef="#br0" timeOffset="18716.0705">7169 6400,'74'0,"1"0,24-25,-25 25,26 0,-1 0,0-25,25 25,0 0,-25-25,25 25,0 0,0-25,0 25,0 0,0 0,0 0,0 0,0 0</inkml:trace>
  <inkml:trace contextRef="#ctx0" brushRef="#br0" timeOffset="19124.0938">12130 6449,'-25'0,"25"0,-25 0,25 0,0 0,0 0,0 0,0 0,0 0,0 0,0 0,25 0,0 0,0 0,-1 0,26 0,0 0,-1 0,1 25,24-25,1 0,-1 0,1-25,-1 25,0 0,1 0,-1 0</inkml:trace>
  <inkml:trace contextRef="#ctx0" brushRef="#br0" timeOffset="19695.1265">13643 5631,'0'0,"0"0,0 0,0-25,0 25,0 0,0 0,0 0,0 0,0 0,0 0,0 0,0 0,0 0,0 25,0-25,0 0,0 24,0-24,0 0,0 25,25-25,-25 0,25 0,-1 0,1 0,25-25,-25 1,24-1,26 0,-1 0,0-24,1 24,-1-25,1 1,24 24</inkml:trace>
  <inkml:trace contextRef="#ctx0" brushRef="#br0" timeOffset="20707.1844">14710 10294,'24'0,"1"25,25-25,-25 0,-1-25,26 25,0 0,-1-25,1 25,-1-25,1 1</inkml:trace>
  <inkml:trace contextRef="#ctx0" brushRef="#br0" timeOffset="23511.3447">12973 3572,'0'0,"0"0,0 0,25 0,0-25,0 25,-1-25,26 25,0-25,-1 1</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4:47.772"/>
    </inkml:context>
    <inkml:brush xml:id="br0">
      <inkml:brushProperty name="width" value="0.05292" units="cm"/>
      <inkml:brushProperty name="height" value="0.05292" units="cm"/>
      <inkml:brushProperty name="color" value="#FF0000"/>
    </inkml:brush>
  </inkml:definitions>
  <inkml:trace contextRef="#ctx0" brushRef="#br0">2704 5779,'0'0,"0"0,0 0,0 0,0 0,0 0,0 0,0 0,25 0,-25-24,0 24,0 0,25 0,-25 0,24 0,-24 0,25 0,0 0,0 0,0 0,-1 0,1 0,0 0,25 0,-25 0,24 0,1 0,-1 0,1 0,0 0,24 0,-24 0,24 0,0 0,1-25,-1 25,1 0</inkml:trace>
  <inkml:trace contextRef="#ctx0" brushRef="#br0" timeOffset="408.0233">4589 5705,'0'0,"-25"25,25-25,0 0,0 0,0 0,0 0,0 0,0 0,0 0,0 0,0 0,0 0,25 0,-25 0,25 0,0 0,24 25,-24-25,25 0,-1 0,1 0,24 0,1 0,-1 0,1 0,24-25</inkml:trace>
  <inkml:trace contextRef="#ctx0" brushRef="#br0" timeOffset="772.0441">7119 5730,'0'0,"0"25,0-25,25 0,-25 0,0 0,25 0,0 0,0 0,-1 24,1-24,25 0,-25 0,24 0,1 0,24 0,-24-24,24 24,-24 0</inkml:trace>
  <inkml:trace contextRef="#ctx0" brushRef="#br0" timeOffset="992.0567">9277 5606,'0'0,"25"25,-25-25,0 0,0 0,0 24,0-24,25 0,-25 0,0 0,25 0,-25 25,25-25,-25 0,24 0,1 0,-25 0,25 0,0 0</inkml:trace>
  <inkml:trace contextRef="#ctx0" brushRef="#br0" timeOffset="1101.0629">10294 5705,'50'0,"24"25,1-25,-26 0,26 25,-26-25,26 0,-26 0,26 0,-26 0,26-25</inkml:trace>
  <inkml:trace contextRef="#ctx0" brushRef="#br0" timeOffset="2793.1597">12924 4961,'-25'0,"0"0,0 0,0 25,1-25,-1 0,0 25,0-25,0 24,1-24,-26 25,25-25,0 25,1 0,-1 0,0-1,0 1,0 0,0 0,25 0,-24 24,-1-24,25 25,-25-1,25 1,0-1,0 26,-25-26,25 1,0 24,0-24,25 0,-25-1,25 1,0 0,-25-1,24 1,1-1,0 1,0 0,0-1,24 1,-24-25,0 24,25-24,-1 25,-24-26,25 26,-26-25,26 0,0-1,-1 1,1-25,-1 25,1 0,0-25,-1 0,1 25,24-25,-24 0,-1-25,1 25,25 0,-26-25,1 0,24 25,-24-25,-1 1,1-1,0-25,-1 25,1 1,-1-1,1 0,0-25,-26 26,26-26,-25 25,24-24,-24 24,0-25,0 25,-25-24,25-1,-1 1,-24-1,25 25,-25-24,0-1,0 0,0 1,0-1,0 0,0 1,0-26,0 26,-25-1,1 1,24-1,-25 0,0 26,0-26,0 25,-24-24,24 24,0 0,-24 0,-1 0,25 1,-24-1,-1 0,0 25,1-25,-1 25,1-25,-1 25,0-24,-24 24,24 0,-24-25,-1 25,1 0,0 0,-1 0,1 25,-1-25,1 0,24 24,-24 1,0-25,24 25</inkml:trace>
  <inkml:trace contextRef="#ctx0" brushRef="#br0" timeOffset="3724.213">17190 5259,'0'-25,"0"25,0-25,0 25,0-25,0 25,0-25,0 25,0 0,0-24,0 24,0 0,-25 0,25 0,-25 0,25 0,-24 0,-1 0,0 0,0 24,0-24,1 25,-26 0,25 0,-24 24,24-24,0 25,-25-1,26 1,-1 0,0 24,0-24,25 24,-25 0,25-24,-25 25,25-26,0 26,0-26,0 26,25-26,-25 1,25-1,0 1,0-25,0 24,24-24,-24 25,25-25,-1-1,1 1,-1 0,1 0,0 0,-1-1,1-24,-1 25,26-25,-26 0,26 0,-26 0,26 0,-1 0,-24 0,24-25,-24 1,0 24,24-25,-24 0,-1 0,1 0,24 1,-24-1,-1-25,1 25,0 1,-26-26,26 25,-25-24,24 24,-24-25,0 1,0 24,0-25,-25 25,24-24,-24-1,25 25,-25-24,0-1,0 0,0 1,0-1,0 1,0-1,-25 0,1 1,-1-1,0-24,0 24,-24 25,-1-24,25-1,-49 25,24-24,1 24,-26 0,1 0,-1 1,1-1,0 25,-26-25,1 25,0 0,0 0,-25 0</inkml:trace>
  <inkml:trace contextRef="#ctx0" brushRef="#br0" timeOffset="4624.2645">13048 5631,'0'-25,"0"25,0-25,0 25,0 0,0-25,0 25,0 0,0 0,-25 0,25 0,0 25,0-25,0 0,0 25,0 0,0-25,0 49,0-24,0 0,0 0,25 24,-25-24,0 0,0 25,0-26,0 1,0 0,0 0,0 0,0-1,0 1</inkml:trace>
  <inkml:trace contextRef="#ctx0" brushRef="#br0" timeOffset="4940.2825">12849 5755,'0'-25,"-25"25,25-25,0 0,0 0,0 25,0-24,25-1,0 25,-25-25,25 25,0-25,-1 25,1-25,25 25,-25-24,24 24,-24 0,25 0,-26 0,26 0,0 0,-26 24,26-24,-25 25,24 0,-24-25,0 25,0 24,0-24,-25 0,25 0,-25 0,0 24,0-24,0 0,-25 25,0-26,0 1,0 25,-24-25,24-1,-25 1,1 0,24 0,-25 0,1-1,-1 1,0 0,1-25,24 25,-25-25,26 25,-1-25</inkml:trace>
  <inkml:trace contextRef="#ctx0" brushRef="#br0" timeOffset="5832.3336">17215 5829,'0'-25,"0"25,0-25,0 25,0 0,0-24,0 24,0 0,0 0,0 0,0 0,-25 0,25 0,0 0,0 24,0-24,0 0,0 25,0 0,0 0,0-25,0 25,0 0,0-1,0 1,0 0,25 0,-25-25,0 25,25-25,-25 24,0-24,24 0,-24 0,0 25,25-25,-25 0,0 0,25-25,-25 25,25 0,-25 0,25-24,-25 24,24-25,-24 25,25-25,-25 0,25 25,-25-25,25 1,-25-1,0 25,0-25,0 25,25-25,-25 25,0 0,0 0,0 0,0 0,0 0,0 0,0 25,0-25,0 25,0-25,24 25,-24-25,0 24,25 1,-25-25,25 25,-25-25,25 25,-25-25,25 0,-1 0,1 25,0-25,-25 0,25-25,0 25,0 0,-1-25,-24 25,25-25,0 25,-25-25,25 1,-25-1,0 0,0 0,0 0,0-24,0 24,-25-25,0 25,0-24,1 24,-1 0,-25 0</inkml:trace>
  <inkml:trace contextRef="#ctx0" brushRef="#br0" timeOffset="6468.3699">14660 5904,'25'0,"24"0,1 0,0 0,-1 24,26-24,-1 0,0 0,1 0,-1 0,25 25,-24-25,24 0,-25 0,26 25,-26-25,25 0,-24 25,-1-25,1 0,-1 0,-24 0,24 0,-24 25,-1-25,1 0,-1 0,-24 0,0-25,0 25,0 0,-25 0,24 0,-24 0,0 0</inkml:trace>
  <inkml:trace contextRef="#ctx0" brushRef="#br0" timeOffset="6728.3848">15503 5655,'0'0,"0"0,0 0,0 0,0 0,0 0,0 0,0 0,0 25,0-25,0 25,25 0,-25 0,25-1,0 26,-25-25,24 0,1 24,0-24,0 0,-25 0,25 24,-25-24,25 0,-25 0,0 0,0-25,24 24,-24 1,0-25,0 25</inkml:trace>
  <inkml:trace contextRef="#ctx0" brushRef="#br0" timeOffset="6924.396">15776 5730,'0'0,"0"0,0-25,0 25,0 0,0 0,0 0,-25 0,25 0,0 25,-24-25,24 25,-25-25,0 24,0 26,0-25,0 25,-24-1,24 1,-25-1,1 26,24-26,-25 26,1-1,-1 1</inkml:trace>
  <inkml:trace contextRef="#ctx0" brushRef="#br0" timeOffset="8923.5104">4416 12626,'0'0,"0"0,-25-25,25 25,0 0,-25 0,25 0,0-25,0 25,0 0,0 0,0 0,0 0,0 0,0 0,0 25,0-25,25 0,-25 25,25-1,-25 1,24 0,1 0,-25 0,25-1,0 1,0 0,-1 0,1 0,0-1,0-24,24 0,-24 25,25-25,-1 0,-24 0,25-25,-1 25,1 0,0-24,-1-1,1 0,0 0,-1 0,1 1,-1-1,1 0,24-25,-24 26,0-1,-1 0,1 0,-1 0,1 1,0-1,-1 25,1-25,-1 25,1 0,-25 0,24 0,-24 0,25 0,0 25,-26-25,26 0,0 25,-26-25,26 24,0-24,-26 0,26 0,0 25,-1-25,-24 0,25 0,-1 0,1 0,-1-25,-24 25,25 0,-1-24,1 24,0-25,-26 25,26-25,0 25,-1-25,1 25,0-25,-1 1,1 24,-1-25,1 25,0-25,-1 25,1 0,-1-25,-24 25,25 0,-1 0,1 0,-25 25,24-25,1 0,0 0,-1 25,-24-25,25 0,-1 25,1-25,0 0,-1 0,1 0,-1 0,26 0,-26 0,1 0,0-25,24 25,-24 0,24-25,-24 25,24-25,0 25,-24-25,24 25,-24 0,25-24,-26 24,26 0,-26 0,26 0,-26 0,26 0,-26 0,1 24,-1-24,26 0,-26 25,1-25,0 0,-1 0,1 25,-1-25,1 0,0 0,-1 0,26 0,-26-25,1 25,24 0,-24-25,24 25,-24 0,24-24,-24 24,0 0,24 0,-24-25,-1 25</inkml:trace>
  <inkml:trace contextRef="#ctx0" brushRef="#br0" timeOffset="17267.9876">12179 11832,'0'-25,"0"25,0-25,0 25,0 0,-24 0,24 0,0 0,0 0,0 0,0 0,0 25,24 0,-24-25,0 25,25-1,-25 26,25-25,-25 0,25-1,-25 1,25 0,-25 0,24 0,1-25,0 0,0 0,0 0,-1 0,26 0,-25-25,25 0,-26 0,26 0,0 1,24-26,-24 25,-1-24,26-1,-1 0,-24 1,24-1,0 1,1 24,-26-25,26 1,-26 24,1 0,0 0,-25 0,-1 25,1-24,0 24,-25 0,0 0,0 0,0 0</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6:01.783"/>
    </inkml:context>
    <inkml:brush xml:id="br0">
      <inkml:brushProperty name="width" value="0.05292" units="cm"/>
      <inkml:brushProperty name="height" value="0.05292" units="cm"/>
      <inkml:brushProperty name="color" value="#FF0000"/>
    </inkml:brush>
  </inkml:definitions>
  <inkml:trace contextRef="#ctx0" brushRef="#br0">13420 11187,'0'0,"-25"-25,25 25,-25 0,25 0,0 0,0 0,0 0,0 0,0 0,0 0,0 25,0-25,0 25,25 0,-25-1,25 1,-25 25,24-25,-24-1,25 26,-25-25,25 0,0-1,0 1,0 0,-1-25,1 25,0-25,0 0,0 0,24-25,1 25,-1-25,1 0,0-24,-1 24,1-25,-1 1,26 24,-26-25,26 1,-26-1,1 0,0 1,-1-1,1 1,-25 24,24 0,-24-25,0 50,0-24,0-1,-25 25,24-25,-24 25,0 0,0 0</inkml:trace>
  <inkml:trace contextRef="#ctx0" brushRef="#br0" timeOffset="457.0261">15206 9500,'0'-25,"0"25,0-24,0 24,0 0,0-25,0 25,0 0,24 25,1-25,0 24,0-24,0 25,-1 0,26 0,0 0,-26-1,26 1,0 0,-26 0,26-25,-25 25,0-1,24 1,-24-25,0 25,-25-25,25 25,0-25,-1 25,-24-25</inkml:trace>
  <inkml:trace contextRef="#ctx0" brushRef="#br0" timeOffset="686.0392">15751 9327,'0'0,"0"-25,0 0,0 25,0 0,-24 0,24-25,0 25,0 25,0-25,0 25,-25-25,25 25,-25 24,25-24,-25 25,0-1,0 1,1-1,-26 1,25 0,0 24,1-49,-26 24,25 1,25-25,-25 24,1-24,-1 0,25 0,0-25,0 25,-25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7:12.513"/>
    </inkml:context>
    <inkml:brush xml:id="br0">
      <inkml:brushProperty name="width" value="0.05292" units="cm"/>
      <inkml:brushProperty name="height" value="0.05292" units="cm"/>
      <inkml:brushProperty name="color" value="#FF0000"/>
    </inkml:brush>
  </inkml:definitions>
  <inkml:trace contextRef="#ctx0" brushRef="#br0">15553 10170,'-25'0,"25"0,0 0,-25 0,25 0,0 0,0 0,0 0,0 0,0 0,0 0,0 0,25 0,-25 0,25 0,0 25,-1-25,26 0,0 0,-1-25,1 25,24 0,-24 0,0 0,24-25,-24 25,24 0,-24 0,-1 0,1 0,-1 0,1-25,0 25,-26 0,1 0,25 0,-25 0,-25 0,24 0,-24 0</inkml:trace>
  <inkml:trace contextRef="#ctx0" brushRef="#br0" timeOffset="363.0208">15255 11460,'-25'0,"25"25,0-25,0 0,0 0,-24 0,24 0,0 0,0 0,0 0,24 0,1 0,-25 0,25 0,25 0,-26 0,26-25,0 25,-1 0,26 0,-1 0,1-25,-1 25,0 0,1 0,-1 0,25 0,-24-25,-26 25,26 0,-1 0,-24 0,-1 0</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39:43.098"/>
    </inkml:context>
    <inkml:brush xml:id="br0">
      <inkml:brushProperty name="width" value="0.05292" units="cm"/>
      <inkml:brushProperty name="height" value="0.05292" units="cm"/>
      <inkml:brushProperty name="color" value="#FF0000"/>
    </inkml:brush>
  </inkml:definitions>
  <inkml:trace contextRef="#ctx0" brushRef="#br0">18133 9798,'0'-25,"0"25,0 0,-25 0,25 0,0-25,0 25,0 0,0 0,0 0,0 0,0 0,0 0,0 0,0 0,0 0,0 0,0 0,0 0,0 0,0 25,0-25,0 25,25-25,-25 25,0-1,0 1,24-25,-24 25,0 0,0-25,0 25,25-25,-25 24,25-24,-25 0,0 0,25 25,-25-25,25 0,-1-25,-24 25,25 0,0-24,0 24,0-25,-1 0,1 0,25 25,-25-25,-1 1,1-1,0 0,0 0,0 25,-1-25,1 25,0-24,-25 24,25 0,-25 0,0-25,0 25,0 0,0 0,25 0,-25 0,0 0,0 0,0 0,0 0</inkml:trace>
  <inkml:trace contextRef="#ctx0" brushRef="#br0" timeOffset="3852.2204">12130 11361,'0'0,"0"0,0 0,0 0,0 0,0 0,0 0,0 0,0 0,0 0,0 0,0 0,0 0,0 24,0-24,0 25,0-25,0 25,25 0,-25-25,0 25,24-1,-24-24,0 25,0-25,25 25,-25-25,25 0,-25 0,25 0,-25 0,25 0,-25 0,24-25,1 25,0-25,0 1,0-1,24 0,-24 0,25-24,-25 24,24 0,1-25,-25 26,24-26,-24 25,0 0,24 0,-49 1,25 24,0-25,0 25,-25 0,0 0,0 0,0 0,0 0</inkml:trace>
  <inkml:trace contextRef="#ctx0" brushRef="#br0" timeOffset="15695.8978">3448 15280,'-25'0,"25"0,0 0,0 0,0 0,0 0,0 0,-24 0,24 0,0 0,0 0,-25 24,25-24,0 0,0 0,0 25,-25-25,25 25,0-25,0 25,0 0,0 0,0 24,0-24,0 0,0 0,0-1,0 1,25 0,-25 0,25 0,-25-25,0 24,24-24,-24 0,25 0,-25 25,25-25,-25-25,25 25,0 0,-25-24,24 24,1-25,0 0,0 0,-25 0,25 1,-1-1,1 0,0 0,0 0,0 1,-1 24,-24-25,25 25,0-25,0 25,-25 0,25 0,-1 0,1 0,-25 25,25-25,0 0,-25 25,25-25,0 24,-1 1,1-25,0 25,0-25,0 25,-1-25,1 0,0 25,0-25,0 0,-1 0,1 0,0-25,0 25,0 0,-1-25,1 25,25-25,-25 0,-1 1,26-1,0 0,-26 0,26 0,0 0,-26 1,26-1,0 0,-26 0,1 25,0-25,25 25,-25 0,-25 0,24 0,1 0,0 0,-25 25,25-25,0 0,-25 25,24-25,-24 25,25-25,-25 25,0-25,25 24,-25-24,25 25,-25-25,25 25,-25-25,0 0,24 0,-24 0,25 0,0 0,-25 0,25 0,0 0,-1 0,1-25,25 25,-25 0,-1-25,26 25,-25 0,24-24,-24 24,0 0,25 0,-26 0,1 24,0-24,0 0,-25 25,25-25,-1 0,-24 25</inkml:trace>
  <inkml:trace contextRef="#ctx0" brushRef="#br0" timeOffset="16151.9239">6747 15900,'0'0,"-25"0,25 0,0 0,0 0,0 0,0 0,0 0,0 0,0 0,0 0,25 0,-25 0,25 0,0 0,24 25,-24-25,25 0,-1 0,1 0,24 0,1 0,-1 0,1 0,-1 0,25 24,-24-24,24 0,0 0</inkml:trace>
  <inkml:trace contextRef="#ctx0" brushRef="#br0" timeOffset="37799.162">16892 15255,'0'0,"-24"0,24 0,0-25,0 25,0 0,-25 0,25 0,0 0,0 0,0 25,25-25,-25 25,0-25,24 24,-24 1,25 0,-25 0,25 0,0 0,-25-25,25 24,-1 1,-24-25,25 25,0-25,-25 0,25 0,0 0,-1-25,1 25,0-25,0 1,24-1,-24-25,25 25,-25-24,24 24,-24-25,25 25,-26-24,26 24,-25 0,0 0,-1 25,1-24,-25 24,25 0,-25 0</inkml:trace>
  <inkml:trace contextRef="#ctx0" brushRef="#br0" timeOffset="38721.2148">12973 16942,'0'0,"0"0,-25-25,25 25,0 0,-24-25,24 25,0 0,-25 0,25 0,0 0,0 0,0 0,0 0,0 25,0-25,25 25,-25-25,0 24,24 1,-24 25,25-25,-25-1,25 1,-25 0,25 0,-25 0,25-1,-25 1,24-25,-24 0,25 0,0 0,-25 0,25-25,0 25,-1-24,1-1,0-25,25 25,-26-24,1-1,25 25,-25-24,24-1,-24 1,25 24,-25-25,-1 25,1 1,0-1,0 0,0 0,-1 25,-24-25,25 25,-25 0,25 0,-25 25</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41:18.738"/>
    </inkml:context>
    <inkml:brush xml:id="br0">
      <inkml:brushProperty name="width" value="0.05292" units="cm"/>
      <inkml:brushProperty name="height" value="0.05292" units="cm"/>
      <inkml:brushProperty name="color" value="#FF0000"/>
    </inkml:brush>
  </inkml:definitions>
  <inkml:trace contextRef="#ctx0" brushRef="#br0">19323 9525,'0'0,"0"-25,0 25,0 0,0-25,0 25,0 0,0 0,0 0,0 0,0 0,0 0,0 0,0 0,0 25,0 0,0-25,0 25,0 0,0-1,25 1,-25 0,0 0,25-25,-25 25,25-25,-25 24,24-24,1 0,0 0,25-24,-26 24,26-25,0 0,-1 0,1 0,24 1,-24-1,24-25,-24 25,24-24,-24 24,24 0,-24 0,-25 1,24-1,-24 0,-25 25,25 0,-25-25,0 25</inkml:trace>
  <inkml:trace contextRef="#ctx0" brushRef="#br0" timeOffset="908.0519">12626 11137,'0'-25,"0"25,0-24,-25 24,25 0,0-25,0 25,0 0,0 0,0 0,0 0,0 0,0 0,0 0,0 25,0-25,0 24,25 1,-25 0,25-25,0 25,-25 0,24 0,1-25,0 24,0-24,0 0,-1 0,26-24,-25-1,24 0,-24 0,25 0,-1-24,1-1,24 0,-24 1,0 24,-1-25,-24 1,25 24,-1 0,-24 0,0 1,-25 24,25 0,-25-25,0 25,0 0,0 25,0-25,0 0,0 24</inkml:trace>
  <inkml:trace contextRef="#ctx0" brushRef="#br0" timeOffset="22078.2628">14685 15081,'0'0,"-25"0,25-25,0 25,0 0,0 0,-25 0,25 0,0 0,0 0,0 0,0 0,0 0,0 0,0 0,25 0,-25 0,25 25,0-25,-1 0,1 0,25 0,-1 0,1 0,0 0,-1 0,26 0,-26-25,1 25,24 0,-24 0,-1 0,1 0,0-24,-1 24,1 0,-25 0,24 0,-24 0,0 0,0 0</inkml:trace>
  <inkml:trace contextRef="#ctx0" brushRef="#br0" timeOffset="22645.2952">14660 16545,'0'0,"0"-25,-25 25,25-25,0 25,0-25,-25 25,25 0,0 0,0 0,0 25,0-25,0 0,25 25,-25 0,0 0,25-1,-25 1,25 0,-25 0,25 0,-1-1,-24-24,25 25,0 0,25-25,-26 0,1 0,25 0,-1-25,-24 0,25 1,-1-1,1 0,0 0,-1-24,1 24,-1-25,1 25,0 1,-1-26,1 25,-25 0,24 0,1 25,-25-24,0 24,-1-25,-24 25,25 0,-25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43:43.069"/>
    </inkml:context>
    <inkml:brush xml:id="br0">
      <inkml:brushProperty name="width" value="0.05292" units="cm"/>
      <inkml:brushProperty name="height" value="0.05292" units="cm"/>
      <inkml:brushProperty name="color" value="#FF0000"/>
    </inkml:brush>
  </inkml:definitions>
  <inkml:trace contextRef="#ctx0" brushRef="#br0">16272 2654,'0'0,"0"0,0 0,-25 0,25 0,0 0,0 0,0 0,-24 0,24 0,0 0,-25 0,25 0,-25 0,25 0,-25 0,0 0,25 0,-24 0,-1 25,0-25,25 0,-25 0,0 25,1-25,-1 25,25-25,-25 24,0-24,0 25,25 0,-24-25,-1 25,25 0,-25-1,25 1,-25 0,0 25,25-26,-24 26,24-25,0 24,-25-24,25 25,0-25,0 24,0 1,0-1,0-24,0 25,0-1,0-24,0 25,25-25,-1 24,-24-24,25 25,0-1,-25-24,25 0,0 25,24-26,-24 1,0 0,0 0,24 0,-24-1,25 1,-26 0,26-25,0 0,-26 25,26-25,0 0,-26 0,26 0,0-25,-1 25,-24-25,25 25,-1-25,1 1,-25-1,24 0,-24 0,25 0,-25 1,-1-1,26 0,-25 0,0 0,-1-24,1 24,-25 0,25 0,0-24,-25 24,25-25,-25 25,0-24,0 24,0-25,0 26,0-26,0 25,0-24,0 24,0-25,-25 25,25 1,-25-26,25 25,-25 0,0 1,1-26,-1 25,0 25,0-25,0 1,1-1,-26 0,25 25,-24-25,24 25,0-25,-25 25,25 0,-24-24,24 24,-25 0,26 0,-26 0,25 0,0 0,-24 24</inkml:trace>
  <inkml:trace contextRef="#ctx0" brushRef="#br0" timeOffset="490.028">16272 3150,'0'0,"-25"0,25 0,0 0,0 25,0-25,0 25,0 0,0-25,0 24,0 1,0 25,0-25,-24-1,24 1,0 0,0 0,0-25,0 25,0-25,0 24,0-24,0 0,0 25,0-25,0 0,0 0,0 0,0 0,0 0,0-25,0 25,0 0,0-24,0-1,0 0,0 0,0 0,0 1,0-1,0-25,0 25,0 1,0-1,0 0,24 0,-24 0,0 25,25-24,-25 24,0 0,25 0,-25 0,25 0,-25 0,0 24,25 1,-25 0,24-25,-24 25,25 24,-25-24,25 0,-25 0,0 0,25-1,-25 1,25-25,-25 25,0 0,24-25,-24 25,0-25,0 0,25 24</inkml:trace>
  <inkml:trace contextRef="#ctx0" brushRef="#br0" timeOffset="658.0376">16322 3349,'-25'0,"25"0,0 0,0 0,0 0,0 0,0 0,0 0,0 0,0 0,0 0,0 0,0 0,0 0,25-25,0 25,-1 0,1-25,0 0</inkml:trace>
  <inkml:trace contextRef="#ctx0" brushRef="#br0" timeOffset="2102.1202">16198 1736,'0'0,"-25"-24,25 24,-25 0,0 0,1 0,24 0,-25 0,0 0,0 0,0 0,1 0,-1 0,0 0,0 24,-24-24,24 25,0-25,0 25,0-25,-24 25,24-25,0 25,0-1,0-24,-24 25,24 0,0-25,0 25,1 0,-26-1,25-24,0 25,1 0,-1 0,0 0,-25-1,26 1,-1 0,0 0,0 0,0-1,1 26,-1-25,0 0,0-1,25 1,-25 0,1 25,-1-26,25 26,-25-25,0 0,25 24,-25-24,1 25,24-25,-25 24,25-24,-25 25,25-26,-25 26,25-25,0 24,-25-24,25 25,0-25,0 24,0-24,0 25,0-1,0-24,0 25,0-26,0 26,0-25,0 24,25-24,-25 25,25-25,-25-1,0 26,25 0,-25-25,25 24,-25-24,24 25,-24-1,25 1,0-25,-25 24,25 1,-25-25,25 24,-1 1,-24-25,25-1,0 26,0-25,0 0,-1 24,1-24,0 0,0 0,0-1,-1 1,1 0,0-25,25 25,-26 0,1-1,0 1,25-25,-26 25,1-25,25 25,-25-25,24 25,-24-25,25 24,-25-24,24 0,-24 0,25 25,-1-25,-24 0,25 0,-26 0,26 0,-25 0,24 0,-24 0,25 0,-25-25,-1 25,26 0,-25-24,24 24,-24 0,25-25,-25 25,24-25,-24 25,25-25,-26 0,26 25,-25-24,25-1,-26 25,26-25,-25 25,0-25,24 0,-24 25,0-24,0-1,24 0,-24 0,0 0,0 1,-1-1,1 0,25 0,-25-24,-1 24,1 0,0-25,0 26,0-26,-1 25,1-24,0 24,0 0,0-25,-25 26,24-26,1 25,-25-24,25 24,-25-25,25 0,0 26,-25-26,24 0,-24 26,25-26,0 0,-25 1,25-1,-25 25,0-24,0-1,0 25,0-24,0 24,0-25,0 1,0 24,0 0,0-24,0 24,-25-25,25 25,-25 1,25-26,-25 25,1 0,24-24,-25 24,0 0,0-25,25 26,-25-1,1 0,-1 0,0-24,25 24,-25 0,0 0,1 0,-1-24,25 24,-25 0,0 0,0 1,1-1,-1 0,25 25,-25-25,0 0,0 1,1 24,24-25,-25 0,0 25,0-25,0 25,1-25,-1 25,0-24,25 24,-25-25,-24 25,24-25,0 25,0 0,0-25,1 25,-1 0,-25 0,25-25,0 25,-24 0,24 0,0 0,-24 0,24 0,-25 0,25 0,-24-24,24 24,0 0,-24 0,24 0,-25 0,25 0,-24 0,-1 24,1-24,24 0,-25 25,1-25,-1 25,0 0</inkml:trace>
  <inkml:trace contextRef="#ctx0" brushRef="#br0" timeOffset="2816.1611">15875 2158,'0'0,"0"0,-24 0,24 0,0 0,0 0,0 0,0 0,0 0,0 0,0 0,0 0,0 0,0 25,0-25,0 25,0-1,24-24,-24 25,0 0,25-25,-25 25,0 0,0-25,0 24,0-24,25 0,-25 25,0-25,0 0,0 0,0 0,0 0,0 0,0 0,0 0,0 0,0-25,0 25,0 0,0 0,0-24,0 24,0 0,0 0,0-25,0 25,0 0,25-25,-25 25,25 0,-25-25,24 25,-24-25,25 25,0-24,0 24,0-25,-25 25,24-25,1 25,0-25,0 0,-25 25,25 0,-1-24,-24 24,0-25,25 25,-25 0,0-25,0 25,0 0,0-25,-25 25,25 0,0-25,-24 25,24 0,0 0,-25 0,25 0,0 0,0 0,0 0,0 0,0 0,0 0,0 25,0 0,0 0,0 0,0-1,0 26,0-25,0 0,25 24,-1-24,-24 25,25-26,-25 26</inkml:trace>
  <inkml:trace contextRef="#ctx0" brushRef="#br0" timeOffset="7667.4385">21184 1761,'0'0,"-25"0,25 0,-25 0,25 0,-25 0,0 0,25 0,-24 0,-1 0,0 0,0 0,0 25,1-25,-1 0,0 0,0 25,0-25,0 25,-24-25,24 24,0-24,-24 25,24 0,0-25,-25 25,26 0,-26-1,25 1,-24 0,24 0,0 0,-25 24,26-24,-1 0,0 24,0-24,0 25,25-1,-24-24,24 25,-25-1,25-24,0 25,0-1,0 1,0-25,0 25,0-1,0 1,25-25,-1 24,-24 1,25-25,0 24,0-24,0 25,-1-1,1-24,0 0,0 24,24-24,-24 0,25 0,-25 0,24-25,1 24,-1-24,1 25,0-25,-1 0,1 0,0-25,-1 25,1 0,-1-24,1 24,0-25,-26 0,26 0,0 25,-26-25,26 1,-25-1,0 0,24 0,-24 0,0 1,0-26,-1 25,1 0,0 1,0-26,0 25,-1 0,-24-24,25 24,0 0,-25-24,25 24,-25-25,0 25,0-24,0 24,0-25,0 25,0-24,0 24,-25-25,0 1,0 24,1-25,-1 26,0-1,0-25,0 25,-24 1,24-26,-25 25,26 0,-26 25,25-24,-24-1,-1 0,25 25,-24-25,-1 25,0 0,26 0,-26 0,0 0,1 0,-1 25,0 0,1-25</inkml:trace>
  <inkml:trace contextRef="#ctx0" brushRef="#br0" timeOffset="8379.4793">20464 2704,'0'0,"0"0,0 0,0 0,0 0,0 0,0 25,0-25,0 24,0-24,0 25,25-25,-25 25,0 0,0 0,0-1,0-24,0 25,0 0,0-25,0 25,0-25,0 0,0 25,0-25,0 0,0 0,0 0,0 0,0 0,0 0,0 0,0 0,0-25,0 25,0-25,0 0,0 0,0 1,-25-1,25 0,0 0,0 0,0 1,0-1,0-25,25 25,-25 0,25 1,0-1,-25 0,24 0,1 0,0 1,0-1,24 0,-24 0,0 25,0-25,0 25,-1 0,1 0,-25 0,25 25,-25-25,25 25,-25-25,0 25,0 0,0-1,-25 1,0 0,25 0,-25 0,1-1,-1 1,0 0,0 0,0 0,1 0,24-25,-25 24,0-24,25 0,0 0,0 0,0 0,0 25,0-25,0 0,0 0,0 0,0-25,0 25,0 0,0 0,0 0,25 0,-25-24,25 24,-25 0,24-25,1 25,0 0,0 0,0 0,-1 0,1 0,0 0,0 0,0 25,-25-25,25 24,-1-24,-24 25,0 0,0-25,0 25,0-25,0 25,-24-1,-1-24,0 25,0 0,0 0,-24-25,-1 25,0-1,1 1,-26-25,26 25,-1-25,-24 25,24-25</inkml:trace>
  <inkml:trace contextRef="#ctx0" brushRef="#br0" timeOffset="10417.5958">6772 6548,'0'0,"0"0,0 0,0 0,0 25,0-25,0 0,25 0,-25 0,25 0,-1 0,1 0,25 0,-25 0,24 0,1 0,-1 0,1 0,25-25,-26 25,26 0,-1 0,0 0,1-24</inkml:trace>
  <inkml:trace contextRef="#ctx0" brushRef="#br0" timeOffset="15964.9131">17785 3274,'0'0,"0"0,0 0,-24 0,24 0,0 0,0 0,0 0,0 0,0 0,0 0,0 0,0 0,0 0,0 0,0 0,0 0,0 0,0 0,0 0,0 0,0 0,24 0,-24 0,0 0,25 0,-25 0,25 0,-25 0,25 0,-25 0,25 0,-1 0,-24 0,25 0,0 0,0-25,0 25,-25 0,24 0,1 0,0-24,0 24,0 0,-1 0,1 0,25 0,-25-25,-1 25,1 0,25 0,-25 0,-1 0,26-25,-25 25,24 0,-24 0,0 0,25-25,-26 25,1 0,0 0,25 0,-26 0,1 0,0 0,0-25,0 25,0 0,-1 0,1 0,0 0,-25-24,25 24,0 0,-1 0,1 0,0 0,0 0,0-25,-25 25,24 0,1 0,0 0,-25 0,25 0,0 0,-1-25,-24 25,25 0,0 0,0 0,-25 0,25 0,-1 0,1-25,0 25,0 0,-25 0,25 0,-1 0,1 0,-25 0,25 0,0 0,-25 0,25-25,-25 25,24 0,-24 0,25 0,-25 0,25 0,-25 0,0 0,25 0,-25 0,25 0,-25 0,24 0,-24 0,0 0,25 0,-25-24,25 24,-25 0,0 0,25 0,-25 0,0 0,0 0,25 0,-25 0,0 0,25 0,-25 0,0 0,0 0,24 0,-24 0,0 0,25 0,-25 0,0 0,25 0,-25 0,0 0,25 0,-25 0,0 0,25-25,-25 25,0 0,24 0,-24 0,0 0,25 0,-25 0,0 0,0 0,25 0,-25 0,25 0,-25 0,0 0,25 0,-25 0,0 0,0 0,0 0,24 0,-24 0,0 0,0 0,0 0,0 0,0 0,0 0,0 0,0 0,0 0,0 0,0 0,0 0,0 0,0 0,0 0,0 0,0 0,0 0,0 0,0 0,25 0,-25 0,0 0,0 0,0 0,0 0,0 0,0 0,0 0,0 0,0 0,-25 0,25 0</inkml:trace>
  <inkml:trace contextRef="#ctx0" brushRef="#br0" timeOffset="16365.9361">18852 2952,'0'0,"0"0,0 0,0 0,0 0,0 0,0 0,0 0,0 0,0 0,0 0,0 0,25 0,-25 25,25-25,-1 24,-24-24,25 25,0 0,0-25,0 25,24 0,-24-25,0 24,0-24,-1 25,1-25,-25 25,25-25,0 25,-25-25,25 0,-25 0,0 25,0-25,24 0,-24 0,0 0</inkml:trace>
  <inkml:trace contextRef="#ctx0" brushRef="#br0" timeOffset="16621.9507">19249 2902,'0'0,"0"-25,0 25,0 0,0 0,0 0,0 0,0 0,0 0,-25 0,25 0,0 0,0 0,0 0,0 0,0 0,0 25,-25-25,25 25,-25 0,25 0,-24-1,24 26,-25-25,0 24,0-24,25 25,-25-25,1 24,24-24,-25 0,25 0,-25-1,25 1,0-25,0 25,0-25,0 25,0-25,0 0,0 0</inkml:trace>
  <inkml:trace contextRef="#ctx0" brushRef="#br0" timeOffset="23015.3164">21184 1215,'-25'0,"25"0,-25 0,25 0,-25 0,25 0,-25 0,25 0,-24 0,-1 0,25 0,-25 0,0-24,0 24,1 0,-1 0,0 0,25 0,-25 0,0 0,0 0,1 0,-1 0,0 0,0 0,0 0,1 0,-1 0,0 0,0 0,25 0,-25 0,1 24,-1-24,0 0,0 0,25 0,-25 0,1 0,-1 25,25-25,-25 0,0 0,0 25,1-25,-1 0,25 0,-25 25,0-25,0 0,1 25,-1-25,0 0,25 24,-25-24,0 25,1-25,-1 25,0-25,0 25,0-25,25 25,-24-25,-1 24,0-24,25 25,-25 0,0-25,25 25,-25-25,25 25,-24-1,24 1,-25-25,25 25,-25 0,25 0,-25 0,25-1,-25 1,25-25,0 25,-24 0,24 0,0-1,-25 1,25 0,0 0,-25 0,25-1,-25 1,25 0,0 0,-25 0,25-1,0 1,0 0,0 0,-24 0,24-1,0 1,-25 0,25 0,0 0,0-1,0 1,-25 0,25 25,0-26,0 1,0 0,-25 0,25 0,0-1,0 1,0 0,0 0,-25 0,25 0,0-1,0 1,0 0,0 0,0 0,0-1,0 1,0 0,0 0,0 0,0-1,0 1,0 0,0 25,0-26,25 1,-25 0,0 0,25 24,-25-24,0 0,0 0,25 24,-25-24,0 0,25 0,-25 0,24 24,-24-24,0 0,25 0,-25-1,25 1,-25 0,25 0,-25 0,25 0,-25-1,24 1,-24-25,25 25,-25 0,25 0,-25-1,25 1,-25 0,25-25,-1 25,-24 0,25-1,0 1,-25 0,25-25,0 25,0 0,-25-25,24 24,1 1,0-25,0 25,0-25,-25 25,24-25,1 25,0-25,0 24,0-24,-1 25,1-25,0 0,0 25,0-25,-1 0,1 25,25-25,-25 0,-1 25,1-25,0 0,0 0,0 0,-1 24,1-24,25 0,-25 0,-1 0,1 0,0 0,0 0,24 0,-24 0,0 0,0 0,0 0,24 0,-24-24,0 24,0 0,0 0,24 0,-24-25,0 25,0 0,24-25,-24 25,0-25,0 25,-1 0,1-25,0 25,0-24,0 24,-1-25,1 25,25-25,-25 0,-1 25,1-25,0 1,0 24,0-25,-1 0,1 0,0 25,0-25,0 1,-1-1,1 0,0 0,0 0,0 25,-1-24,1-1,0 0,-25 0,25 0,0 1,-25-1,25 0,-1 0,-24 0,25 0,0 1,-25 24,25-25,0 0,-25 0,24 0,-24 1,25-1,-25 0,25 0,-25 0,25 1,-25-1,25 0,-25 0,0 0,24 1,-24-26,25 25,-25 0,0 1,25-1,-25 0,0 0,25-24,-25 24,0 0,0 0,0 0,0 1,0-1,25 0,-25 0,0 0,0 1,0-1,0 0,0 0,0 0,0 0,0 1,0-1,24 0,-24 0,0 0,0 1,0-1,0 0,0 0,0 0,0 1,0-1,0 0,-24 0,24 0,0 1,0-1,-25 0,25 0,0 0,-25 1,25-1,0 25,-25-25,25 0,0 25,-25-25,25 1,-24-1,24 0,-25 25,25-25,-25 0,25 1,-25 24,25-25,-25 0,25 25,-24-25,-1 25,25-25,-25 25,25-24,-25-1,0 25,25-25,-24 25,-1-25,0 25,0-25,0 25,0-25,1 1,-1 24,0-25,0 25,0-25,1 0,-1 25,0-25,0 1,0 24,1-25,-1 25,0-25,-25 25,26-25,-1 25,0-25,0 25,0 0,-24 0,24-24,0 24,-24 0,24 0,-25 0,25-25,1 25,-26 0,25 0,-24 0,24 0,-25-25,25 25,-24 0,-1 0,0 0,26 0,-26 0,0 0,1 0,-26 0,26 0,-1 25,-24-25</inkml:trace>
  <inkml:trace contextRef="#ctx0" brushRef="#br0" timeOffset="23795.361">20439 1712,'0'-25,"0"25,0 0,0-25,0 25,0 0,0-25,0 25,-24 0,24-25,-25 25,25 0,-25 0,25-25,-25 25,0 0,25 0,-24 25,-1-25,0 0,0 25,0-25,1 25,24 0,-25-25,0 25,25-25,0 24,0 1,0-25,0 25,0-25,0 25,0 0,25-25,0 0,-25 24,24-24,1 0,0 0,-25 0,25 25,0-25,-1 0,1-25,0 25,0 0</inkml:trace>
  <inkml:trace contextRef="#ctx0" brushRef="#br0" timeOffset="27263.5594">19472 645,'0'0,"-25"0,25 0,0-25,-25 25,25 0,0 0,-24 0,24 0,-25 0,0 0,25 0,-25 0,25 0,-25 0,1 0,24 0,-25 0,0 0,25 0,-25 0,0 25,1-25,24 0,-25 0,0 0,0 0,0 25,1-25,-1 0,25 0,-25 0,0 0,0 0,1 25,24-25,-25 0,0 0,25 0,-25 24,0-24,25 0,-25 0,25 0,-24 25,24-25,-25 0,25 0,-25 0,25 0,-25 25,25-25,-25 0,1 0,24 0,-25 25,0-25,25 0,-25 0,0 25,1-25,-1 0,0 24,25-24,-25 0,0 0,25 0,-24 25,-1-25,25 0,-25 0,0 25,0-25,25 0,-24 0,-1 25,25-25,-25 0,0 0,0 25,25-25,-24 0,-1 0,0 24,0-24,0 0,1 0,24 25,-25-25,0 0,0 25,0-25,1 0,24 25,-25-25,0 0,0 25,0-25,1 24,-1-24,0 25,0-25,0 0,-24 25,24-25,0 25,0-25,0 25,1-25,24 24,-25-24,0 25,0-25,0 25,25-25,-24 0,-1 25,25-25,-25 25,0-25,25 24,-25-24,1 25,24-25,-25 25,0 0,25-25,-25 25,25-1,-25 1,25-25,-24 25,-1 0,25 0,-25-1,25 1,-25 0,25 0,-25 0,25 0,-24-1,24 1,-25 0,25 0,-25 0,25-1,0 1,-25 0,25 0,-25 0,25-1,0 1,-24 0,24 0,0 0,-25-1,25 1,0 0,-25 0,25 0,0-1,-25 1,25 25,0-25,0-1,0 1,-25 0,25 25,0-26,-24 1,24 25,0-25,-25-1,25 26,0-25,0 0,0 24,0-24,-25 0,25 0,0 24,0-24,0 0,0 25,-25-26,25 1,0 25,0-25,0-1,0 26,0-25,0 0,0 24,0-24,0 0,0 0,0 24,0-24,0 0,0 0,0-1,25 1,-25 0,0 0,0 0,25-1,-25 1,0 0,25 0,-25 0,0 0,24-1,-24 1,25 0,0 0,-25 0,25-1,-25 1,25 0,-25 0,24 0,1-1,-25 1,25 0,0 0,-25 0,25-1,-1 1,-24 0,25 0,0-25,-25 25,25-1,0 1,-25 0,24 0,1 0,-25-25,25 24,0 1,-25 0,25-25,-1 25,-24 0,25-1,0 1,0-25,0 25,-1 0,-24 0,25-1,0-24,0 25,0 0,-1-25,1 25,0 0,0-25,0 24,-1 1,1-25,0 25,0-25,0 25,0-25,-1 25,1-25,0 25,0-25,0 24,-1-24,1 25,0-25,0 25,24 0,-24-25,0 25,0-25,0 24,-1-24,1 25,25-25,-25 25,-1-25,1 25,25-25,-25 0,-1 25,26-25,-25 0,0 24,24-24,-24 0,0 25,24-25,-24 25,25-25,-25 0,-1 25,26-25,-25 25,25-25,-26 24,1-24,25 0,-25 25,24-25,-24 25,25-25,-26 0,26 25,-25-25,24 0,-24 0,25 25,-25-25,24 0,-24 0,25 0,-1 24,-24-24,25 0,-26 0,26 0,0 25,-26-25,26 0,0 25,-25-25,24 0,1 0,-1 25,-24-25,25 0,-1 0,1 25,-25-25,24 0,1 0,-25 0,24 0,-24 0,25 0,-25 0,24 0,-24 0,25 0,-26 0,26 0,-25 0,24 0,-24 0,25 0,-25 0,24 0,1-25,-25 25,24 0,1-25,-25 25,24 0,-24-25,25 25,-25 0,24-25,-24 25,0 0,24-24,-24 24,0-25,25 25,-26 0,1-25,25 25,-25-25,-1 25,26 0,-25-25,0 25,24-24,-24 24,0-25,24 25,-24-25,0 25,0-25,0 25,0-25,-1 25,1-24,0 24,0-25,0 25,-25-25,24 0,1 25,0-25,0 1,0 24,-1-25,-24 0,25 0,0 0,0 1,0-1,24 25,-24-25,0 0,0 0,-1 0,1 1,0-1,0-25,0 25,-1 1,1-1,0 0,0 0,0 0,-1 1,1-1,0 0,0 0,-25 0,25 1,-1-1,1-25,0 25,-25 1,25-1,0 0,-25 0,25-24,-25 24,24-25,-24 25,25-24,-25 24,25-25,-25 26,25-26,-25 25,25 0,-25-24,24 24,-24 0,25 0,-25 0,0-24,0 24,25 0,-25 0,0 1,0-26,0 25,0-24,0 24,0-25,0 25,0-24,0-1,0 25,0-24,0 24,0-25,0 26,0-26,0 25,0-24,0 24,0 0,-25 0,25-24,-25 24,25 0,0 0,-24-25,24 26,0-1,-25-25,25 25,-25-24,25 24,-25-25,25 26,-25-26,25 25,-24-24,24 24,-25-25,25 25,-25 1,25-26,-25 25,25 0,-25 1,25-1,-25-25,1 25,24 1,-25-1,25 0,-25-25,0 26,0-1,25 0,-24-25,-1 25,0 1,25-1,-25 0,0 0,25 0,-24 1,-1-1,0 0,25 0,-25 0,0 1,1-1,-1 0,25 0,-25 0,0 25,0-24,1-1,-1 0,0 0,0 0,0 1,1-1,-1 0,0 0,0 0,0 25,1-24,-1-1,25 0,-25 0,0 0,0 25,1-24,-1-1,0 25,0-25,0 0,0 25,1-25,-1 1,0 24,0-25,0 25,1-25,-1 25,0-25,0 0,0 25,-24-24,24 24,0-25,0 25,1 0,-1-25,0 25,0-25,0 25,-24 0,24-25,0 25,0 0,1-25,-1 25,-25 0,25 0,1-24,-26 24,25 0,0 0,-24 0,24 0,0-25,0 25,-24 0,24 0,0 0,0 0,-24 0,24 0,0 0,-25 0,26 0,-1 0,-25 0,25 0,1 0,-26 0,25 0,0 0,-24 0,24 0,-25 0,1 0,24 0,-25 0,1 0,24 25,-25-25,1 0,-1 0,1 24,-1-24,0 25,1-25,-26 0,26 25,-1 0,-24-25,-1 25,26-25,-26 25,1-1,-25 1,24 0</inkml:trace>
  <inkml:trace contextRef="#ctx0" brushRef="#br0" timeOffset="30175.7259">21357 3076,'0'0,"0"0,0 0,0 0,0 0,0 0,0 0,25 0,-25 0,0 0,0 0,0 0</inkml:trace>
  <inkml:trace contextRef="#ctx0" brushRef="#br0" timeOffset="36135.0668">16942 446,'0'-24,"0"24,0 0,0 0,0 0,0 0,-25 0,25 0,0 0,-25 0,25-25,-24 25,24 0,-25 0,0 0,0 0,0 0,1 0,-1 0,0 0,0 0,0 0,0 25,1-25,-1 0,-25 0,25 0,1 24,-26-24,25 0,-24 25,24-25,-25 25,1-25,24 25,-25-25,1 25,-1-25,25 25,-24-25,-1 24,25-24,-24 25,-1-25,25 25,0 0,-24-25,24 25,0-25,-25 24,26-24,-1 25,0-25,0 25,0 0,1-25,-1 25,-25-1,25-24,1 25,-1 0,0 0,0-25,-24 25,24-1,0 1,0-25,0 25,-24 0,24-25,0 25,0-1,1 1,-1-25,-25 25,25 0,1 0,-1-25,0 24,0 1,-24 0,24 0,0 0,0-1,0 1,1 0,-1 0,0 0,0-1,0 1,0 0,1 25,-1-26,0 1,0 0,0 25,1-25,-1 24,25-24,-25 0,0 24,0-24,25 25,-24-25,-1 24,25-24,-25 0,25 24,-25 1,25-25,-25 24,1-24,24 25,0-1,-25 1,25-25,-25 24,25 1,-25-25,25 24,0 1,-25-25,25 25,0-1,0-24,-24 25,24-1,0-24,0 25,0-1,0 1,0-1,0-24,0 25,0-1,0 1,0 0,0-1,0 1,0-1,0 1,24-25,-24 24,0 1,0-25,0 25,0-1,25-24,-25 25,0-1,0 1,25-25,-25 24,0 1,25-1,-25-24,25 25,-25-25,24 24,-24 1,25-25,-25 24,0 1,25-25,-25 24,25-24,-25 25,25-1,-1-24,-24 25,25-1,-25-24,25 0,0 25,-25-26,25 1,-1 25,1-25,-25-1,25 1,0 0,0 25,-25-26,24 1,1 0,0 0,-25 24,25-24,0 0,-25 0,25 24,-1-24,1 0,0 25,0-26,0 1,-1 25,1-25,0-1,0 26,24-25,-24 0,0-1,25 1,-26 0,1 0,25 0,-25 0,24-1,-24 1,25 0,-26 25,26-26,-25 1,0 0,24 25,-24-26,0 1,24 0,-24 25,25-26,-25 1,-1 25,26-25,0-1,-25 1,24 25,-24-25,25-1,-26 1,26 0,0 0,-26 0,26-1,-25 1,24 0,1 0,-25 0,24-25,1 24,-25 1,24 0,1-25,-25 25,24 0,1 0,0-1,-26-24,26 25,0 0,-1-25,-24 25,25 0,-25-25,24 0,1 24,-25-24,24 0,-24 25,25-25,-26 0,1 0,25 25,-25-25,24 0,-24 0,25 0,-26 0,26 25,-25-25,0 0,24 0,-24 0,25 0,-26 0,26 0,-25 0,0 0,0 0,24 0,-24 0,0 0,0 0,-25 0,24 0,1-25,0 25,-25 0,25 0,0 0,-25 0,24 0,1 0,-25 0,25 0,0 0,-25 0,25 0,-1 0,1 0,0 0,0 0,0 0,-1 0,1 0,0 0,0 0,0 0,-1 0,1 0,0 0,0 0,24 0,-24 0,0 0,0 0,24-25,-24 25,0 0,0 0,24 0,-24 0,0 0,0 0,0 0,24 0,-24 0,0 0,0 0,24 0,-24 0,0 0,25 0,-26-25,1 25,25 0,-25 0,-1 0,26-24,-25 24,0 0,24-25,-24 25,0-25,24 25,-24 0,0-25,0 25,0 0,24-25,-24 25,0 0,0-24,-1 24,26 0,-25-25,0 25,0 0,24-25,-24 25,0 0,24-25,-24 25,0 0,25-25,-26 25,1 0,0-25,0 25,24 0,-24 0,0-24,0 24,0-25,-1 25,1 0,0-25,0 25,0-25,-1 25,1 0,0-25,25 25,-26-24,1 24,0-25,0 25,0-25,-1 25,26-25,-25 25,0-25,0 25,-1-24,26 24,-25 0,0-25,-1 25,1-25,0 25,0-25,0 25,-1-25,1 25,0 0,0-24,0 24,-1-25,1 25,0-25,0 25,0-25,-25 25,24-25,1 25,0 0,0-24,-25 24,25-25,-1 25,1-25,0 25,0-25,-25 25,25-25,-1 25,1-24,0 24,0-25,0 25,-1-25,-24 25,25-25,0 25,0-25,0 25,-1-24,1 24,0 0,0-25,0 25,0-25,-25 25,24 0,1-25,0 25,-25-25,25 25,0 0,-25-24,24 24,1-25,-25 25,25-25,0 25,-25 0,25-25,-1 25,-24-25,25 25,0-25,-25 25,25-24,0 24,-25-25,24 0,1 25,-25-25,25 25,0-25,-25 1,25 24,-1-25,-24 0,25 25,-25-25,25 0,-25 25,25-24,0-1,-25 25,24-25,-24 0,25 25,-25-25,25 1,-25 24,25-25,-25 25,25-25,-25 25,24-25,-24 25,25 0,-25-25,25 25,-25-24,25 24,-25 0,0-25,25 25,-25-25,24 25,-24 0,25-25,-25 25,25 0,-25-25,25 25,-25-24,25 24,-25 0,25-25,-25 25,24 0,-24-25,25 25,0-25,-25 25,25 0,-25-25,25 25,-25 0,24-24,-24 24,25-25,-25 25,25 0,-25-25,25 25,-25-25,25 0,-1 25,1-24,-25 24,25-25,0 0,-25 25,25-25,-25 25,0-25,0 25,0-25,24 1,-24 24,0-25,25 0,-25 0,0 25,25-25,-25 1,0-1,25 0,-25 0,0 25,25-25,-25 1,0-1,24 25,-24-25,25 0,-25 0,0 1,25 24,-25-25,25 0,-25 0,0 25,25-25,-25 1,0-1,24 0,-24 25,0-25,0 0,25 1,-25 24,0-25,0 0,25 0,-25 0,0 1,0 24,0-25,0 0,25 0,-25 0,0 1,0-1,0 0,0 0,0 0,25 1,-25-1,0 0,0 0,0 25,24-25,-24 0,0 1,0 24,0-25,0 0,0 0,25 25,-25-25,0 1,0-1,0 0,0 25,0-25,0 0,0 1,0-1,0 0,0 0,0 25,0-25,0 1,0-1,0 0,0 25,0-25,0 0,0 1,0 24,0-25,0 0,0 0,0 0,0 1,0 24,0-25,0 0,0 0,0 0,0 25,0-24,0-1,0 0,0 25,0-25,0 0,0 1,0-1,0 0,0 25,0-25,0 0,0 0,0 1,0-1,0 25,0-25,0 0,0 0,0 1,0-1,0 0,0 0,0 0,0 1,0-1,0 0,0 25,0-25,0 0,0 1,0-1,0 0,0 25,0-25,0 0,0 1,0 24,0-25,0 0,0 0,0 25,0-25,0 1,0 24,0-25,0 25,0-25,-25 0,25 25,0-25,0 25,0-24,0-1,-24 25,24-25,0 25,0-25,-25 0,25 25,0-24,-25-1,25 0,0 25,-25-25,25 0,0 0,-25 1,25-1,0 0,-24 0,24 0,-25 1,25-1,-25 0,25 0,-25 0,25 1,-25-1,25 0,-24 0,24 0,-25 25,0-24,25-1,-25 0,0 0,25 0,-24 1,-1 24,25-25,-25 0,25 0,-25 0,0 25,25-24,-24-1,-1 0,25 0,-25 0,0 25,25-24,-25-1,1 0,24 0,-25 0,0 1,25 24,-25-25,0 0,25 0,-24 25,-1-25,25 1,-25 24,0-25,25 25,-25-25,25 25,-25-25,25 25,-24-25,24 25,-25-25,25 25,-25 0,25-24,-25 24,25 0,-25 0,25-25,-24 25,24 0,0 0,-25 0,25-25,-25 25,25 0,0 0,0 0,-25 0,25 0,0 0,0 0,0 0,0 0,-25 0,25 0,0 0,0 0,0 0,0-25,-24 25,24 0,0 0,-25 0,25 0,0 0,-25 0,25 0,-25 0,25 0,-25 0,25 0,-24 0,-1 0,25 0,-25 0,0 0,0 0,1 0,-1 0,0 0,0 0,25 0,-25 0,1 0,-1-25,0 25,0 0,0 0,1 0,-1 0,0 0,0 0,0-24,-24 24,24 0,0 0,0 0,0 0,1-25,-26 25,25 0,0 0,1 0,-26-25,25 25,0 0,1 0,-1-25,0 25,0 0,-24 0,24-25,0 25,0 0,0 0,1-24,-1 24,0 0,0 0,-24 0,24-25,0 25,0 0,0 0,1 0,-1-25,-25 25,25 0,1 0,-1-25,0 25,-25 0,26-25,-1 25,0 0,0-24,0 24,0 0,1 0,-1 0,0-25,0 25,0 0,1 0,-1 0,0 0,0 0,0 0,1-25,-1 25,0 0,0 0,0 0,1 0,-1 0,0 0,-25 0,26 0,-1 0,0 0,0 0,0 0,1 0,-1 25,0-25,0 0,0 0,1 0,24 0,-25 0,0 0,0 0,25 0,-25 0,1 25,24-25,-25 0,0 0,25 0,-25 0,0 0,0 0,25 0,-24 0,-1 0,0 0,25 0,-25 0,0 0,1 0,-1 0,0 0,0 0,0 0,1 0,-1 0,0 0,0 0,0 0,1 0,-26 0,25 0,0 0,-24 0,24 0,0 0,-24 0,24 0,0 0,-25 0,26 0,-1 0,-25 24,25-24,-24 0,24 0,0 0,-25 0,26 25,-26-25,25 0,0 0,-24 0,24 0,-25 25,26-25,-26 0,25 0,-24 0,24 0,0 0,-25 0,26 0,-1 0,0 0,0 0,0 0,1 25,-1-25,0 0,0 0,25 0,-25 0,1 0,24 0,-25 0,0 0,25 0,-25 0,25 25,0-25,-25 0,25 0,-24 0,24 0,-25 0,25 0,-25 0,0 0,25 0,-25 0,1 24,-1-24,25 0,-25 0,0 0,0 0,0 0,1 0,24 25,-25-25,0 0,0 0,0 0,1 0,-1 0,0 25,0-25,0 0,1 0,-1 0,0 0,0 25,0-25,-24 0,24 0,0 25,0-25,1 0,-1 0,0 24,0-24,0 0,1 0,-26 0,25 25,0-25,1 0,-1 0,0 0,0 0,0 0,1 0,-1 25,25-25,-25 0,0 0,0 0,0 0,25 0,-24 25,-1-25,0 0,25 0,-25 25,0-25,1 0,-1 0,25 24,-25-24,0 0,0 0,1 25,-1-25,25 0,-25 0,0 25,-24-25,24 0,0 25,0-25,0 25,-24-25,24 25,0-25,-24 24</inkml:trace>
  <inkml:trace contextRef="#ctx0" brushRef="#br0" timeOffset="36736.1012">16694 695,'0'0,"0"0,-25 0,25 0,-25-25,25 25,-25 0,25 0,-24 25,-1-25,0 0,0 24,0-24,1 25,-1-25,0 25,25 0,-25 0,0-1,1 1,-1 0,0 0,25 0,-25 24,0-24,25 0,0 0,0-1,0 1,0 0,0 0,0-25,0 25,25-25,0 24,-25-24,25 0,0 25,24-25,-24 0,25-25,-1 25,1-24,-1 24,1-25,25 0,-26 0,26 0,-26 1,1-1</inkml:trace>
  <inkml:trace contextRef="#ctx0" brushRef="#br0" timeOffset="51073.9212">17711 2927,'0'0,"0"0,25 25,-25-25,0 0,0 25,0-25,0 24,0-24,0 25,0 0,0-25,0 25,25-25,-25 25,0-25,0 24,0-24,0 25,0-25,0 0,0 0,0 25,0-25,0 0,0 0,0 0,0 0,0 0,0 0,0 0,0 0,0 0,0-25,0 25,0 0,0 0,0-25,0 25,0-24,0 24,0-25,0 0,0 25,-25-25,25 25,0-25,0 1,0 24,0 0,0-25,0 25,0-25,0 25,0 0,0 0,0 0,0 0,0 0,0 0,0 0,0 0,0 0,0 0,0 0,0 25,0-25,0 25,0-25,0 24,0-24,0 25,0 0,-25 0,25-25,0 25,0-25,0 24,0 1,0-25,-25 25,25-25,0 0,0 25,0-25,0 25,0-25,0 0,0 0,0 0,0 0,0 0,0 0,0 0,0-25,0 25,0-25,0 25,0-25,0 25,0-25,0 25,0-24,0-1,0 25,25 0,-25-25,0 25,0 0,0-25,0 25,0 0,0 0,0 0,0 0,0 0,0 0,0 25,0-25,0 0,0 25,0-25,-25 25,25-1,0-24,-25 25,25 0,0 0,0-25,-25 25,25-25,0 24,0-24,0 25,0-25,0 0,0 0,0 0,0 0,0 0,0 0,0 0,0 0,0-25,0 25,0-24,25 24,-25-25,0 25,25-25,-25 25,0-25,0 25,0 0,25-25,-25 25,0 0,0 0,0 0,0 0,0 0,0 0,0 0,0 0,0 0,0 0,0 0,0 25,0-25,0 0,-25 25,25-25,0 25,0-25,0 25,-25-25,25 0,0 0,0 0,0 0,0 0,0 0,0 0,0 0,0 0,0 0,0 0,0 0,0 0,0 0,0-25,25 25,-25 0,0-25,0 25,0-25,25 25,-25 0,0 0,0 0,0 0,0 0,0 0,0 0,0 0,0 25,0-25,0 25,0 0,0-25,0 24,0 1,0-25</inkml:trace>
  <inkml:trace contextRef="#ctx0" brushRef="#br0" timeOffset="53133.039">20340 3101,'0'0,"0"0,0 0,0 0,0 0,0 0,0 0,0 0,0 0,0 0,0 0,0 0,0 0,0-25,0 25,0 0,0 0,0 0,0 0,0 0,0 0,0 0,0 0,0 0,0 0,0 0,0 0,0 0,0 0,0 0,0 25,0-25,0 24,0-24,25 25,-25 0,25 0,-25 0,0-1,25 1,-25 0,24 0,-24 0,25-1,-25 1,25-25,-25 25,25 0,0-25,-25 0</inkml:trace>
  <inkml:trace contextRef="#ctx0" brushRef="#br0" timeOffset="67592.8661">8434 10021,'50'0,"-1"0,1-25,24 25,-24 0,24 0,-24 0</inkml:trace>
  <inkml:trace contextRef="#ctx0" brushRef="#br0" timeOffset="76357.3674">14734 9525,'0'0,"0"0,-24 0,24 0,0 0,0 0,0 0,0 0,0 0,0 0,0 0,0 0,0 0,0 0,0 0,0 0,24 25,-24-25,25 0,0 0,0 0,24 0,-24 25,25-25,-25 0,24 0,-24 0,25 0,-1 0,1 0,-1 0,-24 0,25 0,-1 0,-24 0,25 0,-25 0,-1 0,26 0,-25 0,0 0,-1 0,-24 0,25 0,0 0,-25 0,0 0,0 0,0 0,0 24,0-24</inkml:trace>
  <inkml:trace contextRef="#ctx0" brushRef="#br0" timeOffset="84614.8397">19794 2282,'0'0,"0"25,-24 0,24-25,0 24,-25-24,25 25,0-25,0 25,0-25,0 0,0 0,0 0,0 0,0 0,0 0,25 0,-25 0,24-25,-24 25,25 0,0-25,0 25,0 0</inkml:trace>
  <inkml:trace contextRef="#ctx0" brushRef="#br0" timeOffset="85159.8708">16843 3572,'0'0,"0"0,0 0,0 0,0 0,0 0,0 0,0 0,0-25,0 25,0 0,0 0,0 0,0-25,25 25,-25-25</inkml:trace>
  <inkml:trace contextRef="#ctx0" brushRef="#br0" timeOffset="95463.4602">20712 3398,'0'0,"0"0,-25 25,25-25,0 25,-24-25,24 0,-25 25,25-25,0 24,-25-24,25 0,0 25,-25-25,25 0,0 0,0 0,0 0,0 0,0 0,0 0,0 0,0 0,0 0,0 0,0 0,0 0,0 0,25-25,-25 25,0 0,25 0,-25-24,0 24,0 0,25 0,-25 0,0 0,0 0,0 0,0 0,0 0,0 0,0 0,0 0,0 0,0 0,0 0,-25 24,25-24,0 0</inkml:trace>
  <inkml:trace contextRef="#ctx0" brushRef="#br0" timeOffset="97060.5515">17066 3547,'0'0,"0"0,0 0,0 0,0 0,0 0,0-25,25 25,-25 0,0 0,0 0,25-25,-25 25</inkml:trace>
  <inkml:trace contextRef="#ctx0" brushRef="#br0" timeOffset="124920.145">24111 10716,'-25'-25,"25"25,0-25,0 25,0 0,0-25,0 25,0 0,0 0,0-25,0 25,0 0,0 0,0 0,0 25,0-25,0 0,0 25,25 0,-1-25,-24 49,25-24,25 25,-25-25,-1 24,1 1,0-1,0 1,0-25,-1 24,1-24,-25 25,25-25,0 0,0-1,-25 1,24 0,-24 0,25-25,-25 25,0-25,25 24,-25-24,0 0,0 0,0 0,0 0</inkml:trace>
  <inkml:trace contextRef="#ctx0" brushRef="#br0" timeOffset="125253.1641">24557 10765,'0'-25,"0"25,0-24,0 24,0 0,0-25,0 25,0 0,0 0,0 0,0 0,0 0,-25 25,25-25,-25 24,1 1,-1 0,0 25,0-1,-24 1,-1-1,0 26,-24-26,24 26,1-1,-1-24,0 0,1 24,-1-24,25-26,1 26,-1-25,0 0,0-1,0 1,25 0,-24-25,24 25,0-25,0 0,0 0,0 0,0 0,0 0,0 0,0 0,0 0,0 0,0 0,0 0,0 0,0-25</inkml:trace>
  <inkml:trace contextRef="#ctx0" brushRef="#br0" timeOffset="126989.2634">14982 9599,'0'0,"-24"0,24 0,0 0,0 0,0 0,0 0,0 0,0 0,0 0,0 0,24 0,1 0,0 0,0 0,0 0,24 0,1 0,-25 0,24 0,1 0,-1 0,26 0,-26 0,1 0,0 0,-1 0,1 0,0 0,-1 0,-24 0,25 0,-26 25,1-25,0 0,0 0,0 0,-25 0,0 0,0 0,0 0,0 0,0 0,0 0,-25 0,25 0,-25 0,0 0,0 0,1 0,-26 0,0 0,26-25,-26 25,0 0,25 0,-24 0,-1 0,1 0,-1 0,25 0,-24 0,-1 0,25 0,0 0,-24 0,24 0,0-24,25 24,-25 0,25 0,0 0,-24 0,24 0,0 0,0 0,0 0,0 0,0 0,0 0,0 0,24 0,-24 0,25 0,0 24,0-24,0 0,-1 0,1 0,0 0,25 0,-26 0,1 0,25 0,-25 0,-1 25,1-25,0 0,25 0,-50 0,24 0,1 0,-25 0,25 0,-25 0,0 0,0 0,0 0,0 0,-25 0,25 0,-25 0,1 0,-1 25,0-25,-25 0,1 0,24 0,-25 0,1 0,-1 0,1 25,24-25,-25 0,25 0,-24 0,24 0,0 0,25 0,-25 0,25 0,0 0,0-25,0 25,0 0,0 0,0 0,0 0,25 0,-25 0,25 0,0 0,24-25,-24 25,25 0,-1 0,-24-25,25 25,-1 0,-24 0,25 0,-1 0,-24-24,0 24,25 0,-26 0,-24 0,25 0,-25 0,0 0,0 24,0-24,0 0,-25 0,1 25,-1-25,-25 25,1-25,-1 25,0 0,-24-25,24 24,1-24,-1 25,1-25,24 0,-25 25,25-25,25 0,-24 0,24 0,0 0,0 0,24 0,1-25,0 25,0 0,24-25,1 25,0-24,-1 24,26-25,-26 25,1-25,24 25,-24-25,-1 25,1 0,-25 0,25-25,-26 25,1 0,-25 0,0 0,0 0</inkml:trace>
  <inkml:trace contextRef="#ctx0" brushRef="#br0" timeOffset="145710.3341">23490 15230,'0'0,"-24"0,24-25,0 25,0 0,0 0,0-25,0 25,0 0,0 0,0 0,0 0,0 0,0 0,0 0,0 25,0-25,0 0,0 25,0 0,24-25,-24 25,0-1,25 1,-25 0,25 0,-25 0,25-25,-25 25,25-1,-1-24,1 0,0 0,0 0,0 0,24 0,-24-24,25-1,-1 0,1 0,24-25,-24 1,24-1,1 1,-1-1,1 0,-1 1,-24-1,24 1,0-1,-24 0,0 26,-1-1,-24 0,25 0,-26 25,-24-25,25 25,-25 0,0 0,0 0,0 0,0 0,0 0,0 0,0 0,0 0,0 0,0 25,0-25</inkml:trace>
  <inkml:trace contextRef="#ctx0" brushRef="#br0" timeOffset="165474.4646">12328 16545,'0'0,"-25"0,25 0,0 0,-24-25,24 25,0 0,-25 0,25 0,0 0,0-25,0 25,0 0,0 0,-25 0,25 0,0 0,0 0,25 0,-25 25,25-25,-1 0,26 0,0 0,-1 0,1 25,0-25,24 0,0 0,-24 0,0 0,24 0,-24 0,-1 0,1 0,-25 0,24 0,-24 0,25 0,-26 0,1 0,-25 0,25 0,0 0,-25 0,0 0,0 0,0 0</inkml:trace>
  <inkml:trace contextRef="#ctx0" brushRef="#br0" timeOffset="170933.7768">19546 2530,'25'0,"-25"0,0 0,0 0,0 0,0 0,0 0,0 0,0 0,0 0,0 0,0 0,0 0,0 0,0 0,0 0</inkml:trace>
  <inkml:trace contextRef="#ctx0" brushRef="#br0" timeOffset="198692.3645">2654 4564,'0'0,"0"0,0 0,0 0,0 0,0 0,0 0,0 0,0 0,0 0,0 0,0 0,0 0,0 0,0 0,0 0,0 0,0 0,0 0,25 0,-25 0,25 0,-25 0,25 0,-25 0,25 0,-1 25,1-25,-25 0,25 0,0 0,0 0,-1 0,1 0,0 0,0 25,0-25,0 0,24 0,-24 0,0 0,0 0,-1 24,1-24,0 0,25 0,-26 0,1 0,0 25,0-25,0 0,-1 0,1 0,0 0,0 0,0 25,-1-25,1 0,-25 0,25 0,0 0,0 0,-1 25,1-25,0 0,0 0,0 0,-1 0,-24 0,25 0,0 0,0 0,0 25,-1-25,1 0,0 0,0 0,0 0,0 0,-25 0,24 0,1 24,0-24,0 0,0 0,-1 0,1 0,0 0,0 0,0 0,-1 0,1 0,0 0,0 0,0 0,-1 0,1 0,25 0,-25 0,-1 0,1-24,0 24,0 0,0 0,-1 0,1 0,0 0,25 0,-26-25,1 25,0 0,0 0,0 0,-1 0,1 0,0-25,0 25,0 0,0 0,-1 0,1 0,0 0,-25 0,25 0,0 0,-1 0,-24 0,25-25,0 25,0 0,-25 0,25 0,-1 0,-24 0,25-25,0 25,0 0,0 0,-25 0,24-24,1 24,0 0,0 0,0 0,-1-25,1 25,0 0,0 0,0-25,-1 25,1 0,0 0,0 0,0-25,-1 25,1 0,0 0,0 0,0 0,-1 0,1 0,25-25,-25 25,-1 0,1 0,0 0,0 0,0 0,0 0,24 0,-24 0,0 0,0 0,24 0,-24-24,25 24,-26 0,1 0,25 0,-25 0,24 0,-24 0,25 0,-26 0,1 0,25 0,-25 0,-1 0,26 0,-25 0,0 0,24 0,-24 0,0 0,24 0,-24 0,0 0,25 0,-25 0,-1 0,26 0,-25 0,24 24,-24-24,0 0,25 0,-26 0,26 0,-25 25,24-25,-24 0,25 0,-25 0,24 0,-24 25,25-25,-1 0,-24 0,25 0,-26 0,26 0,0 25,-26-25,26 0,0 0,-25 0,24 0,-24 0,25 0,-1 0,-24 0,25 0,-26 0,26 0,-25 0,24-25,-24 25,25 0,-25 0,24 0,-24 0,0 0,24 0,-24 0,0 0,25 0,-26 0,1 0,25 0,-25 0,-1 0,26 0,-25 0,0 0,24 0,-24 0,0 25,0-25,0 0,-1 0,1 0,0 0,25 0,-26 0,1 0,0 0,0 0,0 0,-1 0,1 0,0 0,0 0,-25 25,25-25,-1 0,1 0,0 0,0 0,0 0,-25 0,24 0,1 0,0 0,-25 0,25 0,0 0,-25 0,24 0,1 0,-25 0,25 0,0 0,-25 0,25 0,-25 0,24 0,-24 0,25 0,-25 0,25 0,-25-25,0 25,0 0,25 0,-25 0,0 0,0 0,0 0,0 0,0 0,0 0,0 0,0 0,0 0,0 0,0 0,0 0,0 0,0 0,0 0,0 0,0 0,0 0,0 0,0 0,0 0,0 0,0 0,0 0,0 0,0 0,0 0,-25 0,25 0</inkml:trace>
  <inkml:trace contextRef="#ctx0" brushRef="#br0" timeOffset="204107.6743">16123 1786,'0'0,"0"0,0 0,0 0,-24 0,24 0,0 0,0 0,0 0,0 0,-25 0,25 0,0 0,0 0,0 0,0 0,0 0,-25 0,25 0,0 0,-25 0,25 0,0 0,-25 0,25 0,0 0,-24 0,24 0,0 0,-25 0,25 0,0 0,-25 0,25 0,-25 0,25 0,0 0,-25 0,25 0,-24 0,24 0,0 25,-25-25,25 0,0 0,-25 0,25 0,-25 0,25 25,0-25,-25 0,25 0,0 0,-24 0,24 24,0-24,-25 0,25 0,0 0,-25 25,25-25,0 0,-25 0,25 25,-25-25,25 0,-25 0,25 25,0-25,-24 0,24 25,-25-25,25 0,-25 0,25 24,0-24,-25 0,25 0,0 25,-25-25,25 0,-24 0,24 25,0-25,0 0,-25 0,25 0,0 25,0-25,-25 0,25 0,0 25,-25-25,25 0,0 0,-25 24,25-24,-24 0,24 25,0-25,-25 0,25 25,-25-25,25 0,0 25,-25-25,25 0,-25 25,25-25,0 0,-24 24,24-24,0 0,-25 25,25-25,0 0,0 25,0-25,-25 0,25 25,0-25,-25 0,25 0,0 25,0-25,-25 0,25 24,-24-24,24 0,-25 25,25-25,0 25,-25-25,25 0,-25 25,25-25,0 0,-25 25,25-25,0 0,-24 24,24-24,0 0,-25 25,25-25,0 0,-25 0,25 25,0-25,0 0,-25 0,25 25,0-25,0 0,-25 25,25-25,0 0,-24 24,24-24,0 0,-25 25,25-25,0 0,-25 25,25-25,0 0,0 0,0 25,-25-25,25 0,0 25,0-25,0 0,0 0,0 25,0-25,-25 0,25 24,0-24,0 0,0 0,0 25,0-25,-24 25,24-25,0 0,0 25,0-25,0 25,-25-25,25 0,0 24,0-24,0 0,0 25,0-25,0 0,0 0,0 25,0-25,0 25,0-25,0 0,0 25,-25-25,25 24,0-24,0 0,0 25,0-25,0 25,0-25,0 25,0-25,0 25,0-1,0-24,0 25,0-25,0 25,0-25,0 25,0-25,0 25,-25-25,25 24,0-24,0 25,0-25,0 25,0-25,0 25,0 0,0-25,0 24,0-24,0 25,25 0,-25-25,0 25,0-25,0 25,0-25,0 24,0-24,0 25,25-25,-25 25,0-25,0 25,0-25,0 25,0-25,25 24,-25-24,0 25,0-25,0 25,0-25,0 25,24-25,-24 25,0-25,0 25,0-25,0 0,0 24,0-24,25 25,-25-25,0 25,0-25,0 25,0-25,0 25,25-25,-25 24,0-24,0 25,0-25,0 0,0 25,25-25,-25 25,0-25,0 25,0-25,0 0,25 24,-25-24,0 25,0-25,24 25,-24-25,0 0,0 25,0-25,25 25,-25-25,0 0,0 24,0-24,0 25,0-25,25 0,-25 25,0-25,0 25,0-25,25 0,-25 25,0-25,0 24,0-24,25 25,-25-25,0 0,0 25,0-25,0 0,24 25,-24-25,0 25,0-25,0 0,0 24,0-24,25 0,-25 25,0-25,0 0,0 25,0-25,25 0,-25 25,0-25,0 0,0 25,0-25,25 0,-25 24,0-24,25 25,-25-25,0 0,0 25,24-25,-24 0,0 25,25-25,-25 25,0-25,0 0,25 24,-25-24,0 0,0 25,25-25,-25 0,0 25,25-25,-25 0,0 25,0-25,24 0,-24 0,0 0,25 25,-25-25,0 0,25 0,-25 24,0-24,25 0,-25 0,0 25,25-25,-25 0,0 0,24 25,-24-25,25 0,-25 0,0 25,25-25,-25 0,0 0,25 25,-25-25,25 0,-25 0,0 0,24 0,-24 0,0 0,25 25,-25-25,0 0,25 0,-25 0,0 0,25 0,-25 0,25 0,-25 0,0 0,24 0,-24 0,25 0,-25 0,25 0,-25 0,25 0,-25 0,0 0,25 24,-25-24,25 0,-1 0,-24 0,25 0,-25 0,25 0,-25 0,25 0,-25 0,25 0,-25 0,24 0,-24 0,25 0,-25 0,25 0,-25 0,0 0,25 0,-25 0,25 0,-25 0,24 0,-24-24,25 24,-25 0,25 0,-25 0,25 0,-25 0,25 0,-25 0,24-25,-24 25,25 0,-25 0,25 0,-25 0,25 0,-25 0,25 0,-25 0,24 0,-24 0,25-25,-25 25,25 0,-25 0,25 0,-25 0,25 0,-25 0,24 0,-24-25,25 25,-25 0,25 0,-25 0,25 0,0-25,-25 25,24 0,-24 0,25 0,-25 0,25 0,0-25,-25 25,25 0,-25 0,24 0,-24-24,25 24,-25 0,25 0,-25 0,25-25,-25 25,25 0,-25 0,25 0,-1-25,-24 25,25 0,-25-25,25 25,0 0,-25-25,25 25,-1 0,-24-24,25 24,-25 0,25-25,-25 25,25 0,-25 0,25-25,-25 25,24 0,-24 0,0-25,25 25,-25 0,25 0,-25 0,0-25,25 25,-25 0,0 0,25-24,-25 24,0 0,24 0,-24-25,0 25,25 0,-25 0,25-25,-25 25,0 0,25-25,-25 25,0 0,25 0,-25-25,24 25,-24 0,0-24,25 24,-25 0,25-25,-25 25,0 0,25-25,-25 25,0 0,25-25,-25 25,0 0,24-25,-24 25,25 0,-25-24,0 24,25-25,-25 25,0 0,25-25,-25 25,25-25,-25 25,0 0,0-25,24 25,-24-24,0 24,0-25,0 25,25 0,-25-25,0 25,0-25,0 25,0-25,0 25,25-24,-25-1,0 25,25-25,-25 25,0-25,0 25,25-25,-25 1,0 24,0-25,0 25,24-25,-24 0,0 25,0-25,0 25,0-24,25 24,-25-25,0 25,0-25,0 25,0-25,0 0,0 25,0-25,0 25,25-24,-25 24,0-25,0 25,0-25,0 25,0-25,0 25,0-25,0 25,0-24,25 24,-25-25,0 25,0-25,0 25,0-25,0 25,0-25,0 25,0-24,0 24,0-25,0 0,0 25,0-25,0 25,0-25,0 25,25-24,-25-1,0 25,0-25,0 0,0 25,0-25,0 1,0 24,0-25,0 0,0 25,0-25,0 25,0-25,0 1,0 24,0-25,0 25,0-25,0 25,0-25,0 25,0 0,0-25,0 25,0-24,0 24,0-25,0 25,0-25,0 25,-25 0,25-25,0 25,0-25,0 25,0-24,0 24,0-25,-25 25,25 0,0-25,0 25,0 0,0-25,0 25,0-25,0 25,-25 0,25-25,0 25,0 0,0-24,0 24,0 0,-25-25,25 25,0 0,0-25,0 25,0-25,-24 25,24-25,0 25,0 0,-25-24,25 24,0-25,0 25,0-25,0 25,-25 0,25-25,0 25,0 0,0-25,0 25,0 0,0-24,-25 24,25 0,0-25,0 25,-25 0,25-25,0 25,-24 0,24-25,0 25,-25-25,25 25,0 0,-25-24,25 24,0-25,-25 25,25 0,0-25,-25 25,1 0,24-25,-25 25,25 0,-25-25,25 25,-25 0,25 0,0-24,-25 24,25 0,0 0,-24 0,24-25,-25 25,25 0,-25 0,25 0,-25-25,25 25,-25 0,25 0,-24 0,24-25,-25 25,25 0,0 0,-25 0,25 0,-25-25,25 25,0 0,-25 0,25 0,-24 0,24-24,0 24,-25 0,25 0,-25 0,25 0,0-25,-25 25,0 0,25 0,-24-25,24 25,-25 0,25 0,-25-25,25 25,-25 0,25 0,-25-25,1 25,24 0,-25-24,25 24,-25 0,25-25,-25 25,25 0,-25 0,25 0,-25-25,1 25,24 0,-25 0,0 0,25 0,-25-25,0 25,25 0,-24 0,24 0,-25 0,0 0,25 0,-25 0,0 0,25 0,-24 0,-1-25,25 25,-25 0,0 0,0 0,1 0,-1 0,0 0,25 0,-25 0,0 0,1 0,-1 0,0 0,0 0,0 0,1 0,24 0,-25 25,0-25,0 0,25 0,-25 0,1 25,-1-25,0 0,25 0,-25 0,0 25,1-25,-1 25,-25-25,25 24,0-24,1 25,-26 0,25-25,0 25</inkml:trace>
  <inkml:trace contextRef="#ctx0" brushRef="#br0" timeOffset="206852.8313">20960 1910,'0'0,"0"0,0 0,0 0,0 0,0 0,0 0,0 0,0 0,0 0,-24-25,24 25,0 0,0 0,-25 0,25 0,0 0,-25 0,25 0,-25 0,25 0,-25 0,25 25,-25-25,25 0,-24 0,24 0,-25 0,25 0,-25 25,25-25,-25 0,25 0,-25 0,25 0,-24 0,24 25,-25-25,0 0,25 0,-25 0,25 0,-25 24,25-24,0 0,-24 0,24 0,-25 0,25 0,0 25,-25-25,25 0,-25 0,25 0,-25 0,25 25,-24-25,24 0,0 0,-25 0,25 25,-25-25,25 0,-25 25,25-25,0 0,-25 0,25 24,0-24,-24 0,24 25,-25-25,25 0,0 25,-25-25,25 0,-25 25,25-25,0 0,-25 25,25-25,0 24,0-24,-24 0,24 25,0-25,0 25,-25-25,25 25,0-25,0 25,0-25,0 0,-25 24,25-24,0 25,0-25,-25 25,25-25,0 25,0-25,0 25,0-25,0 24,0-24,-25 25,25 0,0-25,0 25,0-25,0 25,0-25,0 24,0-24,0 25,0-25,0 25,0-25,0 25,-24-25,24 25,0 0,0-25,0 24,0-24,0 25,0-25,0 25,0-25,0 25,0-25,0 25,0-25,24 24,-24-24,0 25,0-25,0 25,0-25,0 25,0-25,25 25,-25-25,0 24,0 1,25-25,-25 25,0-25,25 25,-25-25,0 25,25-25,-25 24,0-24,0 25,24-25,-24 25,0-25,25 25,-25-25,0 25,25-25,-25 0,0 24,25-24,-25 25,0-25,0 25,25-25,-25 0,0 25,24-25,-24 25,0-25,25 0,-25 24,0-24,25 0,-25 25,0-25,25 0,-25 25,25-25,-25 0,0 25,24-25,-24 0,0 25,25-25,-25 0,25 24,-25-24,0 0,25 25,-25-25,25 0,-25 0,0 25,24-25,-24 0,25 0,-25 25,0-25,25 0,-25 0,0 0,25 0,-25 25,25-25,-25 0,0 0,24 0,-24 0,25 24,-25-24,25 0,0 0,-25 0,25 0,-25 0,24 0,1 25,0-25,-25 0,25 0,0 0,-25 0,25 0,-1 0,-24 0,25 0,0 0,-25 0,25 0,0 0,-1 0,-24 0,25 0,0 0,-25 0,25 0,0 0,-1 0,1-25,-25 25,25 0,0 0,0 0,-25 0,24 0,1 0,0-24,-25 24,25 0,0 0,-25 0,24-25,1 25,0 0,-25 0,25 0,0-25,-25 25,24 0,1 0,-25-25,25 25,0 0,-25-25,25 25,-1 0,-24-24,25 24,0-25,-25 25,25-25,-25 25,25-25,-1 25,-24-25,25 1,0 24,-25-25,25 0,0 25,-25-25,24 0,-24 25,25-24,-25-1,25 25,-25-25,25 0,-25 25,25-25,-25 1,0-1,25 25,-25-25,0 0,0 0,24 1,-24-1,0 0,0 0,0 25,0-25,0 1,0-1,0 25,0-25,0 0,0 0,0 25,0-24,0-1,0 0,0 0,0 0,0 25,0-25,-24 1,24-1,0 0,-25 0,25 0,0 1,-25 24,25-25,0 0,-25 0,25 0,-25 1,25 24,-25-25,25 25,0-25,-24 0,24 25,-25-25,25 25,0-24,-25 24,25-25,-25 25,0 0,25-25,-24 25,24-25,-25 25,0 0,25-25,-25 25,25 0,-25-24,1 24,24 0,-25 0,25-25,-25 25,25 0,-25 0,0-25,25 25,-24 0,-1 0,25 0,-25-25,0 25,0 0,1 0,-1 0,0 0,0-25,0 25,1 0,-1 0,0 0,0 0,25 0,-25 0,1-24,-1 24,0 0,0 0,0 0,1 0,-1 24,0-24,0 0,25 0,-25 0,1 0,24 0,-25 0,25 25,-25-25,0 0,25 0,-25 0,25 0,-25 25,25-25,-24 0,-1 0,25 25,-25-25,25 0,-25 0,25 25,0-25,-25 0,25 24,-24-24,24 0,-25 25,25-25,0 0,-25 25,25-25,-25 25,25-25,-25 25,25-25,-24 24,24-24,0 25,-25-25,25 25,-25 0,0-25,25 25,-25-25,25 24,-24-24,24 25,-25 0,25-25,0 25,-25 0,25-25,0 24,0 1,0 0,-25 0,25 0,0-25,0 24,0 1,0 0,0 0,0 0,0 0,0-1,0 26</inkml:trace>
  <inkml:trace contextRef="#ctx0" brushRef="#br0" timeOffset="216161.3637">2183 5978,'0'0,"0"0,0-25,0 25,0 0,0 0,0 0,0 0,0-25,0 25,0 0,0 0,0 0,0 0,0 0,0 0,0 0,0 0,25 0,-25 0,0 0,0 0,25 0,-25 25,25-25,-25 25,24-25,1 25,-25 0,25-25,0 24,0 1,-25 0,24 0,1 0,0-25,0 24,-25 1,25-25,-1 25,-24-25,25 0,0 25,0-25,-25 0,25 0,-1 0,-24 0,25 0,0 0,-25 0,25-25,0 25,-25-25,24 25,1-25,0 25,-25-24,25-1,0 25,-1-25,1 0,0 25,0-25,0 25,0-24,-1 24,1-25,25 25,-25 0,-1 0,1-25,0 25,0 0,0 25,-1-25,1 0,0 25,-25-25,25 0,0 24,-1-24,1 25,0 0,-25-25,25 25,0 0,-1-1,-24-24,25 25,0 0,0-25,0 25,-25-25,24 25,1-25,0 0,0 24,0-24,-1 0,1 0,0 0,0 0,0-24,-1 24,1 0,0-25,0 25,25-25,-26 25,1 0,0-25,0 25,0 0,-1 0,1-25,0 25,0 0,0 0,-1 0,1 25,0-25,0 0,0 0,-1 25,1-25,0 25,-25-25,25 25,0-25,-1 24,1-24,0 25,0-25,0 0,-1 0,26 0,-25 25,0-25,-1 0,1 0,25-25,-25 25,-1 0,26-25,-25 25,25-24,-26-1,26 0,-25 25,24-25,-24 0,25 1,-25-1,24 25,-24-25,0 25,24 0,-24 0,0 0,0 0,0 0,-1 0,1 25,0-25,0 25,0-1,-1-24,1 25,0 0,-25 0,25-25,0 25,-1-1,1 1,0-25,0 25,0-25,-1 0,1 25,0-25,25 0,-26 0,1 0,0 0,0 0,0 0,24-25,-24 25,25-25,-25 25,24-25,1 1,-25-1,24 0,1 25,-1-25,1 0,-25 25,24 0,-24-24,25 24,-25 0,-1 0,26 0,-25 0,0 0,-1 0,1 0,0 0,0 0,24 24,-24-24,0 0,223 75,-198-75,-25 0,24 0,-24 0,25 25,-26-25,26 0,0-25,-1 25,-24 0,25-25,-1 25,1 0,-1-25,1 25,0-25,-1 25,1-24,0 24,-1 0,1-25,-1 25,-24 0,25 0,-1 0,1 0,-25-25,24 25,1 0,-25 0,24 25,-24-25,25 0,-1 0,-24 0,25 0,-25 0,24 0,1 0,-25-25,24 25,1 0,-1-25,1 25,-25-25,25 25,-1 0,1-24,-25 24,24-25,1 25,-25 0,24-25,-24 25,25 0,-26-25,26 25,-25 0,24 0,-24-25,0 25,25 0,-26 0,1 0,0 0,25 0,-26 0,1 0,0 0,25 0,-26 0,1 0,0 0,0 25,0-25,-25 0,25 0,-1 0,1 0,0 25,0-25,0 0,-25 0,24 0,1 25,0-25,0 0,24 0,-24 0,0 0,0 0,0 0,24 0,-24 0,25 0,-26 0,26 0,0 0,-26 0,26 0,0 0,-1 0,1 0,-1 0,1 0,0 0,-1 0,1 0,0 0,-1 0,-24 0,25 25,-1-25,1 24,-1-24,1 25,-25-25,24 25,1-25,0 0,-1 25,1-25,-1 0,1 0,0 0,-1 0,26 0,-26 0,26 0,-1-25,-24 25,24-25,1 25,-1-25</inkml:trace>
  <inkml:trace contextRef="#ctx0" brushRef="#br0" timeOffset="230158.1643">20216 1290,'0'0,"0"0,-25 0,25 25,0-25,-24 0,24 0,0 0,0 0,-25 0,25 0,0 0,0 0,-25 0,25 0,0 0,0 0,0 0,-25 0,25 0,0 0,0 0,0 0,-25 24,25-24,0 0,0 0,-24 0,24 0,0 0,0 0,-25 0,25 0,0 0,-25 25,25-25,0 0,-25 0,25 0,0 0,-25 0,25 0,0 25,0-25,-24 0,24 0,0 0,-25 0,25 25,0-25,0 0,-25 0,25 0,0 25,-25-25,25 0,0 0,0 24,0-24,-25 0,25 0,0 0,0 25,0-25,0 0,-25 0,25 25,0-25,0 0,0 0,0 25,-24-25,24 0,0 0,0 0,0 25,0-25,0 0,0 24,-25-24,25 0,0 25,0-25,0 0,0 25,0-25,-25 0,25 25,0-25,0 0,0 25,-25-25,25 0,0 25,0-25,0 0,0 0,0 24,0-24,-25 0,25 0,0 25,0-25,0 0,0 25,0-25,0 0,-24 0,24 25,0-25,0 0,0 25,0-25,-25 24,25-24,0 0,0 25,0-25,-25 0,25 25,0-25,0 0,0 25,-25-25,25 0,0 0,0 25,-25-25,25 0,0 24,0-24,0 0,-24 25,24-25,0 0,0 25,-25-25,25 0,0 0,0 25,0-25,0 0,-25 25,25-25,0 0,0 24,-25-24,25 0,0 25,0-25,-25 0,25 25,0-25,0 25,-24-25,24 25,0-25,0 24,0-24,-25 0,25 25,0-25,0 25,0-25,0 0,0 25,0-25,-25 25,25-25,0 24,0-24,0 0,0 25,0-25,0 25,0-25,0 25,0-25,0 25,0-25,0 24,0-24,0 25,0-25,0 25,0-25,-25 25,25-25,0 0,0 25,0-25,0 24,0-24,0 25,0-25,0 25,0-25,0 25,0-25,0 0,0 25,0-25,0 25,0-25,0 24,0-24,0 25,0-25,0 25,0-25,0 0,0 25,0-25,0 0,0 25,0-25,25 24,-25-24,0 0,0 25,0-25,0 0,0 25,25-25,-25 25,0-25,0 25,0-25,0 24,0-24,0 25,0-25,0 25,0 0,0-25,0 25,0-1,0-24,0 25,0 0,0-25,0 25,0-25,0 25,0-25,0 24,0-24,0 25,0-25,25 25,-25-25,0 25,0-25,0 25,0-25,0 24,0-24,0 25,0 0,24-25,-24 25,0-25,0 25,0-1,0-24,0 25,0-25,0 25,0-25,25 25,-25-25,0 25,0-25,0 0,0 24,0-24,25 25,-25-25,0 0,0 25,0-25,0 0,0 25,25-25,-25 25,0-25,0 0,0 25,25-25,-25 24,0-24,0 0,0 25,0-25,24 25,-24-25,0 0,0 25,0-25,25 0,-25 25,0-25,0 0,0 24,25-24,-25 0,0 25,0-25,0 0,0 0,25 25,-25-25,0 0,0 25,25-25,-25 0,0 25,0-25,0 0,24 24,-24-24,0 25,25-25,-25 25,0-25,0 25,0-25,25 0,-25 25,0-25,0 0,25 24,-25-24,0 0,0 25,0-25,25 0,-25 25,0-25,0 0,0 25,24-25,-24 0,0 25,25-25,-25 0,0 24,25-24,-25 0,0 25,0-25,0 0,25 0,-25 25,0-25,25 0,-25 0,0 0,0 0,0 0,25 0,-25 25,0-25,24 0,-24 0,0 0,0 0,25 0,-25 0,25 25,-25-25,25 0,-25 0,25 0,-25 24,24-24,-24 0,25 0,-25 25,25-25,-25 0,25 0,-25 0,25 0,-25 25,24-25,-24 0,25 0,-25 0,25 0,-25 0,25 0,-25 0,25 25,-25-25,24 0,-24 0,25 0,-25 0,25 0,-25 25,25-25,0 0,-25 0,24 0,-24 24,25-24,-25 0,25 0,-25 0,25 0,-25 0,25 25,-25-25,0 0,24 0,-24 0,25 0,-25 0,25 0,-25 0,0 0,25 0,-25 0,25 0,-25 0,24 0,-24 0,0 0,25 0,-25 0,25 0,0 0,-25 0,25 0,-25 0,24 0,1 25,-25-25,25 0,-25 0,25 0,0 0,-25 0,25 0,-25 0,24-25,-24 25,25 0,0 0,-25 0,25 0,0 0,-25 0,24 0,-24 0,25-25,-25 25,25 0,0 0,-25 0,25 0,-25 0,24-24,-24 24,25 0,-25 0,25 0,-25 0,0-25,25 25,-25 0,25 0,-25 0,24-25,-24 25,25 0,-25 0,25-25,-25 25,25 0,-25 0,25-25,-25 25,24 0,-24 0,0-24,25 24,-25 0,25 0,-25 0,25-25,-25 25,25 0,-25 0,24 0,-24-25,0 25,25 0,-25 0,25 0,-25-25,25 25,-25 0,25 0,-25 0,24-25,-24 25,25 0,-25 0,25-24,-25 24,0 0,25 0,-25 0,25-25,-25 25,0 0,24 0,-24-25,25 25,-25 0,25-25,-25 25,25 0,-25-25,25 25,-1 0,-24-24,25 24,-25 0,25-25,-25 25,25 0,-25-25,0 25,25-25,-25 25,25 0,-25-25,0 25,0 0,24-24,-24 24,0 0,25-25,-25 25,0-25,25 25,-25-25,0 25,0 0,25-25,-25 25,0-24,25 24,-25-25,0 25,0-25,24 25,-24-25,0 25,25 0,-25-25,0 25,0-24,25 24,-25 0,0-25,25 25,-25-25,0 25,25-25,-25 25,0 0,0-25,24 25,-24-25,0 25,25-24,-25 24,0-25,25 25,-25 0,0-25,0 25,25-25,-25 25,0-25,0 25,0-24,25 24,-25 0,0-25,0 25,24-25,-24 25,0-25,0 25,0-25,0 25,25 0,-25-24,0 24,0-25,25 25,-25-25,0 25,0-25,0 25,25-25,-25 1,0 24,0-25,25 25,-25-25,0 25,0-25,0 25,0-25,24 25,-24-24,0 24,0-25,0 25,0-25,0 25,0-25,0 25,0-25,0 25,0-24,0 24,0-25,0 25,0-25,0 25,0-25,0 25,0-25,0 1,0 24,0-25,0 25,0-25,0 25,0-25,0 25,0-25,0 25,0-24,0 24,0-25,0 25,0-25,0 25,0 0,0-25,0 25,0-25,0 25,0 0,0-25,0 25,0-24,0 24,-24-25,24 25,0-25,0 25,0-25,0 25,0-25,0 25,0-24,0 24,0-25,0 0,0 25,0-25,0 25,0-25,0 25,0-24,0 24,0-25,0 25,0-25,0 25,-25-25,25 25,0-25,0 25,0 0,0-24,0 24,0 0,0-25,0 25,0 0,0-25,0 25,-25 0,25-25,0 25,0-25,0 25,-25 0,25-24,0 24,0 0,0-25,-25 25,25-25,0 25,0 0,0 0,0-25,0 25,-24 0,24-25,0 25,-25 0,25 0,0-24,0 24,-25 0,25-25,0 25,-25 0,25-25,0 25,-25-25,25 25,-24-25,24 25,-25-24,25 24,-25 0,25-25,-25 25,25 0,0-25,-25 25,25 0,0 0,-24-25,24 25,0 0,-25 0,25-25,0 25,-25 0,25 0,-25-24,25 24,-25 0,25-25,0 25,-24 0,24-25,-25 25,25 0,-25-25,25 25,-25 0,25-25,-25 25,25 0,-25-25,25 25,0 0,-24-24,24 24,0 0,-25 0,25-25,-25 25,25 0,-25-25,25 25,-25 0,25 0,-24-25,24 25,-25 0,25 0,-25-25,25 25,-25 0,0 0,25-24,-24 24,-1 0,0-25,25 25,-25 0,0-25,25 25,-24 0,-1-25,25 25,-25 0,0-25,25 25,-25 0,1 0,24-24,-25 24,25 0,-25 0,0 0,25-25,-25 25,1 0,24 0,-25 0,0 0,0 0,25 0,-25 0,1-25,-1 25,25 0,-25 0,0 0,25 0,-25 0,25 0,-24 0,-1 0,25 0,-25-25,25 25,-25 0,0 0,25 0,-24 0,-1 0,25 0,-25 0,0 0,0 0,0 0,1-25,-1 25,0 0,0 0,0 0,25 0,-24 0,-1 0,0 25,0-25,0 0,25 0,-24 0,-1 0,0 0,25 0,-25 25,0-25,25 0,-24 0,-1 0,25 0,-25 0,0 0,0 25,25-25,-24 0,-1 0,25 0,-25 0,0 25,0-25,25 0,-24 0,-1 24,0-24,0 0,25 25,-25-25,1 25,-1-25,0 25,25-25,-25 25,0-25,1 24,-1-24,25 0,-25 25,0-25,0 25,25-25,-25 0,1 25,24-25,-25 25,25-25,-25 0,25 24,-25-24,25 25,-25-25,25 25</inkml:trace>
  <inkml:trace contextRef="#ctx0" brushRef="#br0" timeOffset="232224.2824">21010 2034,'-25'0,"25"0,0 0,-25 0,25 0,0 0,-24 0,24 0,0 0,-25 0,25 0,-25 0,25 0,-25 25,25-25,0 0,-25 0,25 0,-25 0,25 0,-24 0,24 0,0 0,-25 0,25 0,0 0,-25 0,25 0,0 0,0 0,-25 0,25 0,0 0,0 0,0 0,-25 0,25 0,0 0,0 0,0 0,-24 0,24 0,0 0,-25 0,25 0,-25 25,25-25,0 0,-25 0,25 0,-25 0,25 0,0 24,-24-24,24 0,0 0,-25 0,25 0,0 0,0 25,-25-25,25 0,0 0,0 0,0 25,0-25,-25 0,25 0,0 25,0-25,-25 0,25 0,0 25,0-25,-24 0,24 24,0-24,0 25,-25-25,25 0,0 25,0-25,0 0,-25 25,25-25,0 0,0 25,0-25,-25 0,25 24,0-24,0 0,0 25,-25-25,25 0,0 25,0-25,0 25,0-25,0 25,-24-25,24 24,0-24,0 25,0-25,0 25,0-25,0 25,-25-25,25 25,0-1,0-24,0 25,0-25,0 25,0-25,0 25,0-25,0 25,0-25,0 0,0 25,0-25,0 24,0-24,0 25,0-25,0 0,0 25,0-25,0 25,0-25,0 25,0-25,0 24,0-24,0 25,0-25,25 25,-25-25,0 25,0-25,0 25,0-25,0 24,24-24,-24 25,0-25,0 25,0-25,25 25,-25-25,0 25,0-25,0 24,25-24,-25 25,0-25,0 25,25-25,-25 25,0-25,0 25,25-25,-25 24,0 1,0-25,24 0,-24 25,0-25,25 25,-25-25,0 0,0 25,25-25,-25 24,0-24,0 0,25 25,-25-25,0 0,0 25,25-25,-25 0,0 25,0-25,24 0,-24 25,0-25,25 0,-25 24,0-24,25 0,-25 25,0-25,25 0,-25 25,0-25,25 0,-25 25,0-25,24 0,-24 25,25-25,-25 0,0 0,25 24,-25-24,25 0,-25 0,0 25,25-25,-25 0,24 0,-24 0,25 25,-25-25,25 0,-25 0,25 0,-25 0,25 25,-25-25,25 0,-25 0,24 0,-24 0,25 25,-25-25,25 0,-25 0,25 0,0 25,-25-25,24 0,1 0,-25 0,25 0,0 24,0-24,-25 0,24 0,-24 0,25 0,0 0,-25 0,25 0,-25 0,25 25,-1-25,-24 0,25 0,-25 0,25 0,-25-25,25 25,0 0,-25 0,24 0,-24 0,25 0,0-24,-25 24,25 0,0 0,-25 0,24 0,1-25,-25 25,25 0,0 0,0-25,-1 25,-24 0,25 0,0-25,-25 25,25 0,0-25,-25 25,24-25,1 25,-25 0,25-24,0 24,-25-25,25 25,-1-25,-24 25,25-25,0 25,-25-25,25 1,0 24,-25-25,25 0,-25 25,24-25,-24 0,25 25,-25-24,0 24,25-25,-25 0,0 25,25-25,-25 25,0-25,0 1,0-1,0 25,25-25,-25 0,0 0,0 1,0-1,0 0,0 25,24-25,-24 0,0 1,0-1,0 0,0 25,0-25,0 0,0 25,0-24,0 24,0-25,0 0,0 25,-24-25,24 0,0 1,-25 24,25-25,0 0,-25 0,25 0,0 25,0-25,-25 1,25-1,0 0,-25 25,25-25,0 0,-24 25,24-24,-25-1,25 25,0-25,-25 0,25 25,-25-25,25 1,-25 24,0-25,25 0,-24 25,-1-25,0 0,25 1,-25 24,0-25,1 0,-1 25,25-25,-25 25,0-25,25 25,-25-24,1 24,-1-25,25 25,-25-25,0 25,0 0,-24 0,24-25,0 25,-24 0,24 0,-25 0,25-25,-24 25,-1 0,1 0,24 0,-25 0,1 0,-1 25,0-25,1 0,-1 0,0 25,1-25,-1 25,1 0,-26-1</inkml:trace>
  <inkml:trace contextRef="#ctx0" brushRef="#br0" timeOffset="243908.9508">18058 1042,'0'0,"0"0,0 0,0-25,-25 25,25 0,0 0,0 0,-24 0,24 0,0 0,0 0,0 0,-25 25,25-25,0 0,0 0,-25 0,25 0,-25 0,25 0,0 0,0 25,-25-25,25 0,-24 0,24 0,0 0,-25 24,25-24,0 0,-25 0,25 0,-25 0,25 25,0-25,0 0,-25 0,25 0,0 0,-24 0,24 25,0-25,-25 0,25 0,0 0,-25 0,25 0,0 0,-25 25,25-25,-25 0,25 0,0 0,-25 0,25 25,-24-25,24 0,-25 0,25 0,-25 0,25 24,0-24,-25 0,25 0,0 0,0 0,-25 0,25 25,0-25,-24 0,24 0,0 0,-25 0,25 0,0 0,-25 25,25-25,0 0,-25 0,25 0,0 0,-25 25,25-25,0 0,-24 0,24 0,-25 25,25-25,-25 0,25 0,0 24,-25-24,25 0,-25 0,25 0,0 25,-24-25,24 0,0 0,-25 0,25 0,0 0,0 25,-25-25,25 0,0 0,-25 0,25 25,0-25,-25 0,25 0,0 0,-24 25,24-25,0 0,0 0,-25 0,25 24,0-24,-25 0,25 0,0 0,0 25,0-25,-25 0,25 0,0 0,0 25,0-25,0 0,-25 0,25 25,0-25,0 0,0 0,0 0,-24 25,24-25,0 0,0 0,-25 24,25-24,0 25,-25-25,25 25,0-25,-25 25,25-25,0 0,-25 25,25-25,0 25,0-25,-24 0,24 24,0-24,0 25,-25-25,25 0,0 25,0-25,0 0,0 25,0-25,0 0,-25 25,25-25,0 0,0 24,0-24,0 0,0 25,0-25,0 25,0-25,0 0,0 25,0-25,0 25,0-25,0 0,-25 24,25-24,0 0,0 25,0-25,0 0,0 25,0-25,0 0,0 25,0-25,0 0,0 25,0-25,0 0,0 24,0-24,0 25,0-25,0 25,0-25,-25 0,25 25,0-25,0 25,0-25,0 24,0-24,0 25,0 0,0-25,0 25,0-25,-24 0,24 25,0-25,0 24,0-24,0 0,0 25,0-25,0 0,0 25,0-25,0 0,0 25,-25-25,25 25,0-25,0 0,0 24,0-24,0 25,0-25,0 25,0-25,0 25,0-25,0 0,0 25,0-25,0 24,0-24,0 25,0-25,0 0,0 25,0-25,0 0,0 25,0-25,0 0,0 25,0-25,0 0,0 25,0-25,0 24,0-24,0 0,0 25,0-25,0 0,0 25,0-25,0 0,0 25,0-25,0 0,0 25,0-25,0 0,0 24,0-24,0 25,25-25,-25 0,0 25,0-25,0 0,0 25,0-25,0 0,0 25,0-25,0 0,0 24,0-24,0 0,0 25,24-25,-24 0,0 25,0-25,0 25,0-25,0 0,0 25,0-25,0 24,0-24,0 0,0 25,0-25,0 0,0 25,0-25,0 25,0-25,0 25,0-25,0 24,0-24,0 0,0 25,0-25,0 25,0-25,0 0,0 25,0-25,0 0,0 25,0-25,0 0,0 24,0-24,0 0,0 0,0 25,0-25,0 0,0 25,0-25,0 0,0 25,0-25,0 25,0-25,0 0,0 24,0-24,0 25,0-25,0 0,0 25,0-25,0 25,0-25,0 0,0 25,0-25,0 0,0 24,0-24,0 0,0 25,0-25,25 25,-25-25,0 0,0 25,0-25,0 0,0 25,0-25,0 0,0 25,0-25,0 24,0-24,0 0,0 25,25-25,-25 0,0 25,0-25,0 0,0 25,0-25,0 0,0 25,0-25,25 0,-25 24,0-24,0 0,0 25,0-25,0 0,25 0,-25 25,0-25,0 0,0 25,0-25,24 25,-24-25,0 0,0 24,0-24,25 25,-25-25,0 0,0 25,25-25,-25 0,0 25,0-25,25 25,-25-25,0 0,0 24,0-24,0 0,25 25,-25-25,0 0,0 25,0-25,0 0,24 25,-24-25,0 0,0 25,0-25,25 0,-25 0,0 24,0-24,0 0,25 0,-25 25,0-25,0 0,0 25,25-25,-25 0,0 0,0 25,0-25,0 0,25 0,-25 25,0-25,0 0,0 0,24 0,-24 0,0 24,0-24,0 0,0 0,25 0,-25 0,0 25,0-25,0 0,25 0,-25 0,0 0,0 0,0 25,25-25,-25 0,0 0,0 25,25-25,-25 0,0 0,0 25,24-25,-24 0,0 0,0 24,25-24,-25 0,0 0,0 0,25 0,-25 25,0-25,0 0,25 0,-25 0,0 25,0-25,25 0,-25 0,0 25,24-25,-24 0,0 0,25 25,-25-25,0 0,25 0,-25 24,0-24,25 25,-25-25,0 0,25 25,-25-25,24 0,-24 25,0-25,25 0,-25 25,0-25,25 0,-25 24,0-24,25 0,-25 25,25-25,-25 0,0 0,24 25,-24-25,25 0,-25 0,0 25,25-25,-25 0,0 0,25 0,-25 25,0-25,0 0,25 0,-25 0,0 0,0 25,25-25,-25 0,0 0,0 0,24 0,-24 0,0 0,0 0,0 24,0-24,0 0,0 0,25 0,-25 0,0 0,0 0,0 0,0 0,0 0,25 0,-25 0,0 0,0 0,25 0,-25 0,0 25,0-25,25 0,-25 0,0 0,24 0,-24 0,25 0,-25 25,25-25,-25 0,0 0,25 0,-25 0,25 0,-25 25,24-25,-24 0,25 0,-25 0,25 0,-25 0,25 0,-25 25,25-25,-25 0,24 0,-24 0,25 0,-25 24,25-24,-25 0,25 0,-25 0,25 25,-25-25,24 0,-24 0,25 0,-25 25,25-25,-25 0,25 0,-25 0,25 25,-25-25,24 0,-24 0,25 25,-25-25,25 0,-25 0,25 0,-25 24,25-24,-25 0,24 0,-24 0,25 25,-25-25,25 0,-25 0,25 25,-25-25,0 0,25 0,-25 0,24 0,-24 25,25-25,-25 0,25 0,-25 0,25 0,-25 0,0 25,25-25,-25 0,24 0,-24 0,25 0,-25 0,25 24,-25-24,25 0,-25 0,25 0,-25 0,25 0,-25 0,24 25,-24-25,25 0,-25 0,25 0,-25 0,25 0,-25 25,25-25,-25 0,0 0,24 0,-24 0,25 25,-25-25,25 0,-25 0,25 0,-25 0,25 25,-1-25,-24 0,25 0,-25 0,25 0,-25 24,25-24,0 0,-25 0,24 0,-24 25,25-25,0 0,0 0,-25 0,25 25,-1-25,1 0,-25 0,25 0,0 25,-25-25,25 0,-1 0,-24 0,25 25,0-25,0 0,-25 0,25 24,-1-24,1 0,-25 25,25-25,0 0,0 25,-25-25,24 0,1 0,0 25,-25-25,25 0,0 0,0 25,-1-25,-24 0,25 0,0 0,0 24,0-24,-25 0,24 0,1 0,-25 0,25 0,0 25,-25-25,25 0,-1 0,-24 0,25 0,-25 0,25 0,0 0,-25 0,25 0,-25 0,24 0,1 0,-25 0,25 0,-25 0,0 0,25 0,-25 0,25 0,-25 0,0 0,24 0,-24 0,0 0,0 0,25 0,-25 0,0 0,25 0,-25 0,0 0,0 0,25 0,-25-25,25 25,-25 0,0 0,24 0,-24 0,25 0,-25 0,25 0,-25 0,25-24,-25 24,25 0,-25 0,24 0,1 0,-25 0,25-25,0 25,0 0,-25 0,24 0,1 0,0 0,-25-25,25 25,0 0,-25 0,25 0,-1 0,-24 0,25 0,-25-25,25 25,0 0,-25 0,25 0,-25 0,24 0,-24 0,0-25,25 25,-25 0,0 0,0 0,25 0,-25 0,0 0,0 0,0 0,25 0,-25 0,0 0,0 0,25-24,-25 24,0 0,0 0,24 0,-24 0,0 0,25 0,-25 0,0 0,25 0,-25 0,0-25,25 25,-25 0,25 0,-25 0,0 0,24 0,-24-25,0 25,25 0,-25 0,0 0,25 0,-25 0,0 0,25-25,-25 25,0 0,25 0,-25 0,0 0,24-25,-24 25,25 0,-25 0,0 0,25-24,-25 24,25 0,-25 0,25 0,-25-25,24 25,-24 0,25 0,-25-25,25 25,-25 0,0 0,25-25,-25 25,25 0,-25 0,24-25,-24 25,25 0,-25 0,0-24,25 24,-25 0,25 0,-25-25,25 25,-25 0,0 0,24 0,-24-25,25 25,-25 0,0 0,25-25,-25 25,25 0,-25 0,25-25,-25 25,24 0,-24 0,25-24,-25 24,25 0,-25 0,25 0,-25-25,0 25,25 0,-25 0,25-25,-25 25,24 0,-24 0,0 0,25-25,-25 25,0 0,25 0,-25 0,0-25,25 25,-25 0,0 0,25 0,-25-24,0 24,24 0,-24 0,0 0,25 0,-25-25,0 25,0 0,25 0,-25 0,0 0,25-25,-25 25,0 0,0 0,25 0,-25 0,0 0,0 0,24 0,-24 0,0-25,0 25,25 0,-25 0,0 0,0 0,0 0,25 0,-25 0,0 0,25 0,-25 0,0 0,0 0,25-25,-25 25,0 0,0 0,0 0,24 0,-24 0,0 0,25 0,-25 0,0-24,25 24,-25 0,0 0,25 0,-25 0,0-25,25 25,-25 0,0 0,24 0,-24 0,0-25,0 25,25 0,-25 0,0 0,25-25,-25 25,0 0,25 0,-25-25,25 25,-25 0,0 0,24-25,-24 25,25 0,-25-24,0 24,25 0,-25 0,0-25,25 25,-25 0,0 0,25-25,-25 25,0-25,24 25,-24 0,0-25,25 25,-25 0,0-24,25 24,-25-25,0 25,25 0,-25-25,0 25,0-25,25 25,-25-25,0 25,24 0,-24-24,0 24,0-25,25 25,-25-25,0 25,25-25,-25 25,0 0,0-25,0 25,25-24,-25 24,0-25,0 25,0 0,25-25,-25 25,0 0,0-25,0 25,0 0,25-25,-25 25,0-24,0 24,0 0,24-25,-24 25,0-25,0 25,0 0,0-25,0 25,25-25,-25 25,0-24,0 24,0-25,0 25,0-25,0 25,0-25,25 25,-25-25,0 1,0 24,0-25,0 25,0-25,0 0,0 25,0-25,0 25,0-24,0 24,0-25,0 0,0 25,0-25,0 25,0-25,0 25,25-24,-25 24,0-25,0 25,0-25,0 25,0-25,0 25,0-25,0 25,0-25,0 25,25-24,-25 24,0-25,0 0,0 25,0-25,0 25,0-25,0 25,0-24,0-1,24 25,-24-25,0 25,0-25,0 25,0-25,0 25,0-24,0 24,0-25,0 0,0 25,25-25,-25 25,0-25,0 25,0-24,0-1,0 25,0-25,0 25,0-25,0 25,0-25,0 1,0 24,0-25,0 0,0 25,0-25,25 25,-25-25,0 25,0-24,0 24,0-25,0 25,0-25,0 25,0-25,0 25,0 0,0-25,0 25,0 0,0-24,0 24,0-25,0 25,0-25,0 25,0 0,0-25,0 25,0-25,0 25,0-24,0 24,0 0,0-25,0 25,0-25,0 25,0-25,0 25,0 0,0-25,0 25,0-25,0 25,0-24,0 24,0-25,0 25,0-25,0 25,0-25,0 25,0-25,0 25,0-24,0 24,0 0,0-25,0 25,0-25,0 25,0 0,0-25,0 25,0-25,0 25,0 0,0-24,0 24,0 0,0-25,0 25,0-25,0 25,0-25,0 25,-25 0,25-25,0 25,0-24,0 24,0-25,0 25,0 0,0-25,0 25,0-25,-25 25,25-25,0 25,0 0,0-24,0 24,0 0,0 0,-24-25,24 25,0 0,0 0,0-25,-25 25,25 0,0 0,0-25,0 25,0 0,0 0,-25-25,25 25,0 0,0 0,0-24,0 24,-25 0,25-25,0 25,0 0,0-25,0 25,-25 0,25-25,0 25,0 0,0-25,-24 25,24 0,0 0,0-24,-25 24,25 0,0-25,-25 25,25 0,0 0,0-25,-25 25,25 0,0 0,0 0,0-25,0 25,-25 0,25 0,0 0,0-25,-25 25,25 0,0 0,0 0,-24-24,24 24,0 0,0 0,-25-25,25 25,0-25,-25 25,25 0,0-25,-25 25,25-25,0 25,-25 0,25-25,0 25,-24-24,24 24,0-25,-25 25,25-25,-25 25,25-25,-25 0,25 25,0-24,-25 24,25-25,-24 25,24-25,-25 25,25-25,0 25,-25-25,25 25,0 0,0-24,-25 24,25-25,0 25,-25 0,25-25,0 25,-24 0,24-25,-25 25,25-25,0 25,-25-24,25 24,-25 0,25-25,-25 25,25-25,-24 25,24 0,-25-25,25 25,-25 0,25-25,0 25,-25-24,25 24,-25 0,25 0,-24-25,24 25,-25 0,25-25,-25 25,25-25,-25 25,25 0,0-25,-25 25,25 0,-24-24,24 24,-25 0,25-25,-25 25,25-25,-25 25,0-25,25 25,-24-25,-1 1,25 24,-25-25,0 25,25-25,-25 25,0-25,1 25,-1-25,0 25,0-24,25 24,-25-25,1 25,-1-25,0 25,0-25,25 25,-49-25,24 25,0-24,0 24,0 0,1-25,-1 25,0-25,0 25,0 0,25-25,-24 25,-1 0,0 0,25-25,-25 25,0 0,25 0,-24 0,-1 0,25-25,-25 25,25 0,-25 0,25 0,0 0,0 0,-25 0,25 0,0 0,0 0,0 0,0 0,0 0,-24-24,24 24,0 0,0 0,0 0,0 0,0 0,0 0,-25 0,25 0,0 0,0 0,-25 0,25 0,0 0,0 0,-25 0,25 0,-25 0,25 0,0 0,-24 0,24 0,-25 0,25 0,-25 0,25 0,-25 0,25 0,-25 0,25 0,0-25,-24 25,24 0,-25 0,25 0,-25 0,25 0,-25 0,25 0,-25 0,25 0,-25 0,25 0,-24 0,24 0,-25 0,25 25,-25-25,25 0,-25 0,25 0,-25 0,25 0,-24 0,24 0,-25 0,25 0,0 0,-25 0,25 0,-25 0,25 0,-25 0,25 0,0 0,-24 0,24 0,-25 0,25 0,0 0,-25 0,25 0,-25 0,25 0,-25 0,25 0,-24 0,24 0,-25 0,25 0,-25 0,25 0,-25 0,25 0,-25 24,25-24,-24 0,-1 0,0 0,25 0,-25 25,0-25,1 0,24 0,-25 0,0 0,0 0,25 25,-25-25,1 0,-1 0,25 0,-25 0,0 0,25 25,-25-25,25 0,-24 0,24 0,-25 0,25 0,-25 0,0 0,25 0,-25 0,25 25,-25-25,1 0,24 0,-25 0,0 0,25 0,-25 0,0 25,1-25,-1 0,25 0,-25 0,0 0,0 0,1 24,-1-24,0 0,25 0,-25 0,0 0,1 0,-1 0,25 0,-25 25,0-25,0 0,25 0,-24 0,-1 0,25 25,-25-25,25 0,-25 0,25 0,-25 0,1 0,24 0,-25 25,25-25,-25 0,25 0,-25 0,25 0,-25 25,25-25,-24 0,24 0,-25 0,25 0,-25 0,0 0,25 24,-25-24,25 0,-24 0,24 0,-25 0,0 0,25 0,-25 0,25 0,-25 0,0 25,25-25,-24 0,24 0,-25 0,0 0,25 0,-25 0,0 25,25-25,-24 0,-1 0,25 0,-25 0,25 0,-25 0,0 25,25-25,-24 0,24 0,-25 0,25 0,-25 0,25 25,-25-25,25 0,-25 0,25 0,-24 0,24 0,-25 0,25 24,-25-24,25 0,-25 0,25 0,-25 0,1 0,24 25,-25-25,0 0,25 0,-25 25,0-25,1 0,24 25,-25-25,0 0,25 0,-25 25,0-25,25 0,-24 0,-1 24,0-24,0 0,25 25,-25-25,1 0,-1 25,0-25,0 0,-24 25,24-25,0 25,-25-25,25 24,-24 1,-1 0,1 0,-1 0</inkml:trace>
  <inkml:trace contextRef="#ctx0" brushRef="#br0" timeOffset="248888.2356">14883 1215,'0'25,"-25"-25,25 0,-24 0,-1 25,25-25,-25 0,0 25,25-25,-25 0,1 25,24-25,-25 0,25 24,-25-24,0 0,25 0,-25 25,25-25,-24 0,24 25,-25-25,25 25,-25-25,0 0,25 25,-25-25,25 24,-25-24,25 25,-24-25,-1 25,25 0,-25-25,25 25,-25-25,0 24,25-24,-24 25,-1 0,25-25,-25 25,0 0,25-25,-25 25,25-1,-24-24,24 25,-25 0,25-25,-25 25,25-25,-25 25,25-1,0-24,-25 25,25-25,-24 25,24-25,0 25,-25 0,25-25,-25 24,25-24,0 25,-25 0,25-25,0 25,-25-25,25 25,0-25,-24 24,24 1,0-25,-25 25,25-25,-25 25,25 0,0-25,0 24,-25-24,25 25,0-25,0 25,0-25,0 25,0-25,0 0,0 25,-25-25,25 24,0-24,0 25,0-25,0 25,0-25,0 25,0-25,0 25,0-1,0-24,0 25,0 0,0-25,-24 25,24-25,0 25,0-25,0 24,0-24,0 25,0-25,0 25,0-25,0 25,0 0,0-25,0 25,0-25,0 24,0 1,0-25,0 25,0-25,0 25,0 0,0-25,0 24,0-24,0 25,0 0,0-25,0 25,0-25,0 25,0-1,0-24,0 25,0 0,24-25,-24 25,0-25,0 25,0-1,0-24,0 25,25 0,-25-25,0 25,0 0,0-1,0-24,25 25,-25 0,0 0,0 0,0-25,0 24,25 1,-25-25,0 25,0 0,0-25,0 25,25-1,-25-24,0 25,0-25,0 25,0-25,24 25,-24-25,0 25,25-1,-25-24,0 25,0-25,0 25,25 0,-25-25,0 25,25 0,-25-25,0 24,0 1,0-25,25 25,-25-25,0 25,0 0,24-25,-24 24,0-24,0 25,0 0,25-25,-25 25,0-25,0 25,25-1,-25-24,0 25,0 0,0 0,0-25,25 25,-25-1,0-24,0 25,25 0,-25-25,0 25,0-25,24 25,-24-1,0-24,0 25,0-25,25 25,-25 0,0-25,25 25,-25-25,0 24,0 1,25-25,-25 25,0-25,0 25,0-25,25 25,-25-25,0 24,0 1,0-25,0 25,24 0,-24-25,0 25,0-25,25 24,-25 1,0-25,0 25,0-25,0 25,25 0,-25-25,0 24,0-24,0 25,0-25,0 25,25 0,-25-25,0 25,0-25,0 25,0-25,0 24,25-24,-25 0,0 25,0-25,0 25,0-25,24 0,-24 25,0-25,0 25,0-25,25 24,-25-24,0 0,0 25,25-25,-25 25,0-25,0 25,0-25,25 25,-25-25,0 24,25-24,-25 25,0-25,25 25,-25-25,0 25,24-25,-24 25,0-25,25 24,-25-24,0 25,0-25,25 25,-25-25,0 25,25-25,-25 25,0-25,25 0,-25 24,0-24,24 25,-24 0,0-25,25 25,-25-25,0 25,25-25,-25 24,0-24,25 25,-25-25,25 25,-25-25,0 25,24-25,-24 0,25 25,-25-25,25 24,-25-24,25 0,-25 25,0-25,25 0,-25 25,24-25,-24 25,25-25,-25 0,0 25,25-25,-25 24,25-24,-25 0,25 25,-25-25,24 25,1-25,-25 25,25-25,0 0,-25 25,25-25,-25 25,24-25,-24 24,25-24,0 0,-25 25,25-25,-25 25,25-25,-25 25,24-25,-24 0,25 25,-25-25,25 24,-25-24,25 0,-25 25,25-25,-25 25,24-25,1 0,-25 25,25-25,-25 25,25-25,-25 24,25-24,-25 25,24-25,-24 0,25 25,0-25,-25 0,25 25,-25-25,25 25,0-25,-25 0,24 0,-24 24,25-24,0 0,-25 25,25-25,0 0,-25 0,24 25,-24-25,25 0,0 25,-25-25,25 0,0 25,-25-25,24 0,1 24,-25-24,25 25,-25-25,25 0,0 25,-25-25,24 25,-24-25,25 0,0 25,-25-25,25 24,-25-24,25 25,-1-25,-24 25,25-25,-25 0,25 25,-25-25,25 0,0 25,-25-25,24 0,-24 0,25 24,-25-24,25 0,-25 0,25 0,-25 25,25-25,-1 0,-24 0,25 0,-25 0,25 0,-25 25,25-25,-25 0,25 0,-25 0,24 25,-24-25,25 0,-25 0,25 25,-25-25,25 0,-25 0,25 24,-25-24,25 0,-25 25,24-25,-24 0,25 25,-25-25,25 0,0 0,-25 0,25 25,-25-25,24 0,-24 0,25 0,0 0,-25 0,25 0,-25 0,25 0,-1 0,-24 25,25-25,0 0,0 0,0 25,-25-25,24 0,1 0,0 24,0-24,0 0,-1 0,1 25,0-25,0 0,0 25,-1-25,1 0,0 25,0-25,24 0,-24 25,0-25,0 0,24 0,-24 0,0 24,25-24,-25 0,-1 0,1 0,25 0,-25 25,-1-25,1 0,0 0,25 0,-26 0,1 0,0-25,0 25,0 0,-1 0,1 0,0 0,0 0,0-24,-1 24,1 0,0 0,0 0,0 0,-1-25,-24 25,25 0,0 0,-25 0,25 0,0 0,-1 0,-24 0,25 0,0 0,-25 0,25 0,0 0,-1 0,-24 0,25 0,0 0,-25 0,25 0,0-25,-25 25,24 0,1 0,-25 0,25 0,0 0,0 0,0 0,-1 0,1 0,0 0,0 0,0 0,-1-25,1 25,25 0,-25 0,-1 0,26 0,-25 0,24 0,-24 0,25 0,-1 0</inkml:trace>
  <inkml:trace contextRef="#ctx0" brushRef="#br0" timeOffset="284758.2872">18306 8359,'-25'0,"1"0,24 0,-25 0,0 0,0 0,0 25,1-25,-1 25,0-25,0 25,0-1,1 1,-1 0,0 25,0-26,0 1,1 25,-1-25,25 24,-25 1,0-1,25 1,0 0,0-1,0 1,0 24,0-24,0 24,0-24,25 24,-25-24,25 24,-25 1,25-26,-1 1,1 24,0-24,0 0,0-1,-1 1,1-1,25-24,-25 25,24-25,-24 0,25-1,-1 1,-24 0,25-25,-1 0,1 25,-1-25,1 0,0 0,-1-25,1 25,-1-25,1 25,0-25,-1 1,-24-26,25 25,-1 0,1-24,0 24,-26-25,26 25,-25-24,24 24,-24-25,0 1,0-1,0 25,-1-24,-24-1,25 1,-25-1,25 0,-25 1,0-1,0 1,0-1,0 0,0 1,-25-1,25 0,-25 1,25 24,-24-25,-1 1,0-1,0 1,0 24,-24-25,-1 1,25 24,-24-25,-1 25,1 1,-1-1,-24 0,24 25,0-25,1 25,-26 0,26 0,-26 0,1 25,24 0,-24 0,-1-1,1 26,0 0</inkml:trace>
  <inkml:trace contextRef="#ctx0" brushRef="#br0" timeOffset="285583.3344">16868 8136,'-25'-25,"0"25,25-25,-25 25,0-24,25 24,0 0,-24 0,24 0,0 0,0 0,0 0,0 24,24 1,-24 0,0 0,25 0,0-1,-25 1,25 25,-25-25,25 24,-25-24,24 0,-24 0,25 24,-25-24,0 0,0-25,25 25,-25-1,0-24,0 0,0 25,0-25,-25 0,25-25,0 25,0 0,-25-24,25 24,-24-25,24 0,0 25,0-25,0 0,0 25,0-24,0-1,0 0,0 25,0-25,24 0,-24 25,25-24,0-1,-25 0,25 0,0 0,-1 25,-24-24,25-1,0 0,-25 0,25 0,-25 1,25-1,-25 25,24-25,-24 0,0 25,0-25,0 0,0 25,0-24,0 24,-24 0,24-25,0 25,0 0,0 0,0 0,-25 25,25-25,0 24,0 1,0 0,0 0,0 25,0-26,0 26,25-25,-25 24,0-24,24 25,-24-25,25-1,0 1,-25 0,25 0,0 0,-25-1,24 1</inkml:trace>
  <inkml:trace contextRef="#ctx0" brushRef="#br0" timeOffset="285870.3508">17463 8037,'0'0,"0"25,0-25,0 0,0 0,0 0,0 0,0 0,0 0,0 0,0 0,0-25,25 25,-25 0,24 0,1-25,0 25,0-25,0 25,-1-25,1 0,0 25,0-24,0 24,0 0</inkml:trace>
  <inkml:trace contextRef="#ctx0" brushRef="#br0" timeOffset="286030.36">17636 8111,'0'0,"-24"25,24-25,-25 25,25-25,-25 0,25 0,0 0,0 0,0 0,0 0,0 0,0 0,25 0,-25 0,25 0,-25 0,24 0,1 0,0 0,0-25,0 25</inkml:trace>
  <inkml:trace contextRef="#ctx0" brushRef="#br0" timeOffset="286469.3851">18207 7863,'0'0,"0"0,0-25,0 25,-25 0,25 0,0 0,0 0,0 0,-25 0,25 0,0 0,0 0,0 25,0-25,0 25,0 0,0-1,0 1,0 0,0 0,0 0,0 24,0-24,25 0,-25 0,0 0,0-1,0-24,25 25,-25-25,0 25,0-25,0 0,0 0,0 0,0 0,0 0,25-25,-25 25,0-25,0 1,0-1,0 0,0 0,0-24,0 24,0-25,0 0,0 1,-25 24,25-25,0 1,0 24,0 0,0 0,0 1,0-1,25 25,-25-25,25 25,-25 0,24 0,-24 0,25 25,-25-25,25 25,0-1,0 1,-1 0,1 0,0 0,0 24,-25-24,25 0,-1 0,1-1,-25 26,25-25,0 0,0 0,-25-25,24 24,1 1,-25-25,25 25,-25-25</inkml:trace>
  <inkml:trace contextRef="#ctx0" brushRef="#br0" timeOffset="286629.3942">18455 8086,'-25'0,"0"0,25-24,-24 24,24 0,-25 0,25 0,0 0,0 0,0 0,0-25,0 25,25 0,-1 0,1-25,0 25,0-25,24 25,-24-25,25 0,-1 1</inkml:trace>
  <inkml:trace contextRef="#ctx0" brushRef="#br0" timeOffset="287501.4441">22523 8111,'-25'0,"25"-25,-25 25,1 0,-1-24,25 24,-25 0,0 0,0 0,1 0,-1 0,0 24,0-24,-24 25,24 0,0 0,0 0,0 24,1-24,-1 25,25-1,-25 26,0-26,25 26,-25-1,25 0,-25 1,25-26,0 26,0-1,0 1,25-1,-25-24,25-1,0 26,0-26,0-24,-1 25,26-1,0-24,-26 0,26 0,0 0,-1-1,26 1,-26-25,26 0,-26 0,26 0,-1 0,-24 0,24-25,0 25,-24-24,25-1,-1 0,-24-25,24 26,-24-26,-1 25,1-24,24-1,-49 0,25-24,-1 24,-24 1,0-1,0 0,-1-24,-24 24,25-24,-25 24,0-24,0 24,0-24,0 24,-25-24,25 24,-24 1,-1-1,0-24,0 24,-24 1,24-1,-25 25,1-25,-1 1,-24 24,24-25,-24 26,24-1,-24 0,-1 0,1 25,-1-25,1 25,-1 0,1 0,-25 0,24 25,1-25,-25 25,24 0,26 0</inkml:trace>
  <inkml:trace contextRef="#ctx0" brushRef="#br0" timeOffset="288341.4922">22349 7069,'0'-24,"0"-1,0 0,-24 25,24 0,0-25,0 25,0 0,0 0,0 25,0-25,0 25,0-25,0 25,0-1,0 26,0-25,0 0,0-1,24 1,-24 25,0-25,0-25,0 24,0 1,0-25,0 25,0-25,0 0,0 0,0 25,0-25,0 0,0-25,0 25,0 0,0-25,0 0,0 1,0-1,0 0,0-25,0 1,0 24,0-25,0 1,0-1,0 1,0-1,0 25,25 0,-25 0,25 1,0-1,0 0,-25 25,24-25,1 25,0 0,0 0,-25 0,25 0,-25 0,24 25,-24-25,0 25,0 0,0-1,0 26,0-25,-24 25,-1-26,0 26,0-25,0 24,1-24,24 0,-25 0,25-25,0 25,0-25,0 0,0 0,0 0,0 0,0 0,25-25,-25 25,24 0,1-25,0 25,0-25,24 25,-24-25,0 25,25-24,-26 24,1 0,25 0,-25 0,-1 24,1-24,0 25,-25-25,25 25,-25 0,0 0,0-1,0-24,0 25,0 0,-25 0,0 0,25-1,-25 1,1 0,-26 0,25 0,0-25,1 24,-1 1,0-25,-25 0,26 0,-1 25,0-25,25 0</inkml:trace>
  <inkml:trace contextRef="#ctx0" brushRef="#br0" timeOffset="288566.505">23218 7045,'24'24,"-24"-24,0 0,25 0,-25 0,25 0,0-24,0 24,-1 0,1-25,0 25,25-25,-26 25,1 0,25-25</inkml:trace>
  <inkml:trace contextRef="#ctx0" brushRef="#br0" timeOffset="288742.5151">23515 7169,'-25'24,"25"-24,0 25,0-25,0 0,0 0,0 0,0 0,0 0,0 0,0 0,0 0,25 0,0 0,0 0,0-25,-1 25,1 0,25-24,-1 24,-24-25,25 0,-1 25</inkml:trace>
  <inkml:trace contextRef="#ctx0" brushRef="#br0" timeOffset="288989.5292">24483 6648,'0'0,"0"-25,-25 25,0 0,25 0,-25 0,0 0,1 0,-1 0,-25 25,25-25,1 24,-26-24,25 25,0 0,-24 25,24-26,0 1,0 0,25 25,-25-25,25-1,0 1,0 0,25 0,0 0,-25-1,50-24,-25 25,-1-25,26 25,0-25,-1 0,1 0,-1 0,1-25,0 25,-1 0</inkml:trace>
  <inkml:trace contextRef="#ctx0" brushRef="#br0" timeOffset="289569.5624">22151 8235,'0'0,"0"0,0 0,0 0,0 0,25-25,-25 25,0 0,25-24,-25 24,24-25,-24 0,25 25,0-25,0 0,0-24,24 24,-24 0,25-25,-1 26,1-26,-1 25,26 0,-26 1,1-1,24 0,-24 0,0 25,-1-25,1 25,0 25,-26-25,26 25,-25-25</inkml:trace>
  <inkml:trace contextRef="#ctx0" brushRef="#br0" timeOffset="290893.6381">19447 9227,'-25'0,"25"0,-24 0,24 0,0 0,0 0,0 0,24 0,1 0,-25 0,25 0,0 0,24 0,-24 0,25 0,-1 0,1-24,24 24,1 0,-1-25,1 25,-1-25,25 0,1 25,-1-25,0 1,0-1,-24 25,24-25,0 0,0 0,1 0,-1 1,-25 24,25-25,-24 0,-1 25,1-25,-26 0,1 25,-1-24,-24 24,25 0,-25 0,-25-25,0 25,0 0,0 0,0 0</inkml:trace>
  <inkml:trace contextRef="#ctx0" brushRef="#br0" timeOffset="291153.653">20415 8731,'-25'-25,"25"25,-25 0,25 0,0 0,0 0,0 0,0 0,0 0,25 25,-25-25,25 25,-1 0,1 0,0 24,25-24,-26 0,26 0,-25 24,24-24,-24 0,25 25,-25-26,-1 1,1 0,25 0,-25 0,0-1,-25 1,24-25,1 25,-25 0,25-25,-25 0</inkml:trace>
  <inkml:trace contextRef="#ctx0" brushRef="#br0" timeOffset="291333.6633">20811 8731,'-24'0,"24"0,0-25,0 25,-25 0,25 25,0-25,0 0,-25 25,25 0,-25 0,25-1,-25 26,1-25,-1 24,0 1,0 0,0-1,-24 26,24-26,0 26</inkml:trace>
  <inkml:trace contextRef="#ctx0" brushRef="#br0" timeOffset="293269.7741">22498 7962,'0'-25,"0"25,0 0,0-24,25 24,-25-25,25 0,-25 25,25-25,-1 25,1-25,25 1,-25 24,-1-25,26 25,0-25,-1 25,1-25,-25 25,24 0,1 0,0 0,-26 0,26 0,-25 25,0-25,-1 25,1-25</inkml:trace>
  <inkml:trace contextRef="#ctx0" brushRef="#br0" timeOffset="296245.9443">24507 496,'0'-25,"0"25,25-25,-25 25,0 0,0-24,0 24,0 0,0 0,0 0,0 0,0 0,0 0,0 0,0 0,0 24,-25-24,25 0,0 0,-24 25,-1-25,0 25,0 0,0 0,-24 0,24-1,-25 1,26 0,-1 0,0-25,0 25,25-25,-25 24,25-24,-24 0,24 0,0 0,0 0,0 0,0 0,0 0,0 0,0 0,0-24,-25 24,25-25,0 25,0-25,0 25,0-25,0 0,0 25,0-24,0-1,0 25,0 0,0-25,0 25,0 0,0 0,0 0,0 0,0 0,0 0,0 0,0 0,0 25,0-25,0 0,0 25,-25-1,25 1,0 0,0-25,0 25,0 0,0-1,0 1,0-25,0 25,0-25,0 0,25 25,-25-25,25 0,-1 0,-24 0,25 0,25 0,-25 0,-1-25,26 25,0-25,-1 25,-24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50:04.165"/>
    </inkml:context>
    <inkml:brush xml:id="br0">
      <inkml:brushProperty name="width" value="0.05292" units="cm"/>
      <inkml:brushProperty name="height" value="0.05292" units="cm"/>
      <inkml:brushProperty name="color" value="#FF0000"/>
    </inkml:brush>
  </inkml:definitions>
  <inkml:trace contextRef="#ctx0" brushRef="#br0">13246 10096,'0'-25,"-25"25,25 0,0 0,0 0,0 0,0 0,0 0,0 0,0 25,0-25,25 0,0 24,0-24,-1 25,1 0,0 0,0 0,24-1,-24 1,25 0,-25 0,0-25,-1 25,1-1,0 1,0-25,0 25,-25-25,24 25,-24-25,25 0,-25 25,0-25,0 0,25 0,-25 0,0 0,0 0,0 0</inkml:trace>
  <inkml:trace contextRef="#ctx0" brushRef="#br0" timeOffset="192.011">13618 10120,'0'-24,"0"-1,0 25,0 0,-25 0,25-25,0 25,0 0,0 0,0 0,0 25,0-25,0 0,0 25,0-25,-24 24,24 1,0 0,0 0,-25 0,25 24,0-24,-25 25,0-26,25 26,-25 0,0-26,25 26</inkml:trace>
  <inkml:trace contextRef="#ctx0" brushRef="#br0" timeOffset="1072.0613">16793 11832,'0'0,"0"0,0 0,-25 0,25 0,0 0,0 0,0 0,0 0,0 0,0 0,25 0,-25 25,25-25,0 0,0 0,-1 0,26 0,-25 0,24 0,1-25,0 25,-1 0,1-25,-1 25,1-25,0 25,-26 0,26-25,0 25,-26 0,26 0,-25 0,-25 0,25 0,-1 0,-24 0</inkml:trace>
  <inkml:trace contextRef="#ctx0" brushRef="#br0" timeOffset="4612.2638">17860 3448,'0'0,"0"0,-25 0,25 0,-25 0,0 25,25-25,-24 0,24 0,-25 0,25 24,-25-24,0 0,25 25,-25-25,25 25,-25 0,1-25,24 25,-25 24,25-24,-25 25,25-1,-25 1,25 0,-25-1,25 26,0-26,0 26,0-1,0-24,0 24,0-24,0-1,25 1,-25-1,25 1,0-25,0 24,-1-24,1 0,0 0,0 0,0-1,24 1,-24 0,0 0,25-25,-26 25,26-25,0 25,-26-25,26 0,0 0,-1 0,1 0,-25 0,24 0,1 0,-1-25,1 25,0-25,-1 0,-24 0,25 25,-26-25,26 1,-25-1,0-25,-1 25,1 1,0-1,0-25,-25 25,25-24,-25 24,25-25,-25 26,0-26,0 0,0 26,0-26,0 0,0 1,0-1,-25 1,0-1,25 25,-25-24,0-1,0 0,1 26,-26-26,25 25,0 0,1 0,-26 1,25-1,0 0,-24 0,24 0,0 1,-24 24,24-25,-25 25,25-25,1 25,-26 0,25 0,0 0,-24 0,24 25,-25-25,1 25</inkml:trace>
  <inkml:trace contextRef="#ctx0" brushRef="#br0" timeOffset="5103.2919">18306 4018,'0'-24,"0"-1,0 25,-25-25,25 25,-24-25,-1 25,0-25,0 25,0 0,25 0,-24 0,-1 0,0 0,0 25,25-25,-25 25,25-25,-24 25,24-25,0 25,0-25,0 24,0-24,0 25,0-25,0 25,24-25,-24 0,25 0,0 25,-25-25,25 0,0 0,-1 0,1 25,-25-25,25 0,0 0,0 24,-1-24,-24 0,25 25,-25-25,25 25,-25-25,0 25,0-25,0 25,0-25,0 24,0-24,-25 25,25-25,-25 0,1 25,24-25,-25 0,0 0,0 0,0 0,25 0,-24 0,-1-25,25 25,-25-25</inkml:trace>
  <inkml:trace contextRef="#ctx0" brushRef="#br0" timeOffset="6279.3592">17984 2208,'0'-25,"-25"25,0 0,0-25,1 25,24 0,-25 0,0 0,-25 0,26 0,-1 0,0 0,0 0,0 0,0 0,1 0,-26 25,25-25,0 25,1-25,-26 24,25 1,0 0,-24-25,24 50,0-26,0 1,-24 0,24 25,0-26,0 26,-24-25,24 24,0-24,0 25,1 0,-1-1,0 1,0-1,0 1,1 0,-1-1,0 1,25-1,-25 1,25 0,-25-1,25 1,0-1,0 1,-24 24,24-24,0 0,0-1,0 1,0 24,0-24,0 0,24-1,-24 26,0-26,25 1,-25 24,25-24,-25-1,25 1,0 24,-25-24,24 0,1-1,0 26,0-26,0 1,-1-1,1 1,0 0,0-1,0 1,-1 0,26-1,-25-24,0 25,-1-26,26 26,-25-25,24 24,1-24,-25 25,24-25,1 24,0-24,-1 25,-24-26,25 26,-1-25,1 0,0-1,-1 26,1-25,-1 0,1-1,0 1,-1 0,1-25,-1 25,26 0,-26-25,1 25,0-25,24 24,-24-24,-1 0,1 25,-1-25,1 0,0 0,-1 0,1-25,0 25,-1 0,1-24,-1 24,1-25,0 0,-1 0,1 0,-1 0,1 1,-25-1,24 0,-24-25,0 26,0-26,0 25,-1-24,1-1,0 0,0 1,0-1,-1 1,-24-1,25 0,0-24,-25 24,25-24,0 24,0-24,-25-1,24 26,1-26,-25 1,25 24,-25-24,0 24,0-24,0 24,-25-24,0 0,1 24,-1-24,0 24,0-24,0 24,0-24,1 24,-26 0,25-24,0 24,1 1,-26-1,25 0,0 1,-24-1,24 1,-25-1,26 0,-26 1,0-1,26 1,-26 24,25-25,-24 25,-1 1,25-26,-24 25,-1 0,0 1,26-1,-26 0,0 0,1-25,-1 26,0-1,1 0,-26 0,26 0,-1 25,-24-24,24-1,-24 25,24 0,-24-25,24 25,-24 0,24 0,-24 25,24-25,-24 25,24-25,-24 24,24 1,-24-25,24 25,0 0</inkml:trace>
  <inkml:trace contextRef="#ctx0" brushRef="#br0" timeOffset="6836.391">17810 2977,'0'0,"25"-25,-25 25,0 0,0 0,0-25,0 25,0 0,0 0,0 0,0 0,0 0,0 25,0-25,0 0,0 0,0 25,0-25,0 24,0-24,25 25,-25 0,0-25,25 25,-25 0,0-25,0 0,0 24,0-24,0 0,0 0,0 25,0-25,0 0,0 0,0 0,0 0,0-25,0 25,0 0,0-24,0-1,0 0,-25 0,25 0,0 1,0-1,-25 0,25-25,0 26,0-1,0 0,0 0,0-24,25 24,-25 25,25-25,-25 0,24 0,1 0,0 25,0-24,-25 24,25 0,-1 0,1 0,0 0,-25 0,25 0,0 0,-25 24,0 1,0-25,0 25,0 0,0 0,0 0,-25-1,0 1,0 0,0 0,1 0,-1-1,-25 1,1 0</inkml:trace>
  <inkml:trace contextRef="#ctx0" brushRef="#br0" timeOffset="7187.4111">17488 2505,'0'0,"0"-25,0 25,-25 0,25 0,0-24,0 24,0 0,0-25,25 25,-25-25,24 25,1-25,0 25,25-25,-26 25,26 0,0-24,24 24,-24 0,-1 0,26 0,-26 0,1 0,24 0,-24 24</inkml:trace>
  <inkml:trace contextRef="#ctx0" brushRef="#br0" timeOffset="11653.6666">20315 2877,'-24'0,"-1"0,25-24,-25 24,0 0,0 0,1 0,-1-25,0 25,0 0,0 0,-24 0,24 0,0 0,0 0,1 0,-1 0,-25 25,25-25,0 0,1 0,-1 0,0 24,0-24,0 0,1 25,-1-25,0 0,0 25,-24-25,24 25,0-25,0 25,0-25,-24 24,24 1,0-25,0 25,1 0,-26-25,25 25,25-1,-25-24,1 25,-1 0,0 0,0 0,25-25,-25 24,1 1,-1 0,25 0,-25 0,0-1,25 1,-25 0,1 0,24 0,-25-1,25 1,-25 0,25 0,0 0,-25-1,25 26,-25-25,25 0,-25 0,25-1,0 1,-24 0,24 0,0 0,-25-1,25 1,-25 25,25-25,0-1,-25 1,25 0,0 0,0 24,-25-24,25 0,0 0,0 0,-24-1,24 26,0-25,0 0,0-1,0 1,0 0,0 0,0 24,0-24,24 0,-24 0,0 0,25-1,-25 1,25 25,-25-25,25-1,-25 1,25 0,-1 0,-24 0,25 0,-25-1,25-24,0 25,-25 0,25 0,0 0,-1-1,1-24,-25 25,25 0,25 0,-26-25,1 25,0-25,0 24,24-24,-24 25,25 0,-25-25,-1 0,26 25,-25-25,24 25,1-25,-25 0,24 0,1 24,-25-24,24 0,1 0,0 0,-1 0,1 0,0 0,-1 0,1-24,-1 24,1 0,0 0,-1-25,1 25,-1-25,1 25,0-25,-1 25,1-25,-1 25,1-24,0 24,-1-25,-24 25,25-25,-1 25,1-25,0 0,-26 25,26-24,-25-1,24 0,-24 25,25-25,-25 0,-1 1,1-1,25 0,-25 0,-1 0,1-24,0 24,-25 0,25 0,0-24,-1 24,-24 0,25-25,0 26,-25-26,25 25,-25 0,25-24,-25-1,24 25,-24-24,25-1,-25 25,25-24,-25-1,0 1,25-1,-25 25,0-24,0-1,0 0,0 26,0-26,0 0,0 1,0 24,0-25,-25 1,0 24,25-25,-25 1,1 24,24-25,-25 1,0 24,0-25,25 25,-25-24,1 24,-1 0,0-24,0 24,0 0,1 0,-1 0,0 1,0-1,-24 0,24 0,-25 0,25 25,-24-24,-1-1,1 0,-1 0,25 0,-25 25,1-25,-1 25,1-24,-1 24,0 0,-24 0,24 0,-24 0,0 0,-1 24</inkml:trace>
  <inkml:trace contextRef="#ctx0" brushRef="#br0" timeOffset="12417.7103">20315 3721,'0'0,"0"-25,0 25,0 0,0 0,0 0,0 0,0 0,0 0,0 25,0-25,0 25,0-1,0 1,0 0,0 0,0 24,0-24,0 0,0 0,0 24,0-24,0 0,0-25,0 25,0-25,0 25,0-25,0 0,0 0,0 0,0 0,0 0,0-25,0 25,0-25,0 25,0-25,0 0,0-24,0 24,0-25,0 26,25-26,-25 0,0 26,25-26,-25 25,25 0,-25 0,25 1,-25-1,24 25,-24 0,25 0,-25 0,25 0,-25 25,25-25,0 24,-25 1,24-25,1 25,-25 0,25 0,-25 0,25-1,-25 1,0-25,25 25,-25 0,0-25,24 25,-24-25,0 24,0-24,25 0</inkml:trace>
  <inkml:trace contextRef="#ctx0" brushRef="#br0" timeOffset="12577.7194">20464 3820,'0'0,"0"0,-25 0,25 0,0 0,0 0,0 0,0 0,0-25,0 25,25 0,-25-25,25 25,0-24,0 24,-1-25,1 0</inkml:trace>
  <inkml:trace contextRef="#ctx0" brushRef="#br0" timeOffset="13145.7519">19943 2902,'0'0,"0"0,0 0,0 0,0 0,0-25,0 25,0 0,0 0,0 0,25-24,-25 24,25 0,0-25,0 25,-1 0,1-25,0 25,0-25,24 25,-24-25,25 25,-25-24,24 24,1 0,-1-25,-24 25,25 0,-1-25,1 25,-25 0,24 0,1 0,-25 0,24 25</inkml:trace>
  <inkml:trace contextRef="#ctx0" brushRef="#br0" timeOffset="26705.5275">16818 11931,'0'25,"0"-25,0 0,0 0,0 0,0 0,0 0,0-25,0 25,25 0,-25 0,25 0,-25 0,24 0,1 0,0 0,0-25,0 25,-1 0,1 0,0 0,0 0,0 0,-1 0,26-25,-25 25,0 0,-1 0,26 0,-25 0,0 0,-1 0,1 0,0 0,0 0,0-24,-25 24,24 0,-24 0,25 0,-25 0,0 0,0 0,0 0,0 0,0 0,0 0,0 0,0 0,-25 0,25 0,-24 0,24 0,-25 0,0 0,0 0,0 0,1 0,-1 0,0 0,0 0,0 0,-24 0,24 0,0 0,-24 0,24 0,0 24,-25-24,26 0,-1 0,0 25,0-25,0 0,1 0,24 0,-25 0,25 0,0 0,0 0,0 0,0 0,0 0,0 0,0 0,0 0,0 0,25 0,-25-25,24 25,1 0,0 0,0-24,0 24,-1 0,1-25,25 25,-25 0,24-25,-24 25,0 0,0-25,-1 25,26 0,-25 0,-25-25,25 25,-1 0,-24 0,25 0,-25 0,25 0,-25 0,0 0,0 0,0 0,0 0,0 0,0 0,-25 0,25 0,-25 0,1 25,24-25,-25 0,-25 25,25-25,1 25,-26-25,25 25,-24-25,24 24,0-24,-25 25,26-25,-1 0,0 25,25-25,-25 0,25 0,0 0,-25 0,25 0,0 0,0 0,0 0,25 0,-25 0,25-25,-25 25,25 0,0 0,-1-25,1 25,0-24,0 24,0 0,-1-25,1 25,0 0,0-25,-25 25,25 0,-1-25,1 25,0 0,-25 0,25 0,-25 0,0 0,0 0,0 0,0 0,0 0,0 0,0 0,-25 25,0-25,25 0,-25 25,1-25,-1 25,-25-1,25-24,1 25,-1-25,0 25,0-25,0 0,25 25,0-25,0 0,-24 0,24 0,0 0,0 0,0 0,24 0,-24-25,25 25,-25 0,25 0,0-25,0 25,-1-25,26 25,-25-24,24 24,-24-25,0 25,25-25,-26 25,1-25,0 25,0 0,0-25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2:42:22.681"/>
    </inkml:context>
    <inkml:brush xml:id="br0">
      <inkml:brushProperty name="width" value="0.05292" units="cm"/>
      <inkml:brushProperty name="height" value="0.05292" units="cm"/>
      <inkml:brushProperty name="color" value="#FF0000"/>
    </inkml:brush>
  </inkml:definitions>
  <inkml:trace contextRef="#ctx0" brushRef="#br0">14511 5854,'-25'-25,"25"25,-25 0,1 0,24 0,-25 0,0 0,0 0,0 0,1 25,-1-25,-25 0,25 25,1-25,-1 0,25 25,-25-25,0 24,0-24,1 25,-1-25,0 25,25-25,-25 25,0 0,1-1,24 1,-25 0,0 0,25 0,-25-1,25 1,0 0,0 0,-25 24,25-24,0 0,0 25,0-26,0 26,0-25,0 0,25 24,-25-24,25 25,-25-26,0 1,25 0,-25 25,25-26,-1 1,-24 0,25 0,0-25,0 25,0 0,-1-1,1-24,0 25,0-25,0 25,-1-25,1 0,25 25,-25-25,-1 0,26 0,-25 0,0-25,24 25,-24 0,0-25,0 25,24-25,-24 25,0-24,25 24,-26-25,1 0,25 25,-25-25,-1 0,1 0,0 25,0-24,0-1,-1 0,1 0,-25 0,25 1,0-1,-25 0,25 0,-25 0,24 1,-24-1,25 0,-25 0,0 0,0 1,0-1,0 0,0-25,0 26,0-1,0 0,0 0,0-24,0 24,-25 0,25 0,-24 0,24 1,-25-26,25 50,-25-25,0 0,0 1,25-1,-24 25,-1-25,0 25,-25-25,26 25,-1-25,-25 25,25-25,1 25,-26 0,25-24,-24 24,24 0,-25 24,25-24</inkml:trace>
  <inkml:trace contextRef="#ctx0" brushRef="#br0" timeOffset="699.0399">14412 6300,'0'0,"0"0,0 0,0 0,0 0,-25 0,25 0,0 0,0 0,0 0,0 0,0 0,0 0,0 25,0-25,0 25,0-25,0 25,0 0,0-1,-25 1,25 0,0 0,0 0,0-1,0-24,0 25,0-25,0 25,0-25,0 0,0 25,0-25,0 0,0 0,0 0,0 0,0-25,0 25,0-25,0 25,0-25,0 1,0-1,0 0,0 0,0-24,0 24,0 0,0 0,25-24,-25 24,0 25,0-25,25 0,-25 25,0-25,0 25,25 0,-25 0,0 0,24 0,-24 25,0-25,25 25,-25 0,25-25,-25 25,25-1,-25 1,0 0,25-25,-25 25,25 0,-25-1,0-24,24 25,-24 0,0-25,25 0,-25 25,0-25,0 0,25 25,-25-25</inkml:trace>
  <inkml:trace contextRef="#ctx0" brushRef="#br0" timeOffset="867.0495">14437 6449,'0'0,"-25"0,25 0,0 0,0 0,0 0,0 0,0 0,0 0,0 0,25 0,-25 0,24 0,-24-25,25 25,0 0,0-24,25 24,-26-25</inkml:trace>
  <inkml:trace contextRef="#ctx0" brushRef="#br0" timeOffset="3004.1718">14982 4762,'0'0,"-24"0,24 0,0-24,-25 24,25 0,0 0,-25-25,25 25,-25 0,25 0,-25-25,25 25,-24 0,-1-25,25 25,-25 0,0-25,0 25,1 0,24-24,-25 24,0 0,0 0,0-25,1 25,-1 0,0 0,0 0,0 0,0 0,-24 0,24 25,0-25,-24 0,24 0,-25 24,1-24,24 0,-25 25,25-25,-24 25,24-25,0 0,0 25,-24-25,24 0,0 25,0-25,1 24,24-24,-25 25,0-25,0 25,0-25,1 25,-1 0,0 0,0-1,0-24,1 25,-1 0,0 0,0 0,0-1,0-24,25 25,-24 0,-1 0,0 0,0-25,25 24,-25 1,1 0,24 0,-25 0,25-1,-25 1,0 0,25 0,-25 0,25-1,-24 1,24 0,-25 0,25 0,-25 24,25-24,-25 0,25 0,-25-1,25 1,-24 0,24 25,0-26,-25 1,25 0,0 0,0 0,-25 0,25-1,0 1,0 0,0 0,0 0,0-1,0 26,-25-25,25 0,0-1,0 26,0-25,0 0,0-1,0 26,0-25,0 0,0 24,0-24,0 0,0 24,0-24,0 0,0 0,0 24,25-24,-25 0,0 0,0 24,25-24,-25 0,0 0,0 25,25-26,-25 1,0 25,24-25,-24-1,0 1,25 25,-25-25,25-1,-25 1,25 25,-25-25,25-1,-25 1,24 0,1 0,-25 0,25-1,0-24,-25 25,25 0,-1 0,-24 0,25-25,0 24,-25-24,25 25,0 0,-1-25,1 25,-25-25,25 25,0-25,0 24,0-24,-1 25,1-25,0 25,0-25,0 25,-1-25,-24 25,25-25,0 24,0-24,0 25,-1-25,1 25,0-25,0 0,0 25,-1-25,1 0,0 0,0 0,0 25,-1-25,1 0,0 0,25 0,-26 0,1 0,0 0,25 0,-26 0,1 0,0 0,25 0,-26 0,1 0,0 0,0 0,0-25,0 25,-1 0,1 0,0-25,25 25,-26 0,1 0,0-25,0 25,0-25,-1 25,1-24,0 24,0-25,24 25,-24-25,0 25,0-25,0 0,-1 25,1-24,0 24,0-25,0 25,-1-25,1 25,0-25,0 0,0 25,-1-24,1 24,-25-25,25 0,0 25,0-25,-1 25,1-25,0 1,-25-1,25 25,0-25,-1 0,1 0,0 1,0-1,0 0,-25 0,25 25,-1-25,1 1,-25-1,25 0,-25 0,25 0,-25 1,0-1,25 0,-25 0,0-24,0 24,24 0,-24 0,0-25,25 26,-25-1,25 0,-25-25,0 26,25-1,-25 0,0-25,25 26,-25-1,0 0,0 0,0 0,0 1,0-1,0 0,0 0,0 0,0 1,0-1,0-25,0 25,0 1,-25-1,25 0,0 0,-25-24,25 24,0 0,-25 0,25 0,0-24,-25 24,25 0,0 0,0 0,-24 1,24-1,0 0,-25 0,25-24,-25 24,25 0,0 0,-25 0,25 1,-25-1,25 0,-24 0,24 0,-25 1,25-1,-25 0,0 0,25 0,-25 1,25-1,-25 0,25 25,-24-25,-1 0,25 25,-25-24,25-1,-25 25,0-25,25 25,-24-25,-1 0,0 25,25-24,-25-1,0 25,25-25,-24 0,-1 25,0-25,25 1,-25 24,0-25,1 0,24 25,-25-25,0 0,25 25,-25-25,25 25,-25 0,1-24,24 24,-25 0,0 0,25 0,-25 0,0 0,1 0,-1 0,-25 0</inkml:trace>
  <inkml:trace contextRef="#ctx0" brushRef="#br0" timeOffset="3983.2278">14362 5159,'0'0,"0"0,0-24,-25 24,25 0,0 0,0 0,0-25,0 25,0 0,0 0,0 0,0 25,0-25,0 0,0 0,0 24,0-24,0 0,0 25,0-25,0 25,0-25,0 25,0-25,0 25,0-25,0 24,0-24,0 0,0 25,0-25,0 0,0 0,0 0,0 0,0 0,0 0,0 0,0-25,0 25,0 0,0-24,0 24,0-25,-24 0,24 0,0 25,0-25,0 1,0-1,0 0,0 0,0 25,0-25,24 1,-24 24,25-25,0 25,0-25,-25 25,25-25,-1 25,-24 0,25-25,0 25,-25 0,25 0,-25 25,0-25,25 0,-25 0,0 25,0-25,0 25,0-25,0 25,0-25,0 24,0-24,-25 25,25-25,0 25,0-25,0 0,0 25,0-25,0 0,0 0,0 0,0 0,0 0,0 0,0 0,0 0,0 0,0 0,0 0,0 0,25 0,-25 0,25 0,-25 0,24 25,1-25,-25 0,25 0,0 0,-25 24,25-24,-1 0,-24 25,0-25,25 0,-25 25,0-25,0 25,0-25,0 25,-25-25,25 24,-24-24,-1 25,0-25,0 25,0-25,1 0,-1 25,0-25,0 0,0 0,0 0</inkml:trace>
  <inkml:trace contextRef="#ctx0" brushRef="#br0" timeOffset="11217.6416">14139 5953,'0'0,"-25"0,25 0,0 0,0 0,0 0,0 0,0 25,-25-25,25 0,0 0,0 0,-24 0,24 0,0 0,0 25,0-25,0 0,0 0,-25 0,25 0,0 25,0-25,0 0,-25 0,25 0,0 0,0 24,0-24,-25 0,25 0,0 0,0 25,0-25,0 0,-25 0,25 0,0 0,0 25,0-25,-24 0,24 0,0 0,0 25,0-25,0 0,-25 0,25 25,0-25,0 0,0 0,0 24,0-24,-25 0,25 0,0 25,0-25,0 0,0 0,0 0,-25 25,25-25,0 0,0 0,0 25,0-25,0 0,0 0,0 25,0-25,0 0,0 0,0 0,0 24,-25-24,25 0,0 0,0 0,0 0,0 25,0-25,0 0,0 0,0 25,0-25,0 0,0 0,0 25,0-25,0 0,0 0,0 25,0-25,0 0,-24 0,24 24,0-24,0 0,0 0,0 0,0 25,0-25,0 0,0 0,0 0,0 25,0-25,0 0,0 0,0 25,0-25,0 0,0 25,0-25,0 0,0 0,0 24,0-24,0 0,0 0,0 25,0-25,0 0,0 0,0 0,0 25,0-25,0 0,0 0,0 25,0-25,0 0,0 0,0 0,0 25,0-25,0 0,0 24,24-24,-24 0,0 0,0 25,0-25,0 0,0 0,0 25,0-25,0 0,0 0,25 25,-25-25,0 0,0 0,0 25,0-25,0 0,0 0,25 24,-25-24,0 0,0 0,0 0,0 25,0-25,0 0,0 0,0 25,25-25,-25 0,0 0,0 0,0 0,0 25,25-25,-25 0,0 0,0 0,0 0,0 25,24-25,-24 0,0 0,0 0,25 0,-25 0,0 25,0-25,25 0,-25 0,0 0,0 24,0-24,25 0,-25 0,0 0,0 0,0 25,25-25,-25 0,0 0,0 0,0 0,24 0,-24 25,25-25,-25 0,0 0,0 0,0 0,25 25,-25-25,0 0,0 0,0 0,25 0,-25 0,0 25,0-25,25 0,-25 0,0 0,24 0,-24 24,0-24,25 0,-25 0,0 0,0 0,25 0,-25 0,0 25,25-25,-25 0,0 0,25 0,-25 0,0 0,0 0,24 0,-24 0,0 0,25 0,-25 0,0 0,25 0,-25 0,0 0,25 0,-25 0,0 0,25 0,-25 0,0 0,24 0,-24 0,0 0,25 0,-25 0,0 0,25 0,-25 0,0 0,25 0,-25 0,25-25,-25 25,25 0,-25 0,24 0,-24 0,25 0,-25-24,25 24,-25 0,0 0,25 0,-25 0,25-25,-25 25,0 0,24 0,-24 0,25 0,-25-25,0 25,25 0,-25 0,0 0,25-25,-25 25,0 0,25 0,-25-25,24 25,-24 0,0-24,25 24,-25 0,25-25,-25 25,0 0,25-25,-25 25,25 0,-25 0,24-25,-24 25,25 0,-25-25,0 25,25 0,-25-25,0 25,25 0,-25-24,0 24,0 0,25-25,-25 25,0 0,24-25,-24 25,0 0,25-25,-25 25,0 0,0-25,25 25,-25-24,0 24,25 0,-25-25,0 25,25-25,-25 25,0-25,0 25,0 0,0-25,24 25,-24-24,0 24,0 0,0-25,0 25,0 0,0-25,0 25,0-25,0 25,0-25,0 25,0-24,0 24,-24-25,24 25,0-25,0 25,-25-25,25 25,0 0,0-25,0 25,-25-24,25 24,0-25,0 25,-25 0,25-25,0 25,-25-25,25 25,0-25,-24 25,24-24,0 24,-25-25,25 25,-25-25,25 25,0-25,0 25,-25-25,25 25,0-24,0 24,-25 0,25-25,0 25,-24 0,24-25,0 25,-25 0,25-25,0 25,-25 0,25-25,-25 25,25 0,-25 0,1-24,-1 24,25 0,-25 0,0 0,-24 0,24 0,0 0</inkml:trace>
  <inkml:trace contextRef="#ctx0" brushRef="#br0" timeOffset="11964.6843">14114 5383,'0'24,"-25"-24,25 0,0 0,0 0,-24 0,24 0,0 0,0 0,-25 25,25-25,0 0,0 0,-25 0,25 25,0-25</inkml:trace>
  <inkml:trace contextRef="#ctx0" brushRef="#br0" timeOffset="12141.6944">13841 5655,'0'0,"0"0,-24 25,24-25,0 0,0 0,0 25,0-25,0 0,-25 0,25 0</inkml:trace>
  <inkml:trace contextRef="#ctx0" brushRef="#br0" timeOffset="12365.7072">13742 5928,'0'0,"0"0,-25 0,25 25,0-25,0 0,0 0,0 25,0-25,0 0,0 0,0 0,0 25,0-25,0 0,0 0,0 0,0 25,0-25,0 0,-24 0,24 24</inkml:trace>
  <inkml:trace contextRef="#ctx0" brushRef="#br0" timeOffset="12508.7154">13643 6300,'0'25,"0"-25,0 0,0 25,-25-25,25 25,0-25,0 0,0 25,0-25,0 0</inkml:trace>
  <inkml:trace contextRef="#ctx0" brushRef="#br0" timeOffset="13114.7501">13618 6697,'0'0,"0"0,0 25,0-25,0 0,0 0,0 0,0 25,0-25,0 0,0 0,0 0,0 0,25 0,-25 25,0-25,0 0,0 0,0 0,0 24,0-24,25 0,-25 0,0 0,0 25,0-25,0 0,0 0,25 25,-25-25,0 0,0 0,0 0,0 25,0-25,24 0,-24 25,0-25,0 0,0 25,0-25,0 0,25 24,-25-24,0 0,0 0,0 25,0-25,0 0,0 0,0 0,0 0,0 25,0-25,0 0,0 0,25 0,-25 0,0 25,0-25,0 0,25 0,-25 25,0-25,0 0,25 0,-25 24,0-24,0 0,24 0,-24 25,0-25,25 0,-25 0,0 0,0 25,25-25,-25 0,0 0,25 0,-25 25,0-25,0 0,25 0,-25 0,0 0,0 0,0 25,0-25,0 0,24 0,-24 0,0 0,0 0,25 0,-25 24,0-24,0 0,0 0,25 0,-25 0,0 25,25-25,-25 0,25 0,-25 0,24 0,-24 0,25 0,-25 0,25 0,-25 0,25 25,-25-25,25 0</inkml:trace>
  <inkml:trace contextRef="#ctx0" brushRef="#br0" timeOffset="13213.7557">14362 7218,'0'0,"25"0,-25 0,0 0,0 0,0 0,25 0</inkml:trace>
  <inkml:trace contextRef="#ctx0" brushRef="#br0" timeOffset="13396.7662">14660 7144,'0'0,"0"0,0 0,0 0,25 0,-25 0,0 0,0 0,0 0,25 0,-25 0,0-25,0 25</inkml:trace>
  <inkml:trace contextRef="#ctx0" brushRef="#br0" timeOffset="13608.7783">15032 7045,'0'0,"0"0,25 0,-25 0,0 0,0 0,0 0,25 0,-25-25,0 25,24 0,-24 0,0-25,25 25,-25 0,25 0,-25-25,25 25,-25 0,25 0,-25 0,24-25,-24 25,25 0,-25 0,25-24,-25 24,25 0</inkml:trace>
  <inkml:trace contextRef="#ctx0" brushRef="#br0" timeOffset="14057.804">15528 6796,'25'0,"-25"0,0-24,0 24,0 0,25 0,-25-25,0 25,0 0,24 0,-24-25,0 25,0-25,25 25,-25 0,0-25,25 25,-25-24,0 24,0-25,0 25,0-25,0 25,0-25,0 25,0 0,0-25,25 25,-25-24,0-1,0 25,0-25,0 25,0-25,0 25,0-25,0 1,0 24,0-25,0 0,0 25,0-25,0 0,-25 1,25 24,0-25,0 0,0 0,0 0,0 25,-25-24,25-1,0 0,0 25,0-25,0 0,0 25,0-24,-25-1,25 25,0-25,0 0,0 25,0-25,-24 25,24-24,0-1,0 25,0-25,0 25,0-25,-25 25,25-25,0 0,0 25,0-24,0 24,0-25,0 25,0-25,0 25,0 0,0-25,-25 25,25 0,0-25,0 25,0 0,0-24,-25 24,25-25</inkml:trace>
  <inkml:trace contextRef="#ctx0" brushRef="#br0" timeOffset="14252.8152">15106 5358,'-24'0,"24"0,-25-25,0 25,25 0,-25 0,25 0,-25 0,25 0,-24 0,24-25</inkml:trace>
  <inkml:trace contextRef="#ctx0" brushRef="#br0" timeOffset="15369.8791">13469 5755,'0'0,"0"24,0-24,0 0,0 25,0-25,0 0,0 25,0-25,0 0,0 25,0-25,-25 0,25 0,0 25,0-25</inkml:trace>
  <inkml:trace contextRef="#ctx0" brushRef="#br0" timeOffset="15593.8919">13370 6201,'0'0,"0"25,0-25,0 25,0-25,0 25,0-25,0 24,0-24,0 0,0 0,0 25,0-25,0 0,0 0,0 25,0-25,0 0,0 0,0 25,0-25,0 0,0 25,0-25,25 24,-25-24,0 0</inkml:trace>
  <inkml:trace contextRef="#ctx0" brushRef="#br0" timeOffset="15725.8994">13444 6697,'0'0,"0"25,0-25,0 25,0-25,0 25,0-25,0 24,0-24</inkml:trace>
  <inkml:trace contextRef="#ctx0" brushRef="#br0" timeOffset="15936.9115">13593 7169,'0'0,"0"0,0 0,0 24,0-24,0 0,25 0,-25 0,0 25,0-25,0 0,0 0,0 0,0 0,25 0,-25 0,0 25,25-25,-25 0</inkml:trace>
  <inkml:trace contextRef="#ctx0" brushRef="#br0" timeOffset="16101.9209">13891 7392,'0'0,"0"0,25 0,-25 0,0 0,0 0,0 0,25 0,-25 0,0 25,0-25,24 0,-24 0,25 0</inkml:trace>
  <inkml:trace contextRef="#ctx0" brushRef="#br0" timeOffset="16276.9309">14263 7441,'25'25,"-25"-25,0 0,0 0,0 0,25 0,-25 0,0 0,0 0,0 0,0 0,0 0,24 0,-24 0,0 0,0 0,25 0,-25 0,0 0</inkml:trace>
  <inkml:trace contextRef="#ctx0" brushRef="#br0" timeOffset="16468.9419">14685 7466,'0'0,"25"0,-25 0,0 25,0-25,0 0,0 0,24 0,-24 0,0 0,25 0,-25 0,0-25,25 25,-25 0,25 0,-25 0,25 0</inkml:trace>
  <inkml:trace contextRef="#ctx0" brushRef="#br0" timeOffset="16652.9524">15230 7392,'0'0,"25"0,-25 0,0 0,0 0,25 0,-25 0,0-25,0 25,25 0,-25 0,0 0,25-25,-25 25,0 0,24-25,-24 25,25-24,-25 24,25 0,0-25,-25 25</inkml:trace>
  <inkml:trace contextRef="#ctx0" brushRef="#br0" timeOffset="16873.9651">15652 7069,'0'0,"25"0,-25-24,0 24,0 0,0 0,0 0,0 0,0-25,0 25,0 0,0 0,0 0,0-25,0 25,0 0,0-25,25 25,-25 0,0-25,0 25,25-24,-25 24,0 0,0-25,24 25,-24-25,25 25,-25 0,0-25,0 25,0-25,0 25,25 0,-25-25,0 25</inkml:trace>
  <inkml:trace contextRef="#ctx0" brushRef="#br0" timeOffset="17004.9726">15826 6573,'0'0,"0"-25,0 25,0 0,0-24,0 24,0 0,0-25,0 25,-25-25,25 25,0-25,0 25,-25-25,25 25</inkml:trace>
  <inkml:trace contextRef="#ctx0" brushRef="#br0" timeOffset="17229.9855">15702 5978,'0'-25,"0"25,0 0,0-25,0 25,0-24,0 24,0 0,0-25,-25 25,25-25,0 25,0-25,0 25,0-25,0 25,0-25</inkml:trace>
  <inkml:trace contextRef="#ctx0" brushRef="#br0" timeOffset="17441.9976">15553 5531,'0'0,"-25"0,25 0,-25 0,25-24,-25 24,25 0,0 0,-24 0,24-25,-25 25,25 0,-25 0,0-25,25 25,-25 0,1 0,24-25,-25 25,0 0,25 0,-25 0,0-25,25 25,-24 0,-1 0,0 0,25 0,-25 0,0-24,25 24,-24 0,-1 0</inkml:trace>
  <inkml:trace contextRef="#ctx0" brushRef="#br0" timeOffset="17882.0227">13593 5755,'-24'24,"24"1,-25 0,0-25,0 25</inkml:trace>
  <inkml:trace contextRef="#ctx0" brushRef="#br0" timeOffset="27173.5542">20811 5060,'0'0,"0"0,-24 0,24 0,0-25,-25 25,25 0,0-24,0 24,-25 0,25 0,-25-25,25 25,-25 0,25-25,-24 25,24 0,-25-25,25 25,-25 0,0-25,25 25,-25 0,1-24,-1 24,0 0,25-25,-25 25,0 0,1 0,-1 0,0 0,0 0,0 0,-24 0,24 0,0 0,-24 0,24 0,-25 0,25 25,1-25,-26 0,25 0,-24 24,24-24,0 0,-25 25,25-25,1 0,-1 25,-25-25,25 25,1-25,-1 25,0-25,-25 24,26-24,-1 25,0-25,-25 25,26 0,-1 0,0-1,-25-24,26 25,-1 0,0 0,-25 0,26-1,-1-24,0 25,0 0,0 0,25 0,-24-1,-1 1,0 0,0 0,0 0,25-1,-24 1,-1 0,0 0,25 0,-25 24,0-24,25 0,-25 0,25 24,-24-24,-1 0,25 0,0 0,-25-1,25 1,-25 0,25 0,0 0,0-1,-25 1,25 0,0 25,0-26,0 1,0 0,0 0,0 0,0-1,0 1,0 0,0 0,0 0,0 24,0-24,0 0,0 0,0-1,25 1,-25 25,0-25,0-1,25 1,-25 0,0 0,0 0,25-1,-25 1,0 0,0 0,25 0,-25 0,24-1,-24 1,0 0,25 0,-25 0,25-1,-25 1,25 0,-25 0,25-25,-25 25,25-1,-25 1,24 0,-24 0,25 0,0-1,-25 1,25 0,-25 0,25 0,-1-1,-24 1,25-25,0 25,0 0,-25 0,25-25,-1 24,1 1,-25-25,25 25,0 0,0-25,-1 25,1-1,0-24,0 25,0-25,-1 25,1-25,0 0,0 25,0-25,-1 0,1 25,0-25,25 0,-26 0,1 24,0-24,0 0,24 0,-24 0,0 0,25 0,-25 0,24 0,-24 0,0 0,24-24,-24 24,25 0,-25 0,-1 0,26-25,-25 25,24-25,-24 25,0 0,25-25,-26 25,26-25,-25 25,0 0,24-24,-24 24,0-25,24 25,-24-25,25 25,-25 0,-1-25,26 25,-25-25,0 25,24 0,-24-24,0 24,0-25,0 25,-1-25,1 25,0-25,0 25,0-25,-1 1,-24 24,25-25,0 0,0 0,-25 0,25 25,-1-24,-24-1,25 0,0 0,-25 0,25 1,0 24,-25-25,24 0,-24 0,25 0,-25 1,25-1,-25 0,25 0,-25 0,0 1,25-1,-25 0,0 0,24 0,-24 0,0 1,0-1,0 0,0 0,0 0,0 1,0-1,0 0,0 0,0 0,0-24,0 24,0 0,0 0,0 1,0-1,0 0,0 25,0-25,0 0,0 1,0-1,0 0,0 0,0 0,0 1,0-1,0 0,0 0,0 25,0-25,-24 1,24-1,0 0,0 0,-25 25,25-25,0 1,-25-1,25 25,0-25,-25 0,25 0,0 25,0-25,0 1,-25-1,25 25,-24-25,24 0,0 0,0 25,0-24,0-1,-25 0,25 25,0-25,0 0,-25 25,25-24,0-1,0 25,-25-25,25 0,0 25,0-25,0 25,-25-24,25 24,0-25,-24 25,24-25,0 25,-25-25,25 25,-25-25,25 25,0 0,-25-24,0 24,25-25,-24 25,24 0,-25-25,25 25,-25 0,0-25,25 25,-25-25,1 25,-1 0,25-24,-25 24,0-25,0 25,1-25,-1 25,0-25,0 25,0-25,0 25,1-24,-1 24,0-25,0 25,0-25,1 25,-1 0,0-25,0 25</inkml:trace>
  <inkml:trace contextRef="#ctx0" brushRef="#br0" timeOffset="28257.6162">19993 4266,'0'-24,"0"24,-25 0,25 0,0 0,0-25,0 25,0 0,0 0,0 0,0 25,0-25,0 0,0 0,0 24,-25 1,25-25,0 25,0 0,0 0,0-1,0 1,0 0,0-25,0 25,0 0,0-25,0 0,0 24,-24-24,24 0,0 0,0 0,0 0,0 0,0 0,0-24,0 24,0-25,0 0,0 0,0 25,0-49,0 24,0 0,0-25,0 26,0-1,0-25,0 25,0-24,0 24,0 0,0 0,0 1,0-1,24 0,-24 0,25 25,-25-25,25 25,-25 0,25 0,-25 0,25 0,-25 25,24 0,1-25,-25 50,25-26,0 1,-25 0,25 25,-1-1,-24-24,25 25,0-26,-25 1,25 25,-25-25,25-1,-25 1,24 0,-24 0,0 0,25-1,-25-24,0 25,0-25,25 25,-25-25,0 25,25-25</inkml:trace>
  <inkml:trace contextRef="#ctx0" brushRef="#br0" timeOffset="28469.6283">20018 4390,'0'0,"0"0,0 0,0 0,0 0,0 0,0 0,0 0,0 0,0 0,25 0,-25-24,24 24,-24 0,25 0,0 0,0-25,-25 25,25 0,-1-25,1 25,0 0,-25-25</inkml:trace>
  <inkml:trace contextRef="#ctx0" brushRef="#br0" timeOffset="28665.6395">20439 4266,'0'0,"0"0,0 0,0 0,0 0,0 0,0 0,0 0,0 0,25 0,0 0,-25 0,25 0,0 0,-1-24,1 24,0 0,0 0,24-25</inkml:trace>
  <inkml:trace contextRef="#ctx0" brushRef="#br0" timeOffset="28865.651">20663 4366,'0'0,"0"0,0 24,0-24,0 0,0 0,0 0,0 0,0 0,0 0,0 0,0 0,0 0,0 0,24 0,-24 0,25 0,0 0,0 0,0-24,-1 24,1 0,0-25,0 25</inkml:trace>
  <inkml:trace contextRef="#ctx0" brushRef="#br0" timeOffset="29489.6867">21382 4043,'0'0,"0"0,0-25,0 25,0 0,0 0,0 0,0 0,0 0,0 25,0-25,0 0,0 25,0 0,0 0,0-1,0 1,0 0,0 0,0-25,0 25,0-1,0 1,0-25,0 25,0-25,0 25,0-25,0 25,0-25,0 0,0 0,0 0,0 0,25 0,-25 0,0 0,0 0,0 0,0-25,0 25,0-25,0 0,0 0,-25 1,25-1,0 0,0-25,-25 26,25-26,0 25,0-24,0 24,0-25,0 25,25 1,-25-1,25 0,-25 0,25 0,-1 1,1 24,0-25,0 25,0 0,-25 0,24 0,1 0,0 0,-25 0,25 25,-25-25,0 24,0 1,0 0,0 0,0 0,-25-1,0 1,25 0,-25 0,1 0,24-1,-25 1,0-25,25 25,-25-25,25 25,0-25,0 0,0 0,0 0,0 0,0 0,0 0,0 0,0 0,0 0,25-25,-25 25,25 0,-25 0,25-25,-1 25,1 0,0 0,0 0,0 25,-1-25,1 25,0-25,0 25,0-25,-1 24,-24 1,0 0,0-25,0 25,0 0,0-25,0 24,-24 1,-1-25,0 25,0-25,0 25,-24-25,24 25,-25-25</inkml:trace>
  <inkml:trace contextRef="#ctx0" brushRef="#br0" timeOffset="32356.8507">15751 2356,'0'0,"0"-24,0 24,0 0,0 0,0 0,0-25,0 25,0 0,0 0,0 0,0 0,0 0,0 25,0-25,-24 0,24 24,-25 1,25-25,-25 25,0 0,0 0,25-1,-25 1,1 0,-1 0,0 0,0-25,25 24,-25 1,1-25,24 0,-25 25,25-25,-25 0,25 0,0 0,0 0,0 0,0 0,0 0,0 0,0 0,0-25,0 25,0-25,0 25,0-24,0 24,0-25,0 0,0 0,0 25,0-25,0 1,0-1,0 25,0-25,0 25,0-25,0 25,-25-25,25 25,0 0,0 0,0 0,0 0,0 0,0 0,0 0,0 25,0-25,0 25,0-25,0 25,0-25,0 25,25-1,-25 1,0 0,0-25,0 25,0 0,0-1,0 1,0-25,0 25,0 0,0-25,0 25,0-25,25 25,-25-25,0 0,0 24,0-24,0 0,25 0,-25 0,24-24,-24 24,25 0,0-25,0 25,0-25</inkml:trace>
  <inkml:trace contextRef="#ctx0" brushRef="#br0" timeOffset="55162.1551">14511 9649,'0'0,"0"-25,-25 25,25-25,-25 25,25 0,0 0,0 0,0 0,0 0,0 0,-24 0,24 25,0-25,0 25,0 0,0 0,-25-1,25 1,0 0,0 0,-25 0,25-1,0 1,0 0,0 0,0 0,-25-25,25 24,0-24,0 25,0-25,0 0,0 0,0 0,0 0,0-25,0 25,0-24,0 24,0-25,0 0,0 0,25 0,-25 1,0-26,0 25,25-24,-25 24,25-25,-25 25,24 1,-24-26,25 25,-25 0,25 1,0 24,-25-25,25 25,-25 0,25 25,-25-25,0 24,24 1,-24 0,25 25,-25-26,0 26,25-25,-25 0,0 24,25-24,-25 0,25 0,-25-1,0 1,24-25,-24 25,0-25,25 25,-25-25,0 0,0 25,0-25</inkml:trace>
  <inkml:trace contextRef="#ctx0" brushRef="#br0" timeOffset="55339.1652">14486 9823,'0'0,"0"0,0 0,0 0,0 0,0 0,0 0,0 0,0 0,25-25,-25 25,25 0,0 0,0-25,-1 25</inkml:trace>
  <inkml:trace contextRef="#ctx0" brushRef="#br0" timeOffset="55495.1741">15156 9550,'0'0,"25"0,-25 0,0 0,25-25,-25 25,24 0,1-25,-25 25,25 0</inkml:trace>
  <inkml:trace contextRef="#ctx0" brushRef="#br0" timeOffset="55667.1839">15255 9699,'-25'0,"25"24,0-24,0 0,0 0,0 0,0 25,0-25,0 0,0 0,0 0,25 0,0 0,0 0,0-25,-1 25,1 0,0-24,25 24</inkml:trace>
  <inkml:trace contextRef="#ctx0" brushRef="#br0" timeOffset="56299.2201">16173 9054,'0'-25,"0"0,0 0,-25 0,0 1,25 24,-24-25,24 25,-25 0,0 0,25 0,-25 0,0 0,25 25,-24-1,-1-24,25 25,-25 0,25 0,0-25,0 25,0 0,0-25,0 24,0 1,0-25,25 25,0-25,-25 0,24 25,1-25,0 0,-25 0,25 25,0-25,-1 0,1 0,-25 24,25-24,0 0,-25 0,25 25,-25-25,0 25,0-25,0 25,0-25,0 25,0-1,0 1,0 0,0 0,-25-25,0 25,25-1,-25 1,0 0,25 0,-24-25,24 25,-25-1,25-24,0 0,-25 25,25-25,0 0,0 0,0 0,0 0,0 0,0 0,0 0,25 0,-25 0,0-25,25 25,-25 0,24 0,-24 0,25 0,-25 0,25 0,-25 0,25 0,-25 25,0-25,25 0,-25 25,0 0,0-25,0 25,0-1,0 1,0 0,0 0,0 0,0 24,0-24,-25-25,25 25,0 0,0-1,0-24,0 25,0-25,0 0,25 25,-25-25,24 0,1 0,0-25,0 25,0 0</inkml:trace>
  <inkml:trace contextRef="#ctx0" brushRef="#br0" timeOffset="56555.2347">16644 9153,'0'0,"0"-25,0 0,0 25,0-24,0 24,0-25,0 25,0 0,0 0,0 0,0 0,0 25,0-1,0-24,0 25,0 0,0 25,0-26,25 1,-25 0,0 25,0-26,25 1,-25 0,0 0,0 0,0-1,25-24</inkml:trace>
  <inkml:trace contextRef="#ctx0" brushRef="#br0" timeOffset="56739.2453">16942 9525,'0'0,"0"0,0 0,0 0,0 0,0 0,0 0,0 25,0-25,0 0,0 25,0-1,0-24,0 25,0-25,0 25,0-25,0 25,0-25,0 25,0-25,0 24</inkml:trace>
  <inkml:trace contextRef="#ctx0" brushRef="#br0" timeOffset="57119.267">17264 9252,'0'0,"25"-25,-25 1,25-1,-25 0,25 0,0 0,-25 1,24 24,1-25,0 0,0 25,0-25,24 25,-24 0,0 0,0 0,-1 0,-24 0,25 25,0-25,-25 25,0 0,0-1,0-24,0 50,-25-25,0 0,1-1,-1 1,0 25,0-25,-24-1,49 1,-25-25,0 25,0-25,25 25,0-25,0 0,0 0,0 0,0 0,0 0,0 0,0 0,25 0,-25 0,25 0,-25 0,25 0,-1 0,1 0,-25 0,25 0,0 0,0 0,-1 0,1 0,0 0,-25-25,25 25</inkml:trace>
  <inkml:trace contextRef="#ctx0" brushRef="#br0" timeOffset="57315.2782">18232 9252,'25'0,"-25"0,0 0,0 0,0 0,0 0,0 25,0-25,0 0,24 0,-24 25,0-25,0 25,0-25,0 24,0-24,0 25,0-25,0 25,0-25,0 0,0 25</inkml:trace>
  <inkml:trace contextRef="#ctx0" brushRef="#br0" timeOffset="57871.31">18480 8731,'0'-25,"0"25,0-24,0 24,25-25,-25 0,24 25,-24-25,25 25,-25-25,25 25,0 0,0-24,-1 24,1 0,0 0,-25 24,25-24,0 25,-25-25,24 25,-24-25,0 25,0 0,0-25,0 24,0 1,0 0,-24 0,24 0,-25-1,0-24,0 25,25 0,-25-25,25 25,-24-25,24 25,0-25,0 0,0 0,0 0,0 0,0 0,0 0,0 0,0 0,24 0,-24 0,25-25,0 25,-25 0,25 0,0 0,-25 0,24 0,-24 25,25-25,0 0,-25 24,0-24,25 25,-25-25,0 25,25 0,-25-25,0 25,0 0,0-25,0 24,-25-24,25 25,-25-25,25 25,-25-25,25 25,-25-25,25 0,-24 25,24-25,-25 0,25 0,-25 0,25 0,-25 0</inkml:trace>
  <inkml:trace contextRef="#ctx0" brushRef="#br0" timeOffset="58415.3411">18902 8607,'24'-25,"-24"1,25-26,0 25,-25 0,25 1,0-1,-1 25,1-25,0 25,0 0,0-25,-1 25,1 0,0 25,0-25,0 0,-25 25,24-25,-24 25,0-1,0 1,0 0,0 0,0 0,0-1,0 1,0 0,-24 0,24 0,0-1,-25 1,25 0,0 0,0 0,0-25,0 24,-25 1,25-25,0 25,0-25,0 25,0-25,0 0,0 0,25 0,-25 0,25 0,-25 0,24 0,1 0,-25 0,25 0,0 0,0 0,-25-25,24 25,-24 0,25 0,-25 0,0 0,0 0,0 0,0 0,0 0,0 0,-25 25,1-25,24 0,-25 25,0-1,0-24,25 25,-25 0,25 0,0 0,0 0,0-1,0 1,25 0,0 25,0-26,0 1,-1 0,1 0,0 0,0-1,-25 1,25 0,-25 0,0 0,0-1,-25 1,0-25,-25 25,26 0,-51 0,26-25,-26 24</inkml:trace>
  <inkml:trace contextRef="#ctx0" brushRef="#br0" timeOffset="59430.3992">14710 11237,'0'-25,"0"25,0 0,0 0,-25-25,25 25,0 0,0 0,0 25,0-25,0 25,0-1,0 1,0 0,0 0,25 0,-25-1,0 1,0 0,24 0,-24-25,0 25,0-25,0 24,0-24,0 0,0 25,0-25,0 0,0 0,0 0,0-25,0 25,0 0,0-24,0 24,0-25,0 0,0 0,0 0,-24 1,24-1,0-25,0 25,0 1,0-26,0 25,24 0,-24 0,25 1,-25-1,25 0,-25 0,25 25,-25 0,25-25,-25 25,24 0,-24 25,0-25,0 25,0-25,0 25,0 0,0-1,0 1,0 0,0 0,0 0,0 0,0-1,-24 1,24 0,0-25,0 25,0 0,0-25,0 0,0 0,24 24,-24-24,25 0,0 0,0 0,-25 0,25 0,-1 0,1 0,0 25,0-25,0 0,-25 25,24-25,1 25,-25 0,0-25,0 24,0 1,0 0,0-25,0 25,-25 0,1-1,24 1,-25 0,0-25,-25 25,26 0,-1-25,0 24,0-24,0 0,1 0</inkml:trace>
  <inkml:trace contextRef="#ctx0" brushRef="#br0" timeOffset="59614.4097">15454 11187,'0'0,"24"0,-24 0,25-25,-25 25,25 0,0-25,-25 25,25 0,-25-25,24 25,1 0,0-24,-25 24,25 0,-25-25</inkml:trace>
  <inkml:trace contextRef="#ctx0" brushRef="#br0" timeOffset="59747.4173">15578 11286,'0'25,"0"-25,0 0,0 0,0 0,0 25,0-25,0 0,24 0,-24-25,25 25,0 0,0 0,0-25,0 0</inkml:trace>
  <inkml:trace contextRef="#ctx0" brushRef="#br0" timeOffset="60391.4541">16495 10740,'0'-24,"0"-1,0 25,0-25,-24 25,24-25,-25 25,0 0,25 0,-25 0,0 0,25 0,-24 25,-1-25,0 25,25 0,-25-25,0 24,25 1,0-25,0 25,0-25,0 25,0-25,25 25,-25-25,25 24,0-24,-25 0,25 25,-1-25,1 0,0 25,0-25,0 0,-1 25,-24-25,25 0,0 25,-25-25,0 24,0 1,0-25,0 25,0 0,0 0,-25-1,25 1,-25 25,1-25,-1 0,0-1,0 26,0-25,1-25,-1 25,25-1,-25-24,25 25,-25-25,25 0,0 0,0 0,0 0,0 0,0 0,25 0,0-25,-25 25,25-24,-1 24,-24 0,25-25,0 25,0 0,0 0,-1 0,-24 0,25 0,0 0,-25 25,25-25,-25 24,0-24,0 25,0 0,0 0,0 0,0-1,0 1,0 0,0 0,0 0,0-25,0 24,0-24,0 25,0-25,0 25,25-25,-1 0,-24 0,25 0,0-25,0 25,0 0,0-25</inkml:trace>
  <inkml:trace contextRef="#ctx0" brushRef="#br0" timeOffset="60618.4671">17066 10740,'0'-24,"0"24,0 0,0-25,0 25,0 0,0 0,0 0,0 0,0 25,25-25,-25 24,25 1,-25 0,0 0,24 0,-24 24,0-24,0 0,0 24,0-24,0 0,0 25,0-26,0 1,25-25,-25 25</inkml:trace>
  <inkml:trace contextRef="#ctx0" brushRef="#br0" timeOffset="60779.4763">17438 11162,'0'25,"0"-25,0 0,0 0,0 0,0 25,0-25,0 0,0 25,0-25,0 24,0-24,0 0,0 25,0-25,0 0,0 25,0-25</inkml:trace>
  <inkml:trace contextRef="#ctx0" brushRef="#br0" timeOffset="61111.4953">17736 10740,'0'0,"25"-24,-25-1,24 0,1 25,0-25,-25 0,25 25,0-24,-1 24,1 0,0 0,0 0,0 0,-1 24,-24-24,25 25,-25 0,0-25,0 50,0-26,-25 1,1 0,-1 25,0-26,0 26,0-25,1 24,-1-24,0 0,0 0,25 0,-25-25,25 24,0-24,0 25,0-25,0 0,0 0,25 0,0 0,-25 0,25 0,0-25,-1 25,1-24,0 24,25-25,-26 25</inkml:trace>
  <inkml:trace contextRef="#ctx0" brushRef="#br0" timeOffset="61306.5065">18405 10914,'0'0,"0"0,0 0,0 0,25 0,-25 0,0 0,0 0,0 25,25-25,-25 0,0 25,0-1,0-24,0 25,0-25,0 25,0-25,0 25,0-25,-25 25,25-25,0 24,0-24</inkml:trace>
  <inkml:trace contextRef="#ctx0" brushRef="#br0" timeOffset="61770.533">18653 10567,'0'0,"0"-25,0 0,0 25,0-25,0 1,0-1,0 25,25-25,0 0,-25 25,25-25,0 1,-1 24,1-25,0 25,0 0,0 0,0 0,-1 0,-24 0,25 0,-25 25,0-25,0 24,0-24,0 25,0 0,-25 0,25 0,-24-1,-1 1,0 0,25 0,-25-25,0 25,25-1,0-24,0 0,0 25,0-25,0 0,0 0,0 0,0 0,0 0,25 0,0 0,0 0,-25 0,25 25,-1-25,26 0,-50 0,25 0,0 25,-1-25,1 0,-25 25,0-25,0 24,0-24,0 25,0-25,0 25,0-25,0 25,-25-25,1 25,24-25,-25 24,0-24,0 0,0 25,-24-25,24 0,0 0</inkml:trace>
  <inkml:trace contextRef="#ctx0" brushRef="#br0" timeOffset="61950.5433">19174 10790,'25'25,"0"-25,0 25,-25-25,0 24,25 1,-25-25,0 25,0-25,0 25,0-25,0 25,0-25,0 0,0 24,-25-24,25 0,0 0,0 0</inkml:trace>
  <inkml:trace contextRef="#ctx0" brushRef="#br0" timeOffset="62330.5651">19571 10393,'25'-25,"-25"1,0-1,0 0,0 0,0 25,0 0,0-25,0 25,0 0,0 0,0 25,0-25,0 0,0 25,0-25,0 25,0 0,0-1,0 1,0 0,0-25,25 25,-25 0,25-25,-25 24,24-24,1 0,0 25,0-25,-25 0,25 0,-1 0,1 0,-25-25,25 25,-25 0,25-24,-25-1,25 25,-25-25,0 25,0-25,0 0,0 25,0-24,0 24,0 0,0 0,0 0,0 24,0-24,0 25,0 0,0 0,0 0,0-1,0 1,0 0,0 0,0 0,0-25,0 24,0 1,0 0,0-25,0 25,25-25,-25 25</inkml:trace>
  <inkml:trace contextRef="#ctx0" brushRef="#br0" timeOffset="62462.5726">20241 10765,'25'25,"-25"-25,0 25,0-25,0 25,0-25,0 24,0-24,0 25,0-25,0 25,0-25,0 0</inkml:trace>
  <inkml:trace contextRef="#ctx0" brushRef="#br0" timeOffset="62966.6014">20563 10096,'0'-25,"0"25,0-25,0 0,0 25,-24 0,24-25,0 25,0 0,0 0,0 0,0 0,0 0,0 0,0 0,0 0,0 0,0 0,0 0,0 0,0 0,0 0,0 0,0 0,0 0,0 0,0 0,0 0,0 0,0 0,24 0,-24 0,0-25,25 25,-25 0,0 0,0 0,25 0,-25 0,0-24,0 24,0 0,0 0,0 0,0 0,0 0,0 0,-25 24,25-24,-25 0,25 0,-24 0,24 25,-25-25,25 0,0 0,0 0,0 0,0 0,0 0,0 0,0 0,0 0,0 0,0 0,0 0,25 0,-1 0,-24 0,25 0,0-25,0 25,0 0,-1 0,1 0,25 0,-25-24,-1 24,26 0,-25 0,0-25,0 25,24 0,-49 0,25-25,0 25,-25 0</inkml:trace>
  <inkml:trace contextRef="#ctx0" brushRef="#br0" timeOffset="63390.6257">20638 10021,'0'0,"0"25,0-25,0 0,0 0,0 0,0 0,0 0,0 0,0 0,0 0,0 0,0 25,0-25,0 0,0 25,0-25,0 24,-25 1,25-25,0 25,-25 0,25-25,0 25,-25-25,25 24,0-24,0 0,0 25,0-25,0 0,0 0,0 0,0 0,0 0,0 0,0 0,0 0,0 0,0 0,25 0,-25 0,0 0,25 0,-25 0,25-25,-25 25,25 0,-25 0,24 0,-24 0,25 0,0 0,-25 0,25 25,0-25,-25 25,24-25,-24 25,25-25,-25 25,0-1,25 1,-25 0,0 0,0 0,0-1,0-24,-25 25,0 0,25 0,-24-25,-1 25,0-25,0 24,0-24,1 0,-1 0,25 0,-25 0</inkml:trace>
  <inkml:trace contextRef="#ctx0" brushRef="#br0" timeOffset="63934.6568">21134 9847,'25'0,"0"-24,-1-1,26 25,-25-25,24 0,-24 25,25-25,-25 25,24 0,-24-24,0 24,0 0,-1 0,1 24,0-24,-25 0,0 25,0 0,0 0,0-25,0 25,0-1,-25 1,0 0,1 25,-1-26,-25 1,25 0,1 0,-1 0,25 24,-25-24,25 0,0 0,0 0,0-1,0-24,0 25,0 0,0-25,25 25,0-25,-1 25,-24-25,25 0,0 0,0 0,0 24,-1-24,1 0,0 0,-25 0,25-24,-25 24,0 0,25 0,-25 0,0 0,0 0,-25 0,25 0,-25 0,0 0,0 0,1 24,-1-24,25 25,-25-25,0 25,25 0,0 0,-25-1,25 1,0 0,0 0,25 0,-25-1,25 1,-25 0,25 0,0 0,-1-1,-24 1,25 0,-25 0,0 0,0-1,0 1,0 0,-25-25,1 25,-1 0,0-1,-25-24,1 25,-26-25,26 25,-26-25</inkml:trace>
  <inkml:trace contextRef="#ctx0" brushRef="#br0" timeOffset="66457.8011">20216 8260,'0'-25,"25"25,-25 0,0 0,0-25,0 25,0 0,0 0,0 0,0 25,-25-25,25 0,0 0,-25 25,25-25,-24 25,-1 0,0-1,25 1,-25 0,0 0,-24 0,24-1,0 1,0 0,1 25,-1-26,0-24,25 25,-25 0,0-25,25 25,0-25,0 0,-25 25,25-25,0 0,0 0,0-25,0 25,0 0,0-25,0 25,0-25,0 25,0-25,0 25,0-24,0-1,0 0,25 25,-25-25,0 0,0 25,0-24,0 24,0-25,0 0,0 25,0 0,0-25,0 25,0 0,0 0,0 0,0 0,0 0,0 0,0 0,0 0,0 25,0-25,0 25,0 0,0-1,0 1,0 0,0 25,0-26,-25 26,25-25,0 24,0-24,-24 0,24 0,0-25,0 25,0-25,0 24,24-24,-24 0,25 0,0 0,-25 0,25-24,0 24,24-25,-24 0,0 25,25-25,-26 25,1-25,0 25</inkml:trace>
  <inkml:trace contextRef="#ctx0" brushRef="#br0" timeOffset="67317.8503">22201 9699,'0'0,"0"-25,0 25,24 0,-24 0,0-25,0 25,0 0,0 0,0 0,0 0,0 0,0 0,0 0,0 25,0-25,-24 0,24 25,-25-1,25-24,-25 25,0 0,0 25,-24-26,24 1,0 0,-25 25,26-26,-26 1,25 0,0 0,1 0,24-25,-25 25,25-25,0 0,0 0,0 0,0 0,0 0,0-25,0 25,0 0,0-25,0 25,0-25,0 0,0 25,0-25,0 25,0-24,25-1,-25 25,0-25,24 25,-24-25,0 25,0 0,0 0,25-25,-25 25,0 0,0 25,0-25,0 0,0 25,0-25,0 25,0 0,-25-1,25 1,0 0,0 0,-24 0,24 0,0-25,0 24,0 1,0-25,0 0,24 0,-24 0,25 0,0 0,0 0,0 0,-1-25,26 1,0 24,-25-25</inkml:trace>
  <inkml:trace contextRef="#ctx0" brushRef="#br0" timeOffset="69076.9509">14958 8136,'0'0,"0"0,0-25,0 25,0 0,0 0,0 0,0 0,0 0,0 0,0 0,0 0,0 0,0 0,0 25,0 0,0-25,0 25,0 24,0-24,0 0,0 24,0-24,24 0,-24 25,0-26,0 1,0 0,0 0,0 0,0-1,0-24,0 25,0-25,0 0,0 0</inkml:trace>
  <inkml:trace contextRef="#ctx0" brushRef="#br0" timeOffset="69401.9695">14759 8186,'0'0,"0"0,0 0,-25 24,25-24,0 25,0-25,0 25,-24 0,24-25,0 25,0-25,0 24,0-24,0 25,0-25,0 0,0 0,0 0,0 0,0 0,0 0,0-25,0 25,0-24,0-1,0 0,0 0,0 0,0 1,24-1,-24 0,0 0,25-24,0 24,-25 0,25 25,0-25,-1 0,1 25,0 0,0 0,24 0,-24 0,25 25,-25 0,24 0,-24 0</inkml:trace>
  <inkml:trace contextRef="#ctx0" brushRef="#br0" timeOffset="73460.2016">19695 10641,'0'0,"0"0,0 0,0 0,0 0,0 0,0 0,0 0,0 0,0 0,0-25,25 25,-25 0,25-24,0-1,24 25,-24-25,25 0,24-24,-24 24,24 0,1-25,-1 26,25-26,-24 25,-1-24,25 24,-24-25,-1 25,0 1,-24-1,0 0,24 0,-24 0,-25 25,-1-25,1 25,0 0,0-24,-25 24,0 0,0 0,0 0,0 0,0 0,0 0,0 24,-25-24,25 0</inkml:trace>
  <inkml:trace contextRef="#ctx0" brushRef="#br0" timeOffset="73774.2196">19695 10840,'0'0,"0"0,0 24,0-24,0-24,25 24,0 0,0-25,-1 25,1-25,25 25,-25-25,49 0,-24 1,24-1,-24 0,24-25,1 26,-1-1,25-25,-24 25,-1 1,0-26,1 25,-26 0,26 1,-25-1,24 0,-49 0,24 25,-24-25,0 25,-25 0,0-24,0 24,0 0,0 0</inkml:trace>
  <inkml:trace contextRef="#ctx0" brushRef="#br0" timeOffset="74784.2774">19249 10046,'0'0,"0"0,0-25,0 25,0 0,0-25,0 25,0 0,0-25,0 25,0 0,25 0,-25-24,24 24,1 0,0 0,0 0,0-25,-1 25,-24 0,25 25,0-25,0 0,-25 24,0 1,0-25,0 25,0 0,0 0,0 24,0-24,-25 25,25-25,-25 24,0-24,25 25,-24-26,24 1,0 25,0-25,0-1,0-24,0 25,0 0,0 0,24-25,-24 0,25 25,0-25,-25 0,25 0,0 0,-1 0,-24 0,25 0,0 0,0-25,0 25,-1 0,1-25,-25 25,25 0,-25 0,0-25,0 25,0 0,0 0,0 0,0 0,0 0,-25 25,25-25,-25 0,1 25,-1-25,0 25,0-1,0 1,25-25,-24 25,-1 0,25 0,0-1,0 1,0 0,0-25,0 25,25 0,-25-1,24 26,1-25,0 0,0-1,0 1,-1 0,1-25,0 25,0 0,0-1,-1 1,-24 0,25-25,0 25,-25 0,0 0,0-25,0 24,0-24,0 25,0-25,-25 25,25-25,-25 25,1-25,-1 0,0 25,0-25,0 0,1 24</inkml:trace>
  <inkml:trace contextRef="#ctx0" brushRef="#br0" timeOffset="76781.3916">16198 10195,'-25'0,"0"25,25-25,-25 0,25 0,-24 0,24 0,0 0,0 0,0 0,0 0,24 0,-24 0,25 0,0 0,0 0,0-25,24 25,1 0,-1-25,26 0,-26 0,51 1,-26-1,25 0,1 0,-1 0,0-24,25 24,-25 0,25-25,0 26,0-26,0 25,0 0,0-24,0 24,0-25,-24 26,24-1,-25-25,0 25,0 1,-24-1,-1 0,1 0,-1 0,-24 25,-1-24,1-1,-25 25,-1 0,1-25,-25 25,0 0,0 0,0 0,0 0,0 25</inkml:trace>
  <inkml:trace contextRef="#ctx0" brushRef="#br0" timeOffset="77132.4117">16967 10170,'-25'0,"0"0,0 0,25 0,0 0,0 0,0 0,0 0,0 0,25 0,0-25,0 25,24-25,-24 25,25-24,24 24,-24-25,24 0,1 0,24 0,-25 0,25-24,1 24,-1 0,25-24,-25 24,0 0,25-25,-24 26,-1-1,0-25,0 25,0 1,-24-1,24 0,-49 0,24 0,-24 1,-1-1,1 25,-25-25,0 25,-1-25,-24 25,0 0,0 0,0 0,0 0</inkml:trace>
  <inkml:trace contextRef="#ctx0" brushRef="#br0" timeOffset="77736.4462">17289 11708,'-25'0,"1"0,-1 0,0 0,0 25,25-25,-25 0,25 0,0 0,0 0,0 0,0 0,0 0,0 0,25 0,0 0,0 0,0 0,24-25,1 25,-1-25,26 0,-26 0,51 1,-26-1,25-25,-24 25,24-24,0 24,0-25,25 1,-24-1,-1 25,0-24,0-1,0 25,1-24,-26 24,1 0,-1 0,0 0,-24 1,-25-1,24 25,-24-25,-25 25,0 0,0 0</inkml:trace>
  <inkml:trace contextRef="#ctx0" brushRef="#br0" timeOffset="77944.4581">18033 11485,'-49'24,"24"1,0-25,0 25,25-25,0 25,0-25,25 0,-25-25,50 25,-25-25,-1 25,26-25,0 1,-1-1,26 0,-26 0,26 0,-26 1,26-1,-26 0,26 0,-26 0,1-24,-1 24,1 25,0-25,-25 0</inkml:trace>
  <inkml:trace contextRef="#ctx0" brushRef="#br0" timeOffset="78665.4994">20737 8086,'0'0,"0"0,0-24,0 24,0 0,0 0,0 0,0 0,0 0,0 0,0 0,0 0,0 0,0 24,0-24,-25 25,25 0,-25 0,25 0,-24 24,-1 1,0-1,-25 26,1-1,-1 1,1-1,-1 0,0 1,26-1,-26-24,0-1,26 1,-1-25,25 0,-25 0,25-1,0-24,0 25,0-25,0 0,0 0,0 0,0 0</inkml:trace>
  <inkml:trace contextRef="#ctx0" brushRef="#br0" timeOffset="78993.5181">21184 8334,'0'0,"24"0,-24 0,0 0,0 0,0 0,0 0,0 0,-24 0,24 25,-25 0,0-25,25 25,-25 24,0-24,1 25,-26-1,25 1,-24 0,24-1,-25 26,0-26,1 26,-1-26,25 1,-24 0,-1-1,25-24,1 0,-1 0,0-1,25 1,-25-25,25 25,0-25,0 0,0 0,0 0,0 0,0 0,0 0</inkml:trace>
  <inkml:trace contextRef="#ctx0" brushRef="#br0" timeOffset="101876.827">2803 6300,'0'0,"0"0,0 0,0 0,0 0,0 0,0 0,0 0,0-24,0 24,0 0,0 0,25 0,-25 0,0 0,25 0,-25 0,25 0,-1 0,1 0,0 0,0 0,0 0,0 0,-1 0,26-25,-25 25,24 0,1 0,-25-25,24 25</inkml:trace>
  <inkml:trace contextRef="#ctx0" brushRef="#br0" timeOffset="102317.8522">3994 6201,'0'0,"0"0,0 0,0 0,0 0,0 0,0 0,0 0,0 0,0 0,0 0,0 0,0 0,0 0,25 0,-25 25,25-25,-25 0,24 0,1 0,0 0,-25 0,50-25,-26 25,1 0</inkml:trace>
  <inkml:trace contextRef="#ctx0" brushRef="#br0" timeOffset="102602.8685">5085 6102,'0'0,"0"0,0 0,0 0,0 0,0 0,0 0,0 0,0 0,0 0,25 0,-25 0,25 0,-25 0,25 0,-25 0,25 0,-1 0,1 0</inkml:trace>
  <inkml:trace contextRef="#ctx0" brushRef="#br0" timeOffset="102808.8803">6400 6028,'25'24,"-25"-24,25 0,-1 0,-24 0,25 0,-25 0,0 0,25 0,-25 0,25 0,0 0,-1-24,1 24,0 0,0 0,0 0,24-25</inkml:trace>
  <inkml:trace contextRef="#ctx0" brushRef="#br0" timeOffset="104304.9659">12155 3473,'24'0,"26"0,-25 0,0 0,-1 0,1 0,-25 0,25 0,0 0,0 0,-1 0,1 0,-25 0,25 0,0 0,0-25,0 25,-1 0,1 0,0 0,25 0,-26 0</inkml:trace>
  <inkml:trace contextRef="#ctx0" brushRef="#br0" timeOffset="104527.9786">13593 3423,'25'0,"-25"0,0 0,0 0,0 0,25 0,-25 0,0 0,0 0,0 0,0 0,0 0,0 0,25 0,-25 0,0 0,25 0,-25 0,24 0,1 0,-25 0,25 0,0 0,0 0,-1 0</inkml:trace>
  <inkml:trace contextRef="#ctx0" brushRef="#br0" timeOffset="105252.02">14586 3398,'0'0,"0"0,0 0,0 0,0 0,24 0,-24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inkml:trace>
  <inkml:trace contextRef="#ctx0" brushRef="#br0" timeOffset="109048.2372">7739 5531,'0'-24,"0"24,0 0,0 0,0 0,0 24,0-24,0 0,0 0,0 25,0-25,25 25,-25-25,0 25,25 0,-25-1,0-24,0 25,0 0,25 0,-25 0,0-25,0 24,0 1,0-25,0 25,25-25,-25 0,0 25,0-25,0 0,0 0,24 0,-24 0,0 0,25-25,-25 25,25 0,-25-25,25 0,0 1,-1-1,26 0,-25 0,24-24,-24 24,25-25,0 25,-1-24,1-1,24 1,-24 24,-1-25,1 25,0 1,-26-1,26 0,-25 0,0 0,-1 1,-24 24,25 0,-25-25,0 25,25 0,-25 0,0 0,0 0,0 0,0 0,0 0,0 0,0 0,0 0,0 0,0 0,0 0,0 0,0 0,0 0</inkml:trace>
  <inkml:trace contextRef="#ctx0" brushRef="#br0" timeOffset="113378.4848">5606 5879,'0'0,"0"0,0 0,0 0,0 0,0-25,0 25,0 0,0 0,0 0,0 0,0 0,0 0,0 0,0 0,0 0,0 0,0 0,0 0,0 0,-25 0,25 0,0 0,0 0,0 0,0 0,0 0</inkml:trace>
  <inkml:trace contextRef="#ctx0" brushRef="#br0" timeOffset="118938.8029">2828 7888,'25'0,"24"0,-24 0,0-25,25 25,-25 0,24 0,1-25,-25 25,24 0,1-25,-1 25,1 0,0 0</inkml:trace>
  <inkml:trace contextRef="#ctx0" brushRef="#br0" timeOffset="119522.8363">4118 7888,'-25'0,"25"0,-25 0,25 0,-24 0,24 0,0 0,0 0,0 0,0 0,0 0,0 0,0 0,0 0,0 0,0 0,24 0,-24 0,25 0,0 0,0 0,0 0,-1 0,1 0,25-25,-25 25,24 0,1-25,-25 25,24-25,1 25,24 0</inkml:trace>
  <inkml:trace contextRef="#ctx0" brushRef="#br0" timeOffset="119885.857">5482 7789,'0'0,"0"0,0 0,0 0,0 0,0 0,0 0,0 0,0 0,0 0,0 0,0 0,25 0,-25 0,25 0,0 0,-1 0,26 0,-25-25,0 25,24 0,1 0,-1 0,1-25,0 25,-1 0,1 0</inkml:trace>
  <inkml:trace contextRef="#ctx0" brushRef="#br0" timeOffset="120226.8765">6970 7863,'0'0,"0"0,0 0,0 0,0 0,-24 0,24 0,0 0,0 0,0 0,0 0,24 0,-24 0,25 0,-25 0,25 0,0 0,0 0,24 0,-24 0,25 0</inkml:trace>
  <inkml:trace contextRef="#ctx0" brushRef="#br0" timeOffset="145314.3115">15975 3870,'0'0,"0"0,0 0,0 0,0 0,0 0,0 0,-25 0,25 24,0-24,0 0,-25 25,25-25,0 25,-25-25,25 25,0-25,-25 25,1-1,24 1,-25 0,25 0,-25 0,0 24,0-24,25-25,-24 25,-1 0,25-1,-25-24,25 25,0-25,-25 0,25 25,0-25,0 0,0 0,0 0,0 0,0 0,0 0,0 0,0 0,0 0,0 0,0 0,0-25,0 25,0 0,0 0,0-25,0 25,0 0,0-24,0 24,0-25,0 25,0 0,0-25,0 25,0 0,0-25,0 25,0 0,0 0,0 0,0 0,0 0,0 0,0 0,0 0,0 0,0 0,0 0,0 25,0-25,0 0,0 25,0-25,0 25,0-25,0 24,0 1,0-25,0 25,0-25,0 25,0-25,0 0,0 25,0-25,0 0,0 0,0 0,25 0,-25 0,25 0,-25-25,25 25,-1 0,1-25,0 25,0-25,0 25</inkml:trace>
  <inkml:trace contextRef="#ctx0" brushRef="#br0" timeOffset="152162.7032">23218 4762,'0'0,"0"0,0 0,0 0,0 0,0 0,0 0,0 0,0 0,0 0,0 0,0 0,0 0,0 0,-25 0,25 25,0-25,-25 0,0 25,0 0,1 0,-1 0,0-1,0 1,-25 0,1 25,24-26,-25 1,1 25,-1-25,25-1,-24 1,24 0,-25 0,26 0,-1-1,0 1,25-25,-25 25,25-25,0 0,-25 0,25 0,0 0,0 0,0 0,0 0,0 0,0 0,0-25,0 25,25-25,-25 25,0-24,0 24,25-25,-25 0,0 0,25 25,-25-25,25 1,-25-1,0 25,0-25,24 0,-24 25,0-25,0 25,0-24,0 24,0 0,0 0,0-25,0 25,25 0,-25 0,0 0,0 0,0 0,0 0,0 0,0 25,0-25,0 0,0 24,-25-24,25 25,0-25,-24 25,24 0,-25 0,0-1,25 26,-25-25,0 0,25-1,-24 1,-1 0,25 0,0 0,-25-25,25 24,0-24,0 25,0-25,25 0,0 0,-1 0,1 0,0 0,25-25,-1 25,-24 0,25-24,-1 24,1-25,-1 25,1-25,0 25,-26-25,1 25</inkml:trace>
  <inkml:trace contextRef="#ctx0" brushRef="#br0" timeOffset="161211.2207">15925 7541,'0'0,"-25"24</inkml:trace>
  <inkml:trace contextRef="#ctx0" brushRef="#br0" timeOffset="162118.2726">21556 7665,'24'24,"-24"-24,0 0,25 0,0 0,-25 0,25 0,0-24,-1 24,1 0,0-25,0 0,24 25,-24-25,25 0</inkml:trace>
  <inkml:trace contextRef="#ctx0" brushRef="#br0" timeOffset="172085.8427">7938 7020,'-25'0,"25"0,0 0,0 0,0 0,0 0,0 0,0 0,0 0,0 25,0-25,0 0,0 0,0 0,-25 0,25 0,0 0,0 0,0 0,0 0,0 0,0 0,0 0,0 0,0 0,0 0,0 0,0 0,0 0,25 0,-25 0,25 0,-25 0,25 0,-1-25,1 25,0 0,0 0,24-25,-24 25,25-25,0 25,-1 0,1-25,-1 25,1-24,24 24,-24-25,0 25,24-25,-24 25,24-25,-24 25,-1 0,1-25,-1 25,1 0,-25 0,24 0,-24-25,0 25,25 0,-50 0,24 0,1 0,-25 0,25-24,-25 24,0 0,0 0,0 0,0 0,0 0,0 0,0 0,0 0,0 0,0 0,0 0,0 0,0 0,0 0,0 0,0 0,0 0</inkml:trace>
  <inkml:trace contextRef="#ctx0" brushRef="#br0" timeOffset="226831.974">9252 8136,'25'-25,"-25"0,25 25,-25-24,0-1,0 25,25 0,-25-25,0 25,0 0,0-25,0 25,0 0,0 0,0 0,0 25,0-25,0 25,0-25,0 25,-25-1,0 26,25-25,-25 24,-24-24,24 25,0-1,0-24,1 25,-1-25,0-1,0 1,25 0,-25 0,25-25,-24 25,24-25,0 0,0 0,0 0,-25 0,25 0,0 0,0 0,0 0,0-25,0 25,-25-25,25 25,0-25,0 25,0-25,0 1,0 24,-25-25,25 0,0 25,0-25,0 25,0-25,0 25,-25-24,25 24,0 0,0 0,0 0,0-25,0 25,0 0,0 0,0 0,0 25,0-25,0 0,0 24,0-24,0 25,0-25,0 25,0 0,0 0,25-1,-25 1,0 0,0 0,25 0,-25-1,0 1,0-25,25 25,-25 0,0-25,25 25,-25-25,0 0,24 0,1 0,-25 0,25 0,0 0,0-25,-1 25,26-25,-25 0,24 0</inkml:trace>
  <inkml:trace contextRef="#ctx0" brushRef="#br0" timeOffset="235261.4561">13048 13295,'0'0,"0"-24,0 24,0-25,0 25,0 0,0 0,0 0,-25 0,25-25,0 25,0 0,0 0,0 25,0-25,0 0,0 25,0-25,-25 24,25 1,0 0,-25 0,25 0,0-1,-25 26,25-25,0 0,-24-1,24-24,0 25,0 0,0-25,0 25,0-25,0 0,0 0,0 0,0-25,0 25,0 0,0-25,0 0,0 1,0-1,0 0,0 0,24 0,-24-24,25 24,-25 0,25-24,-25 24,25 25,0-25,-25 0,24 25,-24 0,25 0,-25 0,25 0,-25 0,25 25,0-25,-25 25,24 0,-24-1,25 1,-25 0,25 0,-25 24,25-49,-25 25,0 0,0 0,0 0,25-25,-25 24,0-24,0 25,0-25</inkml:trace>
  <inkml:trace contextRef="#ctx0" brushRef="#br0" timeOffset="235434.466">12973 13395,'0'0,"0"24,0-24,0 0,0 0,0 0,25 0,-25 0,25 0,-25 0,25 0,-1 0,1 0</inkml:trace>
  <inkml:trace contextRef="#ctx0" brushRef="#br0" timeOffset="235613.4763">13693 13246,'0'0,"0"0,0 0,24 0,-24 0,0 0,25 0,0 0,-25-25,25 25,0 0,-1 0,1-25,0 25,0 0,0 0</inkml:trace>
  <inkml:trace contextRef="#ctx0" brushRef="#br0" timeOffset="235758.4846">13693 13345,'-25'0,"25"0,0 25,0-25,0 0,0 0,0 0,0 0,0 0,0 0,0 0,25 25,-1-25,1 0,0 0,0-25,0 25</inkml:trace>
  <inkml:trace contextRef="#ctx0" brushRef="#br0" timeOffset="236340.5179">14759 12998,'-25'-25,"25"0,-24 25,24-25,0 0,-25 25,0-24,25 24,-25 0,0 0,1 0,-1 0,0 0,0 0,0 24,25-24,-25 25,1-25,24 25,-25-25,25 25,0-25,0 0,0 25,0-25,25 24,-25-24,24 0,1 25,0-25,0 0,-25 0,25 25,0-25,-1 0,1 0,-25 25,25-25,0 0,-25 0,0 25,25-25,-25 24,0-24,0 0,0 25,0 0,-25-25,25 25,-25 0,25-25,-25 25,0-1,25-24,-24 25,-1 0,25-25,-25 25,25-25,-25 25,25-25,0 0,0 0,0 0,0 0,0 0,0 0,0 0,0 0,0 0,0 0,25 0,-25 0,0 0,25 0,-25 0,0 0,0 0,25 0,-25 0,0 0,0 24,0-24,0 25,0-25,0 25,-25 0,25 0,-25-1,25 1,0-25,-25 25,25 0,0 0,0-1,0-24,0 25,0-25,25 25,-25-25,25 0,0 25,-25-25,24 0,1-25,0 25</inkml:trace>
  <inkml:trace contextRef="#ctx0" brushRef="#br0" timeOffset="236534.529">14958 13072,'0'0,"0"0,0 0,0-25,0 25,0 0,0 0,0 25,0-25,0 25,0-25,0 25,0-1,0 1,0 0,0 25,0-25,0-1,0 1,0 0,0 25,0-26</inkml:trace>
  <inkml:trace contextRef="#ctx0" brushRef="#br0" timeOffset="236701.5385">15305 13568,'0'0,"0"25,0-25,0 25,0-25,0 25,0-25,0 24,0-24,0 25,-25 0,25-25,0 25,-25-25,25 25</inkml:trace>
  <inkml:trace contextRef="#ctx0" brushRef="#br0" timeOffset="237113.5621">15677 13171,'0'-25,"0"25,0-24,0 24,0 0,0-25,0 25,0-25,0 25,25 0,0-25,-1 25,-24 0,25-25,0 25,25 0,-26 0,1 25,0-25,-25 0,25 25,-25 0,0 0,0-25,0 24,0 1,0 0,-25 0,0 0,0 24,1-24,-1 0,0 0,0 0,0-1,-24 1,24 0,25 0,-25-25,0 25,25-25,0 0,0 0,0 0,0 0,0 0,0 0,25 0,-25 0,25 0,0 0,-25 0,25 0,-1 0,26 0,-25 0,0 0,-1-25</inkml:trace>
  <inkml:trace contextRef="#ctx0" brushRef="#br0" timeOffset="237281.5717">16322 13345,'0'0,"0"25,0-25,0 0,0 0,0 25,0-25,0 24,0-24,-25 25,25 0,0-25,0 25,0-25,0 25,-25-1,25 1,0-25,0 25</inkml:trace>
  <inkml:trace contextRef="#ctx0" brushRef="#br0" timeOffset="237745.5982">16595 12948,'0'-25,"24"0,1 1,-25-1,25 25,0-25,0 0,0 0,-1 25,26-24,-25 24,0 0,-1 0,-24 0,25 0,0 24,-25-24,0 25,0-25,0 25,0 0,-25 0,25-1,-25-24,1 25,-1 0,25 0,-25 0,0-25,0 24,25 1,-24-25,24 0,0 25,0-25,0 0,0 0,0 0,0 25,0-25,24 0,1 0,0 0,0 0,0 0,24 25,-24-25,25 0,-26 0,1 0,25 24,-25-24,-1 25,1-25,0 0,0 25,-25-25,25 25,-25-25,0 25,0-25,0 25,0-25,0 0,0 24,0-24,-25 0,25 25,-25-25,0 0,25 0,-25 0,1 0,24 0,-25 0,0 0</inkml:trace>
  <inkml:trace contextRef="#ctx0" brushRef="#br0" timeOffset="238229.6259">17413 12551,'25'0,"0"-25,0 25,-1-24,1 24,0-25,0 25,24 0,-24 0,0 0,0 0,0 25,0-25,-1 24,-24-24,25 25,-25 0,0 0,0-25,0 25,0-1,-25 1,25 0,-24 0,24-25,-25 25,0-1,25 1,-25 0,25-25,0 25,0 0,0-25,0 24,0 1,0-25,0 0,0 25,0-25,25 25,0-25,-25 0,25 0,-1 0,1 0,0 25,0-25,0 0,-25 0,24 0,1 0,-25 24,0-24,0 0,0 25,0-25,0 0,0 25,0 0,-25-25,1 25,24-25,-25 24,25-24,-25 25,25 0,0 0,0-25,0 25,25 0,0-1,-25 1,24 0,1 0,0 0,25-1,-26 1,1 0,-25-25,25 25,-25 0,0-1,0-24,-25 25,0 0,1 0,-26-25</inkml:trace>
  <inkml:trace contextRef="#ctx0" brushRef="#br0" timeOffset="239221.6827">12998 14684,'0'-24,"0"24,0-25,0 0,0 25,0-25,0 25,0 0,0 0,0 0,0 0,0 25,0-25,0 25,0 0,0-1,0 1,0 0,25 0,-25 24,0-24,25 0,-25 0,0 0,0-1,0 1,0-25,0 25,0-25,0 25,0-25,0 0,0 0,0 0,0 0,0 0,0 0,0 0,0 0,0-25,0 25,0-25,0 0,0 1,0-1,0 0,0-25,0 26,0-1,0 0,0 0,24 0,-24 1,25-1,-25 0,25 25,-25-25,25 25,-25 0,25 0,-25 0,0 0,24 0,-24 0,0 0,0 0,0 25,25-25,-25 25,0 0,0-25,0 24,0-24,0 25,0 0,0-25,0 25,0-25,0 25,25-25,-25 24,25-24,-25 0,25 25,-1-25,1 0,0 25,0-25,-25 25,25-25,-1 0,1 25,0-25,-25 24,25-24,-25 25,0-25,0 25,0 0,0-25,0 25,-25-25,25 24,-25 1,0-25,1 25,-1-25,0 0,0 25,0-25,1 0,-1 0</inkml:trace>
  <inkml:trace contextRef="#ctx0" brushRef="#br0" timeOffset="239390.6923">13941 14709,'24'0,"1"0,-25 0,25 0,0 0,-25-25,25 25,-1 0,-24 0,25 0,0 0,-25 0,25 0</inkml:trace>
  <inkml:trace contextRef="#ctx0" brushRef="#br0" timeOffset="239513.6994">14065 14833,'0'0,"0"0,0 0,0 0,0 25,24-25,-24 0,25 0,0-25,0 25,0 0,-1 0,26-25</inkml:trace>
  <inkml:trace contextRef="#ctx0" brushRef="#br0" timeOffset="240021.7284">15379 14287,'-25'0,"25"0,-24 0,-26 0,25 0,0 0,1 25,-1-25,25 0,-25 0,0 0,25 0,-25 25,25-25,0 0,0 0,0 0,0 0,25 0,0 0,-25 25,25-25,0 0,-1 0,1 25,-25-25,25 0,0 0,0 25,-1-25,1 0,-25 24,25-24,-25 25,0-25,0 25,0-25,0 25,0 0,-25-1,0-24,25 25,-24 0,-26 0,25 0,0-1,1 1,-26-25,25 25,0 0,1 0,24-25,-25 0,0 24,25-24,0 0,0 0,0 25,0-25,0 0,25 0,-25 0,25 0,-25 0,24 0,1 0,0 0,0 0,-25 0,25 25,-1-25,-24 0,0 25,25-25,-25 25,0-1,0-24,0 25,0 0,0 0,0 0,0-25,0 24,0 1,0-25,0 25,0-25,0 25,0-25,0 0,0 25,25-25,-25 0,25 0,0 0,-1 0</inkml:trace>
  <inkml:trace contextRef="#ctx0" brushRef="#br0" timeOffset="240249.7415">15826 14585,'0'0,"0"-25,0 25,0 0,0 0,0 0,0 0,0 25,0-25,0 25,0-25,0 25,0 0,0-1,0-24,0 25,0 0,0 0,0 0,0-25,0 24,0 1,0 0</inkml:trace>
  <inkml:trace contextRef="#ctx0" brushRef="#br0" timeOffset="240421.7513">16173 14932,'0'25,"25"-25,-25 0,0 0,0 0,0 25,0-25,0 0,0 25,0-25,0 0,-25 25,25-25,0 24,0-24,0 25,0-25</inkml:trace>
  <inkml:trace contextRef="#ctx0" brushRef="#br0" timeOffset="240733.7691">16570 14759,'0'0,"25"-25,-25 25,24-25,-24 25,25-25,0 25,0-24,0 24,0 0,-25 0,24 0,1 0,-25 0,25 24,-25-24,0 25,0 0,-25 0,0 0,25-1,-24 1,-1 0,0 0,-25 24,25-24,1 0,24-25,-25 25,0 0,25-25,0 0,0 24,0-24,0 0,0 0,0 0,25 0,-25 0,25 0,-1-24,1 24,0 0,0 0,25-25,-26 25</inkml:trace>
  <inkml:trace contextRef="#ctx0" brushRef="#br0" timeOffset="240917.7797">17314 14957,'0'25,"0"-25,0 0,0 0,0 25,0-25,0 0,-25 0,25 25,0-25,0 0,0 24,0-24,-25 25,25-25,0 25,0-25,0 0</inkml:trace>
  <inkml:trace contextRef="#ctx0" brushRef="#br0" timeOffset="241361.8051">17934 14536,'0'0,"0"-25,0 25,0-25,0 0,0 25,0-25,25 25,0-24,-25 24,25-25,-1 25,1 0,0 0,0 0,0 0,-1 25,-24-25,25 0,-25 24,0-24,0 25,0 0,0-25,0 25,-25 0,25-25,-24 24,-1 1,25-25,-25 25,25-25,-25 25,25-25,0 0,0 0,0 0,0 0,0 25,25-25,0 0,0 0,-1 0,1 0,0 24,0-24,-25 25,25-25,-1 0,1 25,-25-25,25 25,-25 0,0-25,0 24,0-24,0 25,-25-25,0 25,25-25,-24 25,-1-25,0 0,0 0,0 25,1-25,-1 0,0 0,0 0</inkml:trace>
  <inkml:trace contextRef="#ctx0" brushRef="#br0" timeOffset="241537.8151">18653 14858,'0'25,"25"-25,-25 25,0-1,0 1,0-25,0 25,0 0,0 0,0-25,-25 24,25-24,0 25,-24-25,24 0,0 25</inkml:trace>
  <inkml:trace contextRef="#ctx0" brushRef="#br0" timeOffset="241909.8364">18827 14362,'0'0,"0"-25,0 25,0 0,0-25,0 25,0 0,0 25,0-25,0 25,0-25,0 25,0 0,0-1,0 1,0-25,25 25,-25 0,0-25,25 25,-25-25,25 24,-25-24,24 0,1 0,-25 0,25 0,-25 0,25 0,0 0,-25 0,0-24,24 24,-24-25,25 25,-25-25,0 25,0-25,0 25,0 0,0-25,0 25,0 0,0 25,0-25,0 25,0-25,0 25,0 0,0-1,0 1,0 0,0 0,0 0,0-1,0 1,0 0,0 0</inkml:trace>
  <inkml:trace contextRef="#ctx0" brushRef="#br0" timeOffset="242041.844">19323 14833,'0'25,"0"-25,0 0,0 25,0-25,0 25,0-25,0 0,-25 24,25-24,0 0</inkml:trace>
  <inkml:trace contextRef="#ctx0" brushRef="#br0" timeOffset="242321.86">19794 14436,'-24'0,"-1"0,0 25,0-25,25 0,0 0,0 25,0-25,0 25,25 0,-25-1,25-24,24 25,-24 0,0 0,25 0,-25-1,-1-24,26 25,-25 0,0 0,-25-25,24 25,-24-1,0-24,0 25,0-25,0 25,0-25,-24 25,-1-25,0 0</inkml:trace>
  <inkml:trace contextRef="#ctx0" brushRef="#br0" timeOffset="242445.8671">19770 14585,'24'0,"1"-25,0 25,0-24,0 24</inkml:trace>
  <inkml:trace contextRef="#ctx0" brushRef="#br0" timeOffset="242949.8959">20390 14089,'25'0,"-1"0,1 0,0-25,25 25,-26 0,26 0,-25 0,0 0,-1 0,1 25,0-25,-25 25,0-25,0 25,0-1,0 1,-25 0,0 0,1 0,24-1,-25 1,0 0,0 0,25 0,-25 0,25-1,0 1,0-25,0 25,0 0,0-25,0 25,25-25,-25 24,25-24,0 0,0 25,-25-25,24 0,1 0,0 25,0-25,0 0,-1 0,1 0,-25 0,25 0,-25 0,0-25,0 25,0 0,0 0,-25 0,25 0,-25 0,1 0,-1 0,25 0,-25 25,0-25,25 25,0-25,0 25,0-1,0 1,0 0,0 0,0 0,0-1,25 1,-25 0,25 25,0-26,-25 1,24 0,-24 25,25-26,-25 1,0 0,0 0,0-25,-25 25,1-1,-1-24,0 25,0-25,0 0</inkml:trace>
  <inkml:trace contextRef="#ctx0" brushRef="#br0" timeOffset="244292.9727">2952 9178,'0'0,"-25"25,25-25,0 0,0 0,0 0,0 0,0 24,0-24,0 0,0 0,0 0,0 0,25 0,0 25,0-25,0 0,-1 0,26 0,0 0,-1 0,1-25,24 25,1 0,-26 0,26-24,-1 24,0 0,1-25,-1 25,1 0,-1 0,-24-25,24 25</inkml:trace>
  <inkml:trace contextRef="#ctx0" brushRef="#br0" timeOffset="244789.0011">6053 9277,'0'0,"0"0,24 0,1 0,-25 0,25-25,0 25,0 0,24 0,-24 0,25-25</inkml:trace>
  <inkml:trace contextRef="#ctx0" brushRef="#br0" timeOffset="244993.0128">8111 9227,'0'0,"0"0,0 0,0 25,0-25,0 0,0 0,0 0,0 0,25 0,0 0,0 0,0 0,0-25</inkml:trace>
  <inkml:trace contextRef="#ctx0" brushRef="#br0" timeOffset="246537.1011">15057 13891,'-25'0,"25"0,0 0,0 0,0 0,0 0,-25 0,25 0,0 0,0 0,0 0,0 0,25 0,-25 0,25 0,-25 0,25 0,-1 0</inkml:trace>
  <inkml:trace contextRef="#ctx0" brushRef="#br0" timeOffset="246762.1139">15751 13891,'0'0,"0"0,0 0,25 0,-25 0,25 0,-25 0,25 0,-25 0,25 0,-1-25,1 25,0 0,0 0</inkml:trace>
  <inkml:trace contextRef="#ctx0" brushRef="#br0" timeOffset="247033.1294">16942 13717,'0'0,"0"0,0 0,0 0,0 0,25 0,-25 0,25 0,-25 0,24 0,1 0,0 0</inkml:trace>
  <inkml:trace contextRef="#ctx0" brushRef="#br0" timeOffset="250683.3382">19819 13072,'0'-25,"0"25,0-25,0 1,0-1,0 25,0-25,0 25,25-25,-25 25,0 0,0 0,0 0,0 0,0 0,0 0,0 25,0-25,-25 25,25 0,-25 24,1-24,-1 25,0-26,0 26,0 0,1-1,-26 1,25 0,-24-1,24 1,0-25,0-1,0 26,1-25,24-25,-25 25,25-25,-25 0,25 0,0 0,0 0,0 0,0-25,0 25,0-25,0 0,0 0,0 25,0-24,0-1,0 0,0 0,0 0,25 1,-25 24,0-25,0 25,0 0,0 0,0-25,25 25,-25 0,0 25,0-25,0 25,0-25,0 24,0 1,0 0,0 0,0 0,0-1,0 1,0 0,0 0,0 0,24-25,-24 24,25-24,-25 0,25 0,0 0,0-24,-1 24,1-25</inkml:trace>
  <inkml:trace contextRef="#ctx0" brushRef="#br0" timeOffset="322396.44">9476 2853,'0'0,"0"0,0-25,0 25,0 0,0 0,0 0,0 0,0 0,0 0,0 0,0 0,0 25,0-25,0 0,0 24,0-24,0 0,0 25,0-25,25 25,-25-25,0 0,0 0,24 25,-24-25,25 0,0 0,0-25,0 25,-1-25,26 25,0-25,-1 1,1-1,24 0,-24-25,24 26</inkml:trace>
  <inkml:trace contextRef="#ctx0" brushRef="#br0" timeOffset="324120.5386">9277 8731,'0'0,"0"-25,0 25,0 0,0-24,0 24,0 0,0-25,0 25,0 0,0 0,0 0,0-25,-25 25,25 0,0 0,0 0,0 0,0 0,0 25,0-25,0 0,0 25,0-25,0 24,25 1,-25 0,0-25,25 25,-25 0,0-1,25 1,-25-25,0 25,25-25,-25 25,25-25,-25 0,24 25,1-25,-25 0,50-25,-25 25,-1-25,26 0,0 0,-1 1,26-26,-1 0,0 1,1-1,-1 1,25-1,-24-24,-1 24,26 0,-26 1,0-1,1 25,-1-24,-24 24,-1 0,1 0,-25 25,24-24,-24 24,-25 0,25-25,-25 25,0 0,0 0,0 0,0 0,0 25,0-25,0 0</inkml:trace>
  <inkml:trace contextRef="#ctx0" brushRef="#br0" timeOffset="328808.8067">19621 1563,'0'0,"-25"0,25 0,0 0,0 24,-25-24,25 25,-25 0,25 0,-24 0,-1 0,25 24,-25-24,25 0,-25 0,0-1,25 1,-24 0,24-25,0 25,0-25,-25 25,25-25,0 0,0 0,0 0,0 0,0 0,0 0,0 0,0-25,0 25,0-25,0 0,0 25,25-49,-25 24,0 0,24 0,-24-24,0 24,25-25,-25 25,25 0,-25 1,25-26,-25 50,25-25,-1 0,-24 25,0-24,25 24,-25 0,25 0,-25 0,0 0,25 24,-25-24,25 25,-25 0,0 0,24 0,-24-1,0 1,25 25,-25-25,0 0,0 24,0-24,25 0,-25 0,0-1,0 1,0 0,0 0,0 0,25-25,-25 24,0-24</inkml:trace>
  <inkml:trace contextRef="#ctx0" brushRef="#br0" timeOffset="328996.8175">19373 1885,'0'0,"0"0,0 0,0 0,0 0,0 0,0 0,0 0,25-25,-1 25,1 0,0 0,25-24,-26 24,26 0,-25-25</inkml:trace>
  <inkml:trace contextRef="#ctx0" brushRef="#br0" timeOffset="329236.8312">19869 1488,'0'-25,"0"25,0-24,0 24,0 0,0 0,0 0,0 0,0 0,0 0,0 0,25 24,-25 1,0-25,25 25,-25 25,0-26,24 1,-24 25,0-25,0 0,0 24,0-24,0 0,0 0,0-1,0-24,0 25,0 0,0-25,25 25,-25-25</inkml:trace>
  <inkml:trace contextRef="#ctx0" brushRef="#br0" timeOffset="329476.845">20167 1439,'0'0,"0"0,0 0,0-25,0 25,0 0,0 0,0 0,0 0,0 25,0-25,0 24,0 1,0-25,24 25,-24 25,0-26,0 1,25 0,-25 25,0-25,0-1,0 1,0 0,0 0,0 0,0-1,0 1,0 0,0 0,0-25,25 25</inkml:trace>
  <inkml:trace contextRef="#ctx0" brushRef="#br0" timeOffset="329908.8697">20687 1811,'0'25,"0"-25,0 0,-24 0,24 0,0 0,0 0,0 0,0 0,24 0,-24 0,25 0,0 0,0 0,24 0,-24 0,25 0,0 0,-1-25,1 25,-1 0,1-25,-25 25,24 0,-24 0,0-25,0 25,0 0,-25-25,0 25,0-24,0 24,0-25,-25 25,25-25,-25 25,0 0,25-25,-25 25,1-25,24 25,-25 0,25 0,0 0,0-25,0 25,0 0,0 0,0 0,0 0,0 25,0-25,25 0,-1 0,-24 25,25-25,0 0,0 25,0-25,-1 25,1 0,-25-25,25 24,0 1,-25-25,0 25,0 0,0 0,0-25,-25 24,25 1,-25-25,0 25,-24 0</inkml:trace>
  <inkml:trace contextRef="#ctx0" brushRef="#br0" timeOffset="330560.907">22027 1687,'25'-25,"-25"0,0 0,25 0,-25-24,0 24,0 0,-25 0,25 1,-25 24,25-25,-25 25,0 0,0 0,1 0,-1 0,0 25,-25-1,26-24,-1 25,0 0,0 0,25 0,0-1,0 1,0 0,0-25,0 25,25 0,0 0,0-1,24 1,-24-25,0 25,24 0,-24 0,25-25,-25 24,0 1,24-25,-24 25,-25-25,25 25,-25 0,25-25,-25 24,0-24,0 0,-25 25,25-25,-25 25,0-25,0 0,1 25,-1-25,0 0,0 0,-25 0,26 0,-1 0,0 0,0 0,0-25,1 25</inkml:trace>
  <inkml:trace contextRef="#ctx0" brushRef="#br0" timeOffset="331524.9621">22399 1885,'25'0,"0"0,-1-25,1 25,-25-24,0 24,0-25,0 25,0 0,0-25,-25 25,1-25,24 25,-25 0,0 0,0 0,0 0,1 0,-1 25,0-25,0 25,0-25,25 25,-24-25,24 24,0 1,0 0,0-25,0 25,0-25,24 25,-24-1,25-24,-25 0,25 25,0-25,0 0,-25 0,24 0,1 0,-25 0,25 0,-25 0,25 0,-25-25,0 25,0-24,25 24,-25-25,0 25,0-25,0 0,24 25,-24-25,0 25,0-24,25 24,-25-25,0 25,25 0,-25-25,25 25,-25 0,25 0,-25 0,24 0,-24 0,25 0,-25 0,25 25,0-25,-25 0,25 25,-25-25,24 24,-24-24,25 25,-25-25,25 25,-25-25,0 25,25-25,-25 0,0 25,0-25,0 0,0 24,0-24,0 0,0 0,25 0,-25 0,0 0,0 0,0 0,0 0,0 0,0 0,0 0,0 0,0 0,0 0,0-24,0 24,0 0,0 0,24-25,-24 25,0 0,0 0,25-25,-25 25,25 0,-25 0,0 0,25 0,0 0,-25 25,24-25,-24 0,25 25,-25-25,0 0,25 0,-25 24,0-24,0 0,0 25,0-25,0 0,0 0,0 0,0 0,0 0,0 0,0 0,0 0,25 0,-25-25,0 25,0 0,25-24,-25 24,0-25,25 0,-1 0,-24 25,25-25,0 1,0 24,-25 0,25-25,-1 25,-24 0,25 0,-25 25,25-25,-25 0,0 24,25-24,-25 0,0 25,25-25,-25 25,0-25,24 25,-24-25,0 0,25 25,-25-25,25 0,-25 0,25 0,-25 0,25 0,-1 0,-24 0,25 0,0 0,-25-25,25 25,0 0,-1-25,-24 0,25 0,0 25,-25-24,0-1,0 0,0 0,0 0,0 1,0 24,0-25,0 25,-25 0,0 0,25 0,-24 25,24-25,-25 24,25 1,-25 0,25 0,0-25,0 25,0-1,0 1,25-25,-25 25,25 0,-25-25,24 0,-24 25,25-25,0 0</inkml:trace>
  <inkml:trace contextRef="#ctx0" brushRef="#br0" timeOffset="331836.9799">23565 1215,'0'0,"0"-24,0 24,0 0,0-25,0 25,0 0,0 0,0 0,0 25,0-25,0 24,25-24,-25 25,0 0,0-25,24 25,-24 0,0-1,25-24,-25 25,0-25,0 25,25-25,-25 0,25 25,0-25,-1 0,1-25,0 25,25 0,-1-25,1 0,-1 25,1-24,0-1,-1 0,1 0,0 25,-26-25,26 1,-25 24,24-25,-24 25,0-25</inkml:trace>
  <inkml:trace contextRef="#ctx0" brushRef="#br0" timeOffset="346359.8106">769 10765,'-25'0,"25"0,0 0,0 0,0 25,0-25,0 0,0 0,0 0,0 0,0 0,0 0,0 0,0 0,25-25,-25 25,25 0,-25 0,25 0,0-25,0 25,-1-24,1 24,0 0,0-25,0 0,-1 25,1-25,0 25,0-25,0 1,-1 24,1-25,0 25,0-25,0 25,-25-25,0 25,0 0,0 0,0 0,0-25,0 25,0 0,-25 0,25 0,-25 0,25 0,-25 0,25 25,-25-25,1 0,24 0,-25 0,25 25,-25-25,25 0,0 0,0 0,0 0,0 0,0 0,0 0,0 0,0 0,0 0,0 0,0 0,25 0,-25 0,25 0,-25 0,24 0,1-25,0 25,-25 0,25 0,0 25,-25-25,24 0,1 0,-25 25,0-25,0 25,25-25,-25 24,0 1,0-25,-25 25,0 0,25 0,-24 24</inkml:trace>
  <inkml:trace contextRef="#ctx0" brushRef="#br0" timeOffset="357856.4682">15851 15478,'0'0,"0"0,0 0,0 0,24 0,-24 0,0 25,25-25,-25 25,25-25,-25 0,25 25,-25-25,25 24,-25-24,24 25,-24-25,25 25,0-25,-25 25,25-25,-25 0,25 0,-25 25,24-25,-24 0,0 0,25-25,-25 25,25 0,-25 0,0-25,25 25,-25-25,25 25,-25-25,24 25,-24-24,25 24,-25-25,0 25,25-25,-25 25,25 0,-25-25,25 25,-25 0,24 0,1 0,-25 0,25 0,-25 0,25 25,-25-25,25 0,-1 25,-24-25,25 0,-25 25,25-25,0 0,-25 0,25 24,-1-24,-24 0,25 0,-25 0,25 0,0 0,-25 0,25 0,0 0,-25 0,24 0,1 0,0-24,0 24,0 0,-1-25,1 25,0 0,0-25,0 25,-1-25,1 25,0 0,0 0,0-25,-1 25,1 0,0 0,0 25,0-25,-1 0,-24 0,25 25,0-25,0 25,0-25,-25 0,24 25,1-25,0 0,0 0,0 24,-25-24,24 0,1 0,0 0,0 0,0 0,-1 0,1 0,0-24,0 24,0 0,0-25,-1 25,1 0,0-25,0 25,0 0,-1-25,1 25,0-25,0 25,24 0,-24-24,0 24,0 0,0 0,-1 0,1 0,0 0,0 0,0 0,-1 0,1 0,0 24,-25-24,25 0,0 25,-25-25,24 0,1 0,0 25,-25-25,25 0,0 0,-1 0,-24 0,25 0,0 25,-25-25,25 0,0 0,-25 0,24 0,1 0,-25 0,25 0,0 0,0 0,-25-25,24 25,1 0,0 0,0 0,0-25,-25 25,25 0,-1 0,1-25,0 25,0 0,0 0,-1 0,1 0,0-24,0 24,0 0,-25 0,24 0,1 0,0 0,0 0,-25 24,25-24,-1 0,1 0,-25 0,25 25,0-25,0 0,-1 0,-24 0,25 25,0-25,0 0,0 0,-25 0,24 0,1 0,0 0,-25 0,25 0,0 0,-1 0,-24 0,25 0,-25 0,25-25,0 25,-25 0,25 0,-1 0,-24 0,25 0,-25 0,25 0,0 0,-25 0,25 0,0 0,-25 0,24 0,1 0,0 0,0 0,0 0,-1 0,1 25,0-25,0 0,0 0,-1 0,26 0,-25 0,0 0,24 0,-24-25,25 25,-26 0,1 0,25 0,-25 0,-1 0,1 0,0 0,0 0,0-25,-25 25,24 0</inkml:trace>
  <inkml:trace contextRef="#ctx0" brushRef="#br0" timeOffset="375028.4504">1117 10319,'0'0,"-25"0,0 0,25 0,-25 0,25 0,0 0,0 0,0 0,0 0,0 0,0 0,0 0,0 0,25 25,-25-25,25 0,0 0,-1 0,1 0,0 24,0-24,0 0,-1 0,1 0,25 0,-25 0,-1 0,26-24,-25 24,0 0,-1 0,1-25,0 25,0-25,0 25,-25 0,24 0,-24-25,0 25,0 0,0 0,-24 0,24-25,-25 25,0 0,25 0,-25 0,0-24,1 24,-1 0,0 0,0 0,25 0,-25 0,25 0,0 0,0 0,0 0,0 0,0 0,0 0,0 0,25 0,-25 0,25 0,0 0,0 0,-1 0,26 0,-25 0,0-25,24 25,-24 0,0 0,24 0,-24 0,0 0,-25 0,25 0,0 25,-25-25,0 24,0-24,0 25,0-25,0 25,0 0,-25 0,0-1,0-24,25 25,-25 0</inkml:trace>
  <inkml:trace contextRef="#ctx0" brushRef="#br0" timeOffset="386350.0979">9054 10170,'0'0,"0"-25,-25 25,25-25,0 25,0 0,0 0,-25 0,25 0,0 0,0 0,0 0,0 0,0 0,0 0,0 25,25-25,-25 25,25 0,0 0,-25-1,25 1,-25 0,24-25,1 25,-25 0,25-25,-25 24,25-24,0 0,-1 0,1 0,0 0,0-24,0 24,0-25,24-25,-24 25,25-24,-1-1,26 25,-26-24,26-1,-1-24,0 24,1 0,-1 1,1-1,-1 1,0-1,1 25,-25-24,24 24,-24 0,-1 0,1 0,-25 25,-1-24,1 24,0 0,0 0,-25-25,0 25,0 0,0 0,0 0,0 0,0 0,0 0,0 0,0 0,0 0,0 0,0 25</inkml:trace>
  <inkml:trace contextRef="#ctx0" brushRef="#br0" timeOffset="397398.7299">918 12254,'0'0,"-25"0,25 0,-24 0,24 0,0 0,0 0,0 0,0 0,0 0,0 0,0 0,0 0,0 0,0 0,0 0,24-25,-24 25,25 0,-25-25,25 25,0-25,0 25,-1-25,1 0,0 1,0-1,24 0,-24 0,0 0,25 1,-26-1,1 0,0 0,0 0,-25 25,25-24,-25 24,24 0,-24 0,0 0,0 0,0 0,0 0,-24 0,24 0,-25 0,25 0,-25 0,25 0,-25 0,25 24,-25-24,25 0,-24 25,24-25,-25 0,25 0,0 0,0 0,0 0,0 0,0 0,0 0,0 0,25 0,-25 0,0 0,24 0,-24 0,25 0,0 0,-25 0,25 0,0 0,-1 0,-24 25,25-25,0 0,-25 0,0 0,25 25,-25-25,0 25,0-1,0 1,0 0,0 0</inkml:trace>
  <inkml:trace contextRef="#ctx0" brushRef="#br0" timeOffset="415516.7662">8062 11336,'0'0,"-25"0,25-25,0 25,0 0,0 0,0 0,0 0,0 0,0 0,0 0,0 0,25 25,0-25,-1 25,-24-25,25 24,25 1,-25 0,0 0,-1-25,1 25,25-1,-25 1,-1 0,1 0,0-25,0 25,0-1,-1-24,1 25,0-25,-25 25,25-25,-25 0,25 25,-25-25,0 0,24 0,-24 0,0 0</inkml:trace>
  <inkml:trace contextRef="#ctx0" brushRef="#br0" timeOffset="415831.7842">8508 11212,'0'0,"0"0,0 0,0 0,0 0,-24 0,24 0,0 0,0 25,0-25,-25 24,25-24,-25 25,0 0,25 0,-25 24,1-24,-1 25,0-1,0 1,0 0,1-1,-1 1,0-1,0 1,25 0,-25-26,0 26,25-25,-24 0,-1-1,25 1,0-25,0 25,-25-25,25 0,0 0,0 0,0 0,0 0,0 0</inkml:trace>
  <inkml:trace contextRef="#ctx0" brushRef="#br0" timeOffset="424010.252">4316 13767,'-24'0,"24"0,0 0,0 0,0 0,0 0,0 0,0 0,0 0,0 0,0 0,0 0,0 0,0 0,0 0,0 0,0 0,0 0,24 0,-24 0,25 0,0 24,0-24,0 0,-1-24,26 24</inkml:trace>
  <inkml:trace contextRef="#ctx0" brushRef="#br0" timeOffset="424855.3003">6995 13791,'0'0,"0"0,0 0,25 0,-25 0,0 0,25 0,-25 0,25-24,-1 24,-24 0,25 0,0 0,0-25,25 25,-26 0</inkml:trace>
  <inkml:trace contextRef="#ctx0" brushRef="#br0" timeOffset="435729.9223">7913 12998,'0'-25,"0"25,0 0,0 0,0 0,0 0,0 0,0 0,0 0,0 0,0 0,25 25,0-25,-1 24,1-24,0 25,0 0,24-25,-24 25,0 0,25-25,-25 24,-1 1,1 0,0-25,0 25,0-25,-1 25,1-25,0 25,-25-25,25 24,-25-24</inkml:trace>
  <inkml:trace contextRef="#ctx0" brushRef="#br0" timeOffset="435992.9373">8310 12874,'0'0,"0"-25,0 25,-25 0,25 0,0 0,0 0,0 0,0 0,-25 0,25 25,0-1,-24 1,24 0,-25 0,25 24,-25 1,0 0,0-1,-24 1,24 24,0 1,0-26,0 26,1-26,-1 1,0 0,25-26,-25 26,25-25,-25 0,25-1,0-24,0 0,0 25,0-25,0 0</inkml:trace>
  <inkml:trace contextRef="#ctx0" brushRef="#br0" timeOffset="440026.168">844 14982,'0'0,"0"0,0 0,0-25,0 25,0 0,-25 0,25 25,-25-25,25 0,-25 0,0 25,25-25,-24 25,-1-1,0 1,0-25,0 25,1 0,-1 0,0-1,25-24,-25 25,25-25,-25 25,25-25,0 0,0 0,0 0,0 0,0 0,25 0,-25 0,25 0,-25-25,25 25,0 0,-1-25,1 25,0-24,25-1,-26 25,1-25,25 0,-25 0,0 1,24-1,-24 25,0-25,0 0,-1 0,1 1,-25-1,25 25,0-25,-25 25,0-25,0 25,0 0,0-25,0 25,0 0,0 0,0 0,-25 0,25 0,-25 0,0 0,25 0,-24 0,-1 0,25 0,-25 0,25 0,0 0,-25 0,25 0,0 0,0 0,0 0,0 0,0 0,25 0,-25 0,0 0,25 0,0 0,-25 0,24 0,1 0,0 0,0 0,-25 0,25 0,-1 0,1 0,-25 0,25 25,-25-25,0 25,0 0,0-25,0 25,0-1,-25 26,25-25</inkml:trace>
  <inkml:trace contextRef="#ctx0" brushRef="#br0" timeOffset="441310.2415">3944 15429,'0'0,"0"0,0 0,0 0,0 0,0 0,0 0,0 0,0 0,0 0,0 0,25 0,-25 0,25 0,0 0,24 0,-24 0,25 0,-1 0,1 0,0 0,24 0,-24-25,-1 25,26 0,-26 0</inkml:trace>
  <inkml:trace contextRef="#ctx0" brushRef="#br0" timeOffset="441882.2742">5482 15354,'0'25,"0"-25,0 0,-25 0,25 0,0 0,0 0,0 0,25 0,-25 0,25 0,-25 0,25 0,24 0,-24 0,25-25,-25 25,24 0</inkml:trace>
  <inkml:trace contextRef="#ctx0" brushRef="#br0" timeOffset="442250.2952">7094 15280,'0'0,"0"24,-24-24,24 0,0 0,0 0,0 0,24 0,-24 0,0 0,25 0,0 0,0 0,0 0,0 0,-1 0</inkml:trace>
  <inkml:trace contextRef="#ctx0" brushRef="#br0" timeOffset="442887.3317">10269 15404,'0'0,"0"0,25 0,-25 0,25 0,0 0,0 0,0 0,-1 0,26-25,0 25</inkml:trace>
  <inkml:trace contextRef="#ctx0" brushRef="#br0" timeOffset="456436.1066">10716 14610,'-25'-25,"25"0,-25 25,25-24,-24-1,24 25,0-25,-25 25,25 0,0-25,0 25,0 0,0 0,0 25,25-25,-25 0,24 25,1-25,0 25,0-1,24-24,-24 25,25 0,-1 0,-24 0,25-1,-25 1,-1 0,1 0,0 0,0-25,0 24,-1 1,-24-25,25 25,-25-25,25 25,-25-25,0 0,0 0</inkml:trace>
  <inkml:trace contextRef="#ctx0" brushRef="#br0" timeOffset="456656.1192">11038 14486,'0'0,"0"-25,0 25,0 0,0 0,-24-25,24 25,0 0,0 25,0-25,-25 25,25 0,0-25,-25 49,0-24,0 0,1 25,-1-1,0 1,0-1,-24 1,24 0,0-1,-25 1,26-1,-1-24,0 25,25-25,-25-1,25 1,-25-25,25 25</inkml:trace>
  <inkml:trace contextRef="#ctx0" brushRef="#br0" timeOffset="472530.0271">5358 16793,'0'0,"0"0,0 0,-25 0,25 0,0 0,0 0,0-25,0 25,0 0,0 0,0 0,0 0,0 0,0 0,25 0,-25 0,0 25,25-25,0 0,0 0,-1 0,1 0,25 0,-25 0,24 0,1 0,-1 0</inkml:trace>
  <inkml:trace contextRef="#ctx0" brushRef="#br0" timeOffset="482792.6141">15007 3597,'0'-25,"0"25,0-25,0 25,0-25,0 25,0-25,0 25,0 0,0 0,0-24,0 24,0 0,0 0,0 0,0 0,0 0,0 0,0 24,0-24,0 0,0 25,0 0,-25-25,25 25,-24 24,-1-24,0 0,25 0,-25 25,0-26,25 1,-24 0,-1 0,25 0,-25-25,25 24,-25 1,25-25,0 0,0 25,-25-25,25 0,0 0,0 0,0 0,0 0,0-25,0 25,0 0,-24 0,24-25,0 25,0-24,0-1,0 25,0-25,0 25,0-25,0 25,0-25,0 25,0-24,0 24,0 0,0 0,0 0,0-25,0 25,0 0,0 0,0 0,0 0,0 0,0 25,0-25,0 0,0 0,0 24,0-24,0 25,0 0,0 0,0 0,0-1,0 1,24 0,-24 0,0 0,0-1,0 1,0-25,0 25,25 0,-25-25,0 0,0 25,25-25,-25 0,25 0,-25 0,25 0,-1-25,-24 25,25-25,0 25,0-25,0 0,-1 1,1-1,0 0,0 25,0-25,-1 0,1 25,-25-24</inkml:trace>
  <inkml:trace contextRef="#ctx0" brushRef="#br0" timeOffset="484051.6861">19100 3597,'0'0,"0"0,0 0,0 0,0 0,0 0,0 0,0 0,0 24,0-24,-25 25,25-25,0 25,-25 0,25 0,-24 0,24 24,-25-24,25 25,-25-26,25 26,-25 0,0-26,25 26,-24-25,-1 24,25-24,-25 0,0 0,25 24,-25-49,25 25,-25 0,25 0,0-25,-24 0,24 25,0-25,0 0,0 0,0 0,0 0,0-25,0 25,0 0,-25-25,25 0,0 25,0-25,0 1,0-1,0 0,0 0,0 0,0 1,0 24,0-25,0 25,0-25,0 25,0 0,0-25,0 25,0 0,0 0,0 0,0 0,0 0,0 25,0-25,0 0,0 25,0 0,0-25,25 24,-25 1,0 0,0 0,0 24,0-24,0-25,24 25,-24 0,0 0,0-25,0 24,25-24,-25 0,0 25,25-25,-25 0,25 0,-25 0,25-25,0 25,-1 0,1-24,0-1,25 25,-26-25</inkml:trace>
  <inkml:trace contextRef="#ctx0" brushRef="#br0" timeOffset="488027.9136">18926 5308,'0'0,"-24"0,24 25,0-25,0 0,-25 25,25-25,0 0,-25 25,25-25,0 24,0-24,-25 0,25 25,0-25,0 25,-25-25,25 25,0-25,0 25,-25-25,25 24,0-24,0 0,0 25,-24-25,24 25,0 0,0-25,0 25,0-25,-25 24,25 1,0-25,-25 25,25-25,0 25,0 0,-25-25,25 24,0-24,0 25,-25-25,25 25,0 0,0-25,0 25,0-25,0 25,0-1,-24-24,24 25,0-25,0 25,0 0,-25-25,25 25,0-1,0-24,0 25,0 0,0-25,0 25,0 0,-25-1,25-24,0 25,0 0,0 0,0-25,0 25,0-1,0 1,0-25,0 25,0 0,0 0,0-25,0 24,0 1,0 0,0-25,0 25,0 0,25-25,-25 24,0 1,0 0,0-25,0 25,0-25,25 25,-25-1,0-24,0 25,0-25,0 25,24-25,-24 25,0-25,0 25,0-25,0 24,25-24,-25 25,0-25,0 25,25-25,-25 25,0-25,0 25,25-25,-25 25,0-25,25 24,-25 1,0-25,0 25,24 0,-24-25,0 25,0-25,25 24,-25-24,0 25,0-25,0 25,25-25,-25 25,0-25,0 25,25-25,-25 0,0 24,25-24,-25 25,0-25,25 0,-25 25,0-25,24 25,-24-25,0 25,25-25,-25 24,25-24,-25 0,0 25,25-25,-25 25,25-25,-25 0,24 25,-24-25,0 0,25 0,-25 25,0-25,25 0,-25 0,0 0,0 24,25-24,-25 0,25 0,-25 0,0 25,0-25,24 0,-24 0,0 0,25 0,-25 25,25-25,-25 0,0 0,25 0,-25 0,0 25,25-25,-25 0,24 0,-24 25,25-25,-25 0,25 0,-25 24,0-24,25 0,-25 0,25 25,-25-25,24 0,-24 0,0 0,25 25,-25-25,25 0,-25 0,0 0,25 0,-25 25,25-25,-25 0,24 0,-24 0,0 25,25-25,-25 0,25 0,0 0,-25 24,25-24,-25 0,24 0,-24 0,25 25,-25-25,25 0,-25 0,25 0,-25 0,25 25,-25-25,24 0,1 0,-25 0,25 0,-25 0,25 0,-25 0,25 0,-25 0,25 0,-1 0,-24 0,25 0,0 0,-25 25,25-25,0 0,-25 0,24 0,1 0,0 0,-25 0,25 0,0 0,-25 0,24 0,1 0,-25 0,25 0,0 0,-25 0,25 0,-1 0,-24 0,25 0,-25 0,25 0,0 0,-25 0,25 0,-1 0,-24 0,25 0,0 0,-25 0,25 0,-25-25,25 25,-1 0,-24 0,25 0,0-25,0 25,-25 0,25 0,-1 0,1-25,-25 25,25 0,0 0,-25 0,25-24,-1 24,-24 0,25 0,0 0,-25-25,25 25,0 0,-25 0,25-25,-25 25,24 0,1 0,-25-25,25 25,0 0,-25 0,25-25,-25 25,24 0,-24 0,25-24,-25 24,25 0,-25 0,25 0,-25-25,25 25,-25 0,24 0,-24-25,25 25,-25 0,25-25,-25 25,25-25,-25 25,25 0,-25-24,24 24,1-25,-25 25,25 0,-25-25,25 25,-25-25,25 25,-25 0,24-25,-24 25,25-24,-25 24,0-25,25 25,-25-25,25 25,-25-25,25 25,-25-25,24 25,-24-24,25 24,-25-25,25 25,-25-25,25 0,-25 25,25-25,-25 1,24 24,-24-25,0 0,25 25,-25-25,25 0,-25 25,0-24,0 24,25-25,-25 0,0 25,25-25,-25 25,0-25,0 25,0-25,0 1,0 24,0-25,0 0,0 25,0-25,0 0,0 25,0-24,0-1,0 0,0 25,0-25,0 0,0 1,0-1,0 25,0-25,0 0,0 0,0 1,0-1,0 0,24 0,-24 25,0-25,0 1,0-1,0 0,0 0,0 0,0 1,0-1,0 0,0 0,0 0,0 1,0 24,-24-25,24 0,-25 0,25 0,0 1,0-1,-25 0,25 0,-25 0,25 0,-25 1,25 24,-24-25,24 0,-25 0,25 0,0 25,-25-24,25-1,-25 0,25 0,-25 0,25 25,0-24,-24-1,24 0,-25 0,25 0,0 1,-25 24,25-25,-25 0,25 0,-25 25,25-25,-24 25,24-24,-25-1,25 25,-25-25,0 25,25 0,-25-25,1 25,-1-25,25 25,-25 0,0 0,0-24,1 24,24 0,-25 0,0-25,0 25,0 0,1 0,24-25,-25 25,0 0,0 0,0 0,25-25,-24 25,-1 0,0 0,25 0,-25-25,0 25,0 0,1 0,24-24,-25 24,0 0,0 0,0 0,25 0,-24-25,-1 25,0 0,0 0,25 0,-25 0,1 0,-1 0,0-25,0 25,0 0,1 0,-1 0,0 0,0 0,0 0,1 0,-1 0,0 0,0-25,0 25,1 0,-1 0,0 0,0 0,0 0,1 0,-1 0,0 0,0 25,0-25,1 0,-1 0,0 0,0 0,0 0,0 25,1-25,-26 0,25 0,0 0,1 0,-1 0,0 25,0-25,0 0,1 0,-1 0,0 0,0 0,0 0,1 24,-1-24,0 0,0 0,0 25,1-25,-1 0,0 0,0 25,0-25,25 0,-24 25,-1-25,0 0,0 25,0-25,1 0,24 24,-25-24,0 25,0-25,0 25,-24-25,24 25,0-25,0 25,0-1,-24-24,24 25,0 0,-24 0,24 0,-25-1,1 1,24 0,0 0,-25 24</inkml:trace>
  <inkml:trace contextRef="#ctx0" brushRef="#br0" timeOffset="491412.1071">13048 5606,'0'25,"0"-1,0-24,0 25,0 0,0-25,0 25,0 0,0-25,0 24,0 1,0 0,0 0,0-25,0 25,0 0,0-1,0 1,0 0,0 0,0 0,0-25,0 24,0 1,0 0,0 0,0 0,0-1,0-24,0 25,24 0,-24 0,0 0,0-1,0 1,0 25,25-25,-25-1,0 1,0 0,25 0,-25 0,0-1,0 1,25 0,-25 0,0 0,0-1,25 1,-25 0,0 0,24 0,-24-1,0-24,25 25,-25 0,0 0,25 0,-25 0,25-1,-25 1,0 0,25 0,-25 0,0-1,24 1,-24 0,0 0,0 0,25-1,-25 1,0 0,25-25,-25 25,0 0,25-1,-25 1,25 0,-25 0,0-25,24 25,-24-25,0 24,25 1,-25-25,25 0,-25 25,0-25,25 25,-25-25,25 25,-25-25,25 24,-25-24,24 25,-24-25,0 25,25-25,0 25,-25-25,25 25,-25-25,25 0,-25 24,0-24,24 0,-24 25,25-25,-25 0,25 25,-25-25,25 0,0 25,-25-25,24 0,-24 25,25-25,-25 0,25 24,-25-24,25 0,-25 25,25-25,-1 0,-24 25,25-25,-25 0,25 0,0 0,-25 0,25 25,-1-25,-24 0,25 0,0 0,-25 0,25 0,0 0,-1 0,-24 0,25 0,0 0,0 0,-25 0,25 0,-1 0,1 0,0 0,-25 0,25 0,0 0,-1-25,1 25,-25 0,25 0,0 0,0 0,0-25,-1 25,1 0,0 0,-25 0,25-25,0 25,-1 0,1-24,0 24,0 0,0 0,-1-25,1 25,0 0,0 0,0-25,-1 25,1 0,-25-25,25 25,0 0,0 0,-1-25,1 25,-25 0,25-24,0 24,0 0,-1-25,1 25,0 0,0-25,-25 25,25-25,-1 25,1 0,0-25,0 25,-25-24,25 24,-1 0,-24-25,25 25,0 0,-25-25,25 25,0-25,-25 0,24 25,1-24,0 24,-25-25,25 0,0 0,0 25,-1-25,1 1,0-1,-25 25,25-25,0 0,-25 0,24 25,-24-24,25-1,0 0,-25 25,25-25,-25 0,25 1,-25-1,24 0,-24 0,25 0,-25 1,25-1,-25 0,25 0,-25 0,25 0,-25 1,0-1,24 0,-24-25,0 26,0-1,0 0,25-25,-25 26,0-26,0 25,0-24,0 24,0-25,0 1,0 24,-25-25,25 1,-24 24,-1-25,25 1,-25-1,-25 25,26-24,-1-1,0 0,-25 1,26-1,-26 0,25 26,-24-26,24 0,-25 1,25-1,-24 25,24-24,-25 24,25 0,-24-24,24 24,-25 0,26-25,-26 26,0-1,1 0,-1-25,1 26,-1-1,0 0,-24 0,24 0,1 1,-26-1,26 25,-1-25,-24 25,24 0,-24 0</inkml:trace>
  <inkml:trace contextRef="#ctx0" brushRef="#br0" timeOffset="493404.2211">13742 5581,'0'-25,"25"25,-25 0,25-25,-25 25,25-24,-1-1,1 0,0 25,0-25,0-24,-1 24,26 0,-25 0,0 0,24 1,1-1,-25 0,24 25,-24-25,25 0,-26 25,1-24,0 24,-25 0,25 0,-25 0,0 0,0 0,0 0,0 0,0 24,-25 1,25-25,-25 25,0 0,1 0,-1-1,0 1,0 0,0 0,1 0,-1-25,0 24,25 1,0-25,0 25,0-25,0 25,0-25,0 0,0 0,0 0,0 0,0 0,25 0,-25 0,25 0,-1 0,1-25,-25 25,50-25,-25 25,-1-25,1 1,0 24,0-25,24 25,-24-25,0 0,0 25,0 0,0-25,-1 25,1 0,0 0,-25 0,25 0,-25 0,25 0,-25 25,0-25,24 25,-24-25,0 25,0 0,0-25,0 24,0 1,0 0,0 0,0 0,0-1,0-24,0 25,0 0,0-25,25 25,-25-25,0 25,0-25,25 0,-25 24,25-24,-25 0,25 0,-1 0,-24 0,25-24,0 24,25 0,-26 0,1 0,0-25,25 25,-26 0,1 0,25 0,-25 0,-1 0,1 0,0 0,0 0,-25 0,25 25,-25-25,24 0,-24 24,0-24,0 25,0-25,0 0,0 25,0-25,0 25,25-25,-25 25,0-25,0 24,0-24,0 25,0-25,0 25,0-25,0 0,0 25,25-25,-25 0,0 25,25-25,-25 0,25 0,-25 25,24-25,-24 0,25 0,0 24,0-24,-25 0,25 25,-25-25,24 25,-24 0,0-25,25 25,-25-1,0 1,0 0,0 0,0 0,0-1,0 1,0 0,-25 0,25 24,-24-24,24 0,0 0,-25 0,25-1,0-24,0 25,0 0,0 0,0-25,0 25,0-1,0 1,0-25,0 25,25 0,-25-25,0 25,0-1,24-24,-24 25,25-25,-25 25,0 0,0-25,0 25,0-1,0-24,0 25,0-25,0 25,0 0,0-25,-25 25,25 0,-24-1,24-24,-25 25,0 0,0 0,0 0,1-1,-1-24,0 25,-25 0,26 0,-1 0,0-1,0 1,-24-25,24 25,25-25,-25 25,0-25,25 25,-25-25,25 0,0 0,0 0,0 0,0 0,0 0,0 0,0 0,0 0,0 0,0 0,0 0,0 0,0 0,0 24,0-24,0 0,-24 0,24 0,-25 0,25 0,-25 25,0-25,0 0,25 0,-24 25,-26-25,25 0,0 0,1 25,-26-25,25 0,-24 0,24 0,0 0,-25 0,26 0,-1 0,0-25,0 25,25-25,-25 25,0-25,25 1,-24-1,24 25,-25-25,25 0,-25 0,25 1,0-1,-25 0,25 0,0 0,0 25,-25-24,25-1,0 25,-24-25,24 25,0-25,-25 25,25 0,-25-25,25 25,0 0,0 0,-25-24,25 24,-25 0,25-25,0 25,-24 0,24-25,0 25,0-25,0 25,-25-25,25 25,-25-25,25 25,-25 0,25-24,-25 24,1 0,24 0,-25 0,0 0,0 0,0 0,1-25,-1 25,0 0,0 0,0 0,25 0,-24 0,-1 0,0 0,0 0,25-25,-25 25,1 0,24 0,-25-25,25 25,-25 0,25-25,0 25,-25 0,25-24,0 24,0-25,-25 25,25-25,0 25,-24-25,24 0,0 25,-25-24,25-1,-25 0,25 0,-25 0,0 1,25-1,-25 0,25 0,-24 0,-1 1,25-1,-25-25,0 25,25 1,-25-1,25 0,-24-25,24 26,-25-1,25 0,-25 0,25 0,0 1,0-1,0-25,0 25,0 0</inkml:trace>
  <inkml:trace contextRef="#ctx0" brushRef="#br0" timeOffset="496131.377">12353 4638,'25'0,"-25"-24,0 24,25 0,-25-25,0 25,0 0,0 0,0 0,0 0,0 0,0 0,0 0,0 0,0 0,0 0,0 0,0 0,0 0,0 0,0 0,0 0,0 0,0 0,0 0,0 0,0 0,0 0,0 0,0 0,0 0,0 0,0 0,0 0,0 0,0 0,0 0,0 0,0 0,0 0,0-25,0 25,0 0,0 0,0 0,0 0,0 0,0 0,0 0,0 0,0 0,0 0,0 0,0 0,0 0,0 0,0 0,0 0,24 25,-24-25,25 25,0-1,0 1,0 0,0 0,-1 0,26-1,-25 1,0 0,-1 0,1 0,0 0,0-25,0 24,-25 1,24-25,1 25,-25-25,25 25,-25-25,0 0,25 0,-25 0,0 0,0 0</inkml:trace>
  <inkml:trace contextRef="#ctx0" brushRef="#br0" timeOffset="496363.3903">12502 5011,'0'0,"0"0,-25 0,25 0,0 0,0 0,0 0,0 0,0 0,0 0,0 0,25 0,-25 0,0 0,25 0,-25 0,25 0,-1 0,-24 0,25 0,0 0,0 24,-25-24,25 0,-1 0,-24 0,25 0,0 25,-25-25,25 0,-25 0,25 0,-25 0,24 0,-24 0</inkml:trace>
  <inkml:trace contextRef="#ctx0" brushRef="#br0" timeOffset="496539.4004">12849 5035,'0'0,"0"0,0 0,0-24,0 24,0 0,-25-25,25 25,0 0,0-25,-24 25,24-25,-25 25,25-25,0 25,-25-24,25 24,-25-25,25 25,-25-25,25 25,0 0,0 0,-24-25,24 25,0 0,0 0,0-25,0 25,0 0,0 0,0 0,0 0</inkml:trace>
  <inkml:trace contextRef="#ctx0" brushRef="#br0" timeOffset="498068.4878">17909 4762,'0'0,"-24"-24,24 24,-25 0,25-25,-25 25,25 0,0 0,0 0,0 0,0 0,0 0,0 0,0 0,0 0,25 25,-25-25,25 0,-1 24,-24 1,25-25,0 25,0 0,0 0,-1-25,1 25,0-1,25 1,-26-25,1 25,0 0,0-25,0 0,-1 25,1-25,0 0,0 24,0-24,-25 0,24 0,1 0,-25 0,25 0,-25 0,0 0,0-24,0 24,0 0,0 0,0-25,0 25,0-25,0 25,0-25,-25 25,25-25,-25 25,25-24,-24-1,24 25,0-25,-25 25,25-25,0 25,-25 0,25-25,0 25,0 0,0 0,0 0,0 0,0 0,0 0,0 0,0 0,0 0,0 0,0 0,0 25,0-25,0 0,0 25,0-25,25 25,-25-25,0 25,25-25,-25 24,0 1,24-25,-24 25,0 0,25-25,-25 25,25-25,-25 24,0-24,0 25,0 0,0-25,0 25,0-25,0 0,0 25,0-25,0 24,-25-24,0 0,1 25,-1-25,0 0,0 25,-24-25,24 0,0 25,-25-25,26 0,-26 0,25 25,0-25,1 0,-1 0,0 0</inkml:trace>
  <inkml:trace contextRef="#ctx0" brushRef="#br0" timeOffset="502319.731">10567 16173,'0'0,"0"0,-25-25,25 25,0 0,0 0,0 0,0 0,0 0,0 0,0 0,0 0,0 0,0 0,0 0,0 0,0 0,0 0,25 0,-25 0,25 0,-25 0,25-25,0 25,-1 0,1 0,0 0,0 0,0 0,24 0,-24 0,25 0,-26-25,26 25,0 0,-1 0,1 0,-1 0,-24 0,25 0,-1 0,1 0,-25 0,25 0,-1 0,1 0,-25 25,24-25,-24 0,25 0,-26 0,26 0,-25 0,0 0,24 0,-24 0,0 0,0 0,-1-25,-24 25,25 0,0 0,-25 0,0 0,25 0,-25 0,0 0,0 0,0 0,0 0,0 0,0 0,0 0,0 0,0 0,0 0,0 0,0 0,0 0,0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52:56.876"/>
    </inkml:context>
    <inkml:brush xml:id="br0">
      <inkml:brushProperty name="width" value="0.05292" units="cm"/>
      <inkml:brushProperty name="height" value="0.05292" units="cm"/>
      <inkml:brushProperty name="color" value="#FF0000"/>
    </inkml:brush>
  </inkml:definitions>
  <inkml:trace contextRef="#ctx0" brushRef="#br0">12924 8186,'-25'0,"25"0,0 0,0 0,-25 0,25 0,0 0,0 0,0 0,0 0,0 0,0 0,0 0,0 0,25 0,0 0,-1 0,1 0,0 0,25 0,-1 0,1 0,-1 24,26-24,-26 0,26 0,-26 0,26 0,-1 0,-24 0,24 0,-24 0,24 0,-24 0,0-24,-1 24,1 0,-25 0,24 0,-24 0,0 0,-25 0,0 0,0 24</inkml:trace>
  <inkml:trace contextRef="#ctx0" brushRef="#br0" timeOffset="683.0391">16024 9773,'-25'0,"1"-25,-1 25,0-25,25 25,-25-24,0-1,1 25,24-25,0 25,0-25,0 25,0 0,0-25,0 25,24 0,1-24,0 24,0 0,0 0,24 0,1-25,-1 25,1 0,24 0,-24 0,24 0,1 0,-1 0,1 0,-1 0,-24 0,24 0,-24 0,24 0,-24 0,-25 0,24 0,-24 0,0 0,0 0,-1 0,-24 0,0 0,0 0,0 0,0 0,0 0</inkml:trace>
  <inkml:trace contextRef="#ctx0" brushRef="#br0" timeOffset="11152.6379">4143 9872,'0'0,"-25"0,25 0,0 0,0 0,0-25,0 25,0 0,0 0,0 0,0 0,0 0,25 0,0 0,-1 0,1 0,25 0,-1 0,1 0,0 0,24 0,0 0,1 0,24-24,-25 24,26 0,-1 0,-25 0,26-25,-1 25,-25 0,1 0,-1 0,0 0,1 0,-1 0,-24 0,24 0,-24 0,-25 0,24 0,-24 0</inkml:trace>
  <inkml:trace contextRef="#ctx0" brushRef="#br0" timeOffset="12349.7064">4564 8855,'0'0,"0"-25,0 25,0 0,0 0,0 0,0 0,0 0,0 0,0 25,0-25,0 25,0 0,0 0,0-1,0 1,0 25,0-25,0 0,0 24,0-24,0 0,0 0,0-1,0 1,0-25,0 25,0-25,0 25,0-25,0 0,0 0,0 0,0 0,0-25,0 25,0 0,0-25,0 0,-24 25,24-24,0-1,0 0,0 0,0 0,0 1,0-1,0 0,0 0,0 0,0 25,0-25,0 1,24 24,-24 0,25 0,-25-25,25 25,0 0,0 25,-25-25,24 24,1-24,0 25,0 0,24-25,-24 25,0 0,0 0,-25-25,25 24,-1 1,1-25,0 25,0-25,0 25,0-25,-1 0,-24 25,25-25,0 0,-25 0,25-25</inkml:trace>
  <inkml:trace contextRef="#ctx0" brushRef="#br0" timeOffset="12548.7178">5085 8756,'-24'-25,"24"0,-25 1,25 24,0-25,0 25,0 0,0 0,0 0,0 0,0 25,0-25,0 24,25 1,-25 0,24 0,-24 24,0-24,25 0,-25 25,25-26,-25 26,0-25,0 0,0 0,0-1,0 1,25 0,-25 0,0 0,0-1</inkml:trace>
  <inkml:trace contextRef="#ctx0" brushRef="#br0" timeOffset="12864.7358">5408 9004,'0'0,"0"-25,0 25,0 0,0 0,0 0,-25 0,25 0,0 0,-25 0,25 25,-25-25,25 25,0-25,0 25,0 0,-24-1,24 1,0-25,0 25,0 0,0 0,0-1,24-24,-24 25,25-25,0 25,-25-25,25 0,0 0,-1 0,1 0,0 0,0 0,0-25,-1 25,1-25,0 1,0-1,0 25,-1-25,-24 0,0 0,0 1,0-1,0 25,0-25,-24 0,-1 0,0 25,0-25,0 25,-24-24,-1 24,1 0,-1 24,25-24</inkml:trace>
  <inkml:trace contextRef="#ctx0" brushRef="#br0" timeOffset="21797.2467">12973 8186,'0'0,"0"0,0 0,0 0,0 0,0 0,0 0,0 0,0 0,0 0,0 0,0 0,0 0,0 0,0 0,0 0,0 0,0 0,0 0,0 0,0 0,0 0,25 0,0 24,-25-24,25 0,-1 0,26 0,-25 25,0-25,24 0,-24 0,25 25,-1-25,1 0,-1 0,1 0,-25 0,25 0,-1 25,1-25,-1 0,-24 0,25 0,-25 0,-1 0,1 0,0-25,0 25,0 0,-1 0,-24 0,0 0,0 0,0 0,0 0,0 0,0 0,0-25,0 25,-24 0,-1 0,0 0,25 0,-50 0,26 0,-1 0,-25 0,25 0,-24 0,-1 0,1 25,-1-25,0 0,25 0,-24 25,-1-25,1 0,-1 0,25 0,-24 25,24-25,0 0,0 0,0 0,1 0,24 0,-25 0,25 0,0 0,0 0,0 0,0 0,0 0,0 0,0 0,0 0,25 0,-25 0,24 0,1 0,25 0,-25 0,24 0,-24-25,25 25,-1 0,1 0,-1 0,26-25,-25 25,-1 0,1 0,-1 0,1 0,0-25,-1 25,-24 0,0 0,24 0,-24 0,-25 0,25 0,-25 0,0 0,0 0,0 0,0 0,0 0,0 0,-25 0,0 0,1 0,-1 0,-25 0,25 0,-24 25,-1-25,25 0,-24 0,24 0,-25 25,26-25,-1 0,0 0,0 0,25 0,-25 0,25 0,0 0,0 0,0 0,0 0,0 0,25 0,-25 0,25 0,0-25,24 25,-24 0,25 0,-25 0,24-25,1 25,-25 0,24 0,-24 0,25 0,-26 0,1 0,0-25,0 25,0 0,-25 0</inkml:trace>
  <inkml:trace contextRef="#ctx0" brushRef="#br0" timeOffset="23017.3165">16024 9748,'0'0,"0"0,0 0,0 0,0 0,25 0,-25 0,25 0,0 0,-1 0,1 0,0 0,25 0,-26 0,26 0,0 0,-1 0,1 0,-1 0,1 0,0 0,-1 0,1 0,0 0,-1 0,1 0,-25 0,24 0,-24 0,0 0,0 0,-25 0,0 0,0 0,0 0,0 0,-25 0,0 0,0 0,-24 0,-1 0,0 0,1 0,-1 0,-24 0,24 0,-24 0,-1 0,26 0,-26 0,26 0,-1 0,0 0,1 0,24 0,-25 0,26 0,24 0,-25 0,25 0,0 0,0 0,0 0,0 0,0-25,25 25,-1 0,1 0,25 0,-25 0,24 0,26 0,-26-24,1 24,24 0,-24 0,24 0,-24 0,-1 0,1-25,-25 25,0 0,0 0,-1 0,-24 0,0 0,0 0,0 0,-24 0,-1 0,-25-25,25 25,-24 0,-26 0,26 0,-26 25,26-25,-26 0,26 0,-26 25,26-25,24 0,-25 0,25 0,1 0,24 0,0 0,0 0,0 0,24 0,1-25,25 25,-25 0,24 0,1 0,24 0,-24-25,24 25,1 0,-1 0,0 0,1-25,-1 25,1 0,-1 0,-24 0,24 0,-24-25,-1 25,1 0,-25 0,0 0,-1 0,-24 0,0 0,0 0,0 0</inkml:trace>
  <inkml:trace contextRef="#ctx0" brushRef="#br0" timeOffset="35687.0412">13023 1712,'0'-25,"0"25,0-25,0 25,0-25,0 25,0 0,0 0,0 0,0 0,0 0,0 0,0 0,0 0,0 0,0 25,0-25,0 25,-25 0,25-1,0 1,0 0,0 0,0 24,0-24,0 0,0 0,0 0,25-25,-25 24,0 1,25-25,-25 25,24-25,-24 0,25 0,-25 25,25-25,-25 0,25-25,-25 25,25 0,-25-25,24 25,-24-25,25 25,-25-24,0-1,0 25,25-25,-25 0,0 25,0-25,0 1,0 24,0-25,0 25,0-25,0 25,0 0,0 0,0 0,0 0,0 0,0 0,0 0,0 25,0-25,0 25,0-25,0 24,0-24,0 25,25-25,-25 25,0 0,25-25,-25 25,24-25,-24 24,25-24,0 0,-25 25,25-25,0 0,-1 0,-24 0,25 0,0 0,0 0,-25 0,25 0,0-25,-25 25,24 0,-24-24,25 24,-25-25,0 25,0-25,0 25,0-25,0 25,0-25,0 25,0 0,0-24,0 24,0 0,0 0,0 0,0 0,0 0,0 0,0 0,0 0,0 0,0 0,25 0,-25 24,25-24,-25 0,25 0,-1 0,1 0,-25 0,25-24,0 24,24 0,-24-25,0 25,0-25,0 0,-1 25,1-25,-25 1,25-1,0 0,-25 0,0 0,0 0,0-24,0 24,-25 0,25 0,-25 1,0-1,25 0,-24 0,-1 25,25-25,-25 25,25 0,0 0,0 0,0 25,0-25,0 0,0 25,-25 0,25 0,0-1,0 1,0 0,0 0,0 0,0-1,0 1,0 0,25 0,-25 25,0-26,0 1,0 0,0 0,25 0,-25-25,0 24,0 1,0 0,0-25,0 0,0 25,0-25,0 0,0 0,0 0,0 0,0-25,25 25,-25-25,0 25,24-25,-24 1,0 24,25-25,-25 0,25 25,-25-25,25 25,0-25,-25 25,24 0,-24 0,25 0,0 25,-25-25,25 25,0-25,-25 25,24 0,-24-1,25 1,-25 0,25 0,-25-25,0 25,0-1,0 1,25 0,-25-25,0 25,0 0</inkml:trace>
  <inkml:trace contextRef="#ctx0" brushRef="#br0" timeOffset="36335.0783">14511 1910,'0'0,"0"0,0 0,0 0,0 0,25 0,-25 0,0 0,25 0,-25 0,0 0,25 0,-25 0,24 0,1 0,-25 0,25 0,0 0,0-25,-25 25,24 0,1 0,-25-25,25 25,-25 0,25-24,-25 24,0-25,0 25,0-25,0 25,0 0,0-25,0 25,-25-25,25 25,-25 0,0 0,1 0,-1 0,0 0,0 25,0-25,1 25,-1 0,25-25,-25 25,25-1,-25 1,25-25,0 25,0 0,0 0,25-25,-25 24,25-24,0 25,-25-25,24 25,1-25,25 0,-25 0,-1 0,26 0,-25 0,0 0,24 0,-24 0,0-25,0 25,-1-25,1 25,-25-24,25 24,-25-25,0 0,0 0,0 25,0-25,0 1,0 24,0 0,0 0,0-25,0 25,0 0,0 25,0-25,0 0,0 24,0-24,0 25,0-25,25 25,-25 0,0 0,0-25,0 24,0 1,0-25,25 25,-25-25,0 25,0-25,0 0,0 0,0 0,0 25,0-25,0 0,0-25,24 25,-24 0,25-25,-25 0,25 25,0-25,-25 1,25-1,-1 0,1 25,0-25,0 25,0-25,-1 25,1 0,0 0,0 0,0 0,-25 25,24-25,1 25,-25 0,25-25,-25 25,25-1,-25 1,0-25,0 25,0-25</inkml:trace>
  <inkml:trace contextRef="#ctx0" brushRef="#br0" timeOffset="37011.1169">16495 1389,'25'-25,"-25"25,25 0,-25 0,0 0,0 0,0 0,0 0,0 0,0 0,0 0,-25 0,25 0,-25 0,25 0,-24 0,-1 0,25 0,-25 0,0 0,0 0,25 0,-24-25,24 25,0 0,-25 0,25-24,0 24,0 0,0-25,0 25,0-25,0 25,0 0,25-25,-25 25,24 0,1-25,0 25,0 0,0 0,-1 0,1 0,0 0,0 0,0 25,24-25,-24 25,-25 0,25 0,0-1,-25 1,25 0,-25 0,0 24,0-24,0 25,-25-25,0 24,0-24,0 25,0-25,1 24,-26-24,25 0,0 0,1-25,-1 24,0-24,25 0,-25 0,25 0,0 0,0-24,0 24,0-25,0 25,0-25,25 0,-25 0,25 1,0 24,-1-25,-24 0,25 25,0 0,0 0,0 0,-1 0,-24 25,25-25,0 0,0 25,0-25,-25 24,25-24,-1 25,-24 0,25-25,0 25,-25-25,25 25</inkml:trace>
  <inkml:trace contextRef="#ctx0" brushRef="#br0" timeOffset="37779.1609">17562 1439,'0'-25,"0"25,0-25,0 25,0 0,0-25,0 25,0 0,0 0,0 0,0 0,0 25,-25-25,25 0,-25 25,25 0,0-1,-24-24,24 25,0 0,0 0,0 0,0-25,0 24,0 1,0-25,0 25,0-25,24 0,-24 25,25-25,-25 0,25 0,0 0,-25 0,25 0,-1 0,1 0,-25-25,25 25,0 0,-25-25,25 25,-25-25,0 25,25-24,-25 24,0 0,0-25,0 25,0 0,0 0,0 0,0 0,0 0,0 0,0 0,0 25,0-25,0 0,0 24,0 1,0-25,0 25,0 0,0-25,0 25,24-25,-24 25,25-25,0 0,-25 0,25 0,0 0,-1 0,1 0,0 0,0 0,0 0,-25-25,24 25,-24 0,25-25,-25 25,0-25,0 25,0-25,-25 0,1 25,24-24,-25 24,0-25,0 25,0 0,1-25</inkml:trace>
  <inkml:trace contextRef="#ctx0" brushRef="#br0" timeOffset="38167.183">18009 1488,'0'0,"0"0,0 25,0-25,0 0,0 0,0 0,0 25,24-25,-24 25,0-25,25 24,-25 1,0-25,25 25,-25 0,0-25,0 25,0-25,0 25,0-25,0 0,25 0,-25 24,0-24,0 0,0 0,25 0,-25-24,0 24,24 0,-24-25,25 25,-25-25,25 0,-25 0,25 25,0-25,-1 1,-24-1,25 0,-25 25,25 0,-25-25,25 25,-25 0,0 25,25-25,-25 0,0 25,0-25,0 25,0-1,24 1,-24-25,0 25,0 0,0-25,25 25,-25 0,25-25,-25 24,25-24,-25 25,25-25,-25 0,24 0,1 25</inkml:trace>
  <inkml:trace contextRef="#ctx0" brushRef="#br0" timeOffset="38475.2007">19026 1563,'0'0,"0"0,0-25,0 25,0-25,0 25,0-25,-25 25,25 0,-25 0,25 0,-25 0,25 0,-25 25,1-25,24 25,-25-25,0 25,25-1,-25-24,25 25,0 0,0 0,0-25,0 25,0 0,0-25,0 24,25-24,0 0,-25 25,25-25,-1 0,1 0</inkml:trace>
  <inkml:trace contextRef="#ctx0" brushRef="#br0" timeOffset="39315.2487">19174 1141,'0'-25,"0"25,0-25,0 25,25 0,-25-24,25 24,-25 0,25 0,-25 0,25 0,-1 24,1-24,-25 25,25 0,0 0,0 0,-25-1,0 26,0-25,0 24,0-24,0 25,0-25,0 24,-25-24,25 0,0 0,0-1,-25 1,25 0,0-25,0 25,0-25,0 25,0-25,0 0,0 0,25 0,-25 0,0 0,25-25,-1 25,-24-25,25 0,0 25,-25-25,25 1,0-1,-25 25,24-25,-24 0,25 25,-25 0,0-25,0 25,0 0,0 0,0 0,0 0,0 0,0 0,0 25,0-25,0 0,0 25,0-25,0 25,0-25,0 25,0-25,0 24,0-24,0 25,0-25,25 25,-25-25,25 25,-25-25,25 0,-1 0,-24 0,25 25,0-25,0 0,0 0,-1-25,-24 25,25 0,0-25,0 25,-25-25,25 25,0-25,-25 25,24-24,-24 24,25-25,-25 25,0-25,0 25,0 0,0 0,0 0,0 0,0 0,0 0,0 0,0 25,0-25,0 25,0-25,0 24,0-24,0 25,0 0,0-25,0 25,25-25,-25 0,25 25,-25-25,25 0,-25 0,24 0,-24 0,25 0,0 0,-25 0,25-25,0 25,-25 0,24-25,-24 25,25-25,-25 0,0 25,0-24,0-1,0 0,0 0,0 0,0 1,0-1,25 25,-25-25,25 25,-25 0,25 0,-25 0,24 0,1 0,0 25,0-25,24 25,-24-25,0 24,0 1,0 0,-1 0,1 0,-25-1,25 1,-25-25,0 25,0 0,0 0,0-25,0 25,0-25,0 0,-25 24,25-24,-25 0,1 0,24 0,-25 0,25-24,-25 24</inkml:trace>
  <inkml:trace contextRef="#ctx0" brushRef="#br0" timeOffset="39455.2567">20638 1414,'25'0,"-1"25,1-1,-25-24,25 25,0 0,-25 0,25 0,-25-1,0 1,0 0,0 0,0-25,0 25,0 0,0-25,0 0</inkml:trace>
  <inkml:trace contextRef="#ctx0" brushRef="#br0" timeOffset="39597.2648">20687 1339,'0'0,"0"-24,0-1,0 25,0 0,0-25,0 25,0 0,0 0,0 0,0 0,25 0</inkml:trace>
  <inkml:trace contextRef="#ctx0" brushRef="#br0" timeOffset="40111.2942">21208 1463,'25'0,"25"25,-25-25,-1-49,-24 49,-24-25,24 25,-25 0,0-25,0 25,0 0,1 0,-1 0,0 25,25-25,-25 25,0-25,25 24,-24 1,24 0,0 0,0 0,0-1,0 1,0 0,0 0,24-25,-24 25,25 0,0-25,-25 0,25 24,0-24,-1 0,1 0,0 0,-25-24,25 24,0 0,-1-25,-24 0,25 25,-25-25,25 0,-25 0,25 1,-25-1,0 25,25-25,-25 0,24 25,-24-25,0 25,25 0,-25 0,0 0,25 0,-25 25,0-25,25 0,-25 25,0 0,0-25,25 25,-25-25,0 24,0-24,0 25,0-25,24 25,-24-25,0 25,0-25,0 0,25 0,-25 0,0 0,25 0,-25-25,25 25,0-25,-1 25,-24-25,25 1,25 24,-25-25,-1 0,1 25,0 0,0-25,0 25,-1 0,1 0,-25 25,25-25,0 0,-25 25,25-25,-25 25,0-25,0 24,0-24,0 25,0-25,0 25,25-25,-25 25</inkml:trace>
  <inkml:trace contextRef="#ctx0" brushRef="#br0" timeOffset="41119.3519">22945 1687,'24'0,"1"-25,0 25,-25-25,25 0,0 0,-25 1,0-1,0 0,0 0,0 0,0 1,0-1,0 0,0 25,0-25,-25 25,25 0,-25 0,25 0,-25 0,0 0,25 25,-24-25,-1 25,0 0,25-1,-25 1,25 0,0 0,-25 0,25-1,0 1,0 0,0-25,25 25,0 0,-25-25,25 25,-25-25,25 0,-1 0,-24 0,25 0,0 0,-25 0,25 0,0 0,-25-25,25 25,-1-25,-24 25,25-25,-25 0,25 0,-25 1,25-1,-25 25,25-25,-25 0,0 25,24-25,-24 25,0 0,0 0,0 0,0 0,0 0,0 0,0 25,0-25,0 25,0-25,0 25,0 0,0-25,0 24,0 1,25 0,-25-25,25 25,-25 0,25-25,-25 25,25-1,-1-24,1 0,0 25,0-25,0 0,-1 0,1 0,0 0,0 0,0 0,-25-25,24 25,1 0,0-24,0 24,0-25,-25 0,24 0,1 25,-25-25,25 0,-25 25,25-24,0-1,-25 25,24 0,-24-25,25 25,-25 0,25 0,0 0,-25 0,25 0,-1 0,-24 0,25 0,0 25,-25-25,25 25,-25-1,25-24,-25 25,25 0,-25-25,0 25,0 0,24 0,-24-25,0 24,0-24,0 25,0-25,0 0,0 25,0-25,0 0,25 0,-25 25,0-25,25 0,-25 0,25 0,0 0,-25 0,24-25,1 25,0 0,0 0,-25-25,25 25,-1-25,1 25,0-24,-25-1,25 0,-25 0,0 0,0 0,0 1,0 24,0-25,-25 25,0-25,0 25,1 0,-1 0,0 0,25 0,-25 25,0-25,25 25,0-1,0 1,0 0,25 0,0 0,25 0,-1-1,1 1,-1 0,1 0,24-25</inkml:trace>
  <inkml:trace contextRef="#ctx0" brushRef="#br0" timeOffset="41743.3876">15503 2604,'0'0,"0"0,25 25,-25-25,0 0,0 25,0-25,0 25,0 0,0 0,0-1,0 26,0-25,0 24,0-24,0 0,0 25,-25-26,25 26,0-25,0 24,0-24,0 0,0 0,0 0,0-1,0 1</inkml:trace>
  <inkml:trace contextRef="#ctx0" brushRef="#br0" timeOffset="41971.4006">15478 2977,'0'-50,"0"25,0-24,0-1,0 25,0 0,25-24,-25 24,25 0,0 0,0 0,-1 25,1-24,0 24,25-25,-25 25,-1 0,26 0,-25 0,24 25,-24-25,0 24,0 1,0 0,-1-25,-24 25,0 0,0 0,-24-1,24 1,-25 0,0 0,-25 0,26-25,-1 24,-25 1,25-25,1 0,-26 25,25-25</inkml:trace>
  <inkml:trace contextRef="#ctx0" brushRef="#br0" timeOffset="42287.4187">16347 2679,'0'0,"0"0,0 25,0-25,0 0,-25 0,0 0,0 25,0-25,1 24,24-24,-25 25,0 0,25-25,-25 25,25 0,0-25,0 24,0-24,0 25,25-25,-25 0,25 0,0 25,-1-25,1 0,0 0,0 0,0 0,-1 0,1-25,0 25,0 0,-25-25,25 25,-25-24,0 24,0-25,0 25,0-25,0 25,0-25,0 25,-25-25,0 1,0 24</inkml:trace>
  <inkml:trace contextRef="#ctx0" brushRef="#br0" timeOffset="42571.435">16868 2604,'0'0,"24"0,-24 0,0 0,0 0,-24 0,24 0,-25 0,0 25,25-25,-25 0,0 0,1 25,24-25,-25 0,25 0,0 25,0-25,0 0,25 25,-1-25,1 25,0-25,0 24,0-24,-1 25,1-25,0 25,0-25,0 0,-25 25,24-25,-24 0,0 25,0-25,0 0,0 0,0 0,-24 24,24-24,-25 0,-25 0,25 0,1 0,-1 0</inkml:trace>
  <inkml:trace contextRef="#ctx0" brushRef="#br0" timeOffset="42883.4528">17264 2629,'0'0,"0"0,0 0,0 0,-24 0,24 0,-25 0,25 0,0 25,-25-25,25 0,0 25,0-25,0 25,0-25,0 25,0-25,0 24,25-24,0 0,-1 25,1-25,-25 25,25-25,0 25,0-25,-1 0,1 25,0-25,0 0,-25 24,25-24,-1 0,-24 25,0-25,0 0,0 0,0 25,0-25,-24 0,24 0,-25 0,0 25,0-25,0 0,1 0,-26 0</inkml:trace>
  <inkml:trace contextRef="#ctx0" brushRef="#br0" timeOffset="43074.4637">17661 2704,'0'0,"25"25,0-25,-25 24,25-24,-25 0,0 25,0-25,25 25,-25-25,0 25,0-25,0 25,0-25,0 0,0 24,0-24,0 25,0-25</inkml:trace>
  <inkml:trace contextRef="#ctx0" brushRef="#br0" timeOffset="43226.4724">17661 2604,'0'-24,"-25"24,1-25,24 25,-25-25,25 25,-25-25,25 25,0 0,0 0,0 0,0 0,0-25,0 25</inkml:trace>
  <inkml:trace contextRef="#ctx0" brushRef="#br0" timeOffset="43591.4933">17885 2406,'24'25,"-24"-25,0 0,0 25,25-1,-25-24,0 25,0 0,0 0,0 0,0-1,25 1,-25 0,0 0,0-25,0 25,0 0,25-1,-25-24,0 25,0-25,0 0,0 25,0-25,0 0,0 0,0 0,25 0,-25 0,0-25,24 25,-24 0,0-25,25 25,-25-24,25 24,-25-25,25 25,0-25,-25 25,24-25,1 25,0 0,-25-25,25 25,0 0,-1 0,-24 0,25 25,0-25,-25 0,25 0,-25 25,0-25,0 0,0 25,0-25,0 25,0-25,0 0,-25 24,0-24,25 0,-25 25,1-25,24 0,-25 0,0 0</inkml:trace>
  <inkml:trace contextRef="#ctx0" brushRef="#br0" timeOffset="43763.5031">18554 2654,'25'25,"0"-25,-25 25,25-25,-25 25,24-25,-24 24,0-24,0 25,0-25,0 25,0-25,0 25,0-25,0 25,0-25,0 0,0 24,0-24</inkml:trace>
  <inkml:trace contextRef="#ctx0" brushRef="#br0" timeOffset="43887.5102">18529 2505,'-24'-25,"24"25,0-24,0 24,0-25,0 25,-25-25,25 25</inkml:trace>
  <inkml:trace contextRef="#ctx0" brushRef="#br0" timeOffset="44234.5301">18877 2456,'25'0,"-1"0,1 24,-25-24,0 0,25 25,-25-25,0 25,0-25,0 25,0 0,0-1,0-24,0 25,0 0,25 0,-25 0,0 0,0-25,0 24,25 1,-25-25,24 25,-24-25,25 25,-25-25,0 0,25 25,-25-25,25 0,-25 0,25 0,-25 0,24 0,-24 0,25 0,-25-25,25 25,-25 0,0-25,0 0,0 25,0-25,0 25,25-24,-25 24,0 0,0 0,0-25,0 25,0 0,0 25,0-25,0 0,0 24,0-24,0 25,0-25,0 25,0-25,0 25,0-25,0 0,0 25,0-25,0 0</inkml:trace>
  <inkml:trace contextRef="#ctx0" brushRef="#br0" timeOffset="44367.5377">19199 2604,'0'0,"-25"-24,25 24,0 0,0-25,0 25,0 0,0 0,0-25</inkml:trace>
  <inkml:trace contextRef="#ctx0" brushRef="#br0" timeOffset="44954.5713">19621 2431,'0'0,"0"0,0 0,0 25,25-25,-25 0,0 24,0 1,0 0,0 0,0 0,0-1,0 1,0 0,0 0,0 25,0-26,0 1,0 0,0-25,0 25,0 0,0-1,0-24,0 25,0-25,0 0,24 0,-24 0,0 0,0 0,0 0,25 0,-25-25,0 25,0-24,0 24,0-25,0 0,0 25,0-25,25 0,-25 25,0-24,25 24,-25 0,0 0,0 0,25 0,-25 0,24 0,-24 0,25 0,-25 24,25-24,-25 0,25 25,-25-25,25 25,0-25,-25 0,24 25,-24-25,25 25,0-25,0 0,0 0,-25 24,24-24,1 0,0 0,0 0,0 0,-1 0,1-24,-25 24,25 0,-25-25,0 25,0-25,0 25,0 0,0-25,0 25,0 0,0-25,0 25,0 0,-25 25,25-25,0 25,-25 0,25 0,-24-1,24 26,-25 0,25-1,-25 1,25-1,0 26,0-26,-25 26,25-26,-25 26,25-26,-24 26,24-26,-25 1,0 0,25-25,-25 24,25-24,-25 0,25 0,0-1,0-24,-24 0,24 0,-25 0,25-24,-25 24,25-25,-25-25,0 25,25-24,-25-1</inkml:trace>
  <inkml:trace contextRef="#ctx0" brushRef="#br0" timeOffset="45082.5786">20638 3225,'25'0,"24"0,-49 24,25-24,-25 0,0 0,0 0,0-24,0 24,0 0,0 0,0 0</inkml:trace>
  <inkml:trace contextRef="#ctx0" brushRef="#br0" timeOffset="46762.6747">12874 4415,'0'0,"-25"0,25 0,0 0,0 0,0-25,0 25,0 0,25 0,-25 0,25-24,0 24,24-25,-24 25,25 0,-1-25,1 25,-1-25,-24 25,25-25,-1 25,-24 0,25-24,-50 24,25 0,-1 0,-24 0,0 0,0 0,-24 0,-1 0,0 0,0 0,0 24,25-24,-24 0,-1 0,0 0,25 0,-25 0,25 0,0 0,0 0,0 0,0 25,-25-25,25 0,0 25,0-25,0 25,0 0,0-1,0 1,0 25,0-25,0-1,0 1,0 25,0-25,0-1,0 1,0 0,0 0,0 0,0-1,0 1,0-25,0 25,0-25,0 25,0-25</inkml:trace>
  <inkml:trace contextRef="#ctx0" brushRef="#br0" timeOffset="47778.7328">13345 4440,'0'-25,"0"25,0 0,0 0,0 0,0 0,0 0,0 25,25-25,-25 25,0 0,25-25,-25 24,25 26,-25-25,0 0,0-1,0 1,0 0,24 0,-24 0,0-1,0 1,0 0,0-25,0 25,0-25,0 25,0-25,0 0,0 0,0 0,0 0,0 0,0 0,0 0,25 0,-25-25,25 25,-25 0,25-25,0 25,0-25,-1 25,1-25,0 25,0 0,-25-24,25 24,-1 0,1 0,0 24,-25-24,25 0,-25 25,25-25,-25 25,0-25,0 25,24-25,-24 25,0-25,25 0,-25 25,0-25,0 0,0 24,25-24,-25 0,25 0,-25 0,25 0,-25 0,24 0,-24-24,25 24,0 0,0-25,-25 25,25-25,-1 25,-24-25,25 25,-25-25,25 0,-25 1,0-1,0 0,0 25,0-25,0 0,0 25,0-24,0 24,0 0,-25 0,0 0,25 0,-24 0,24 24,-25-24,0 25,25 0,-25-25,25 25,0 0,0-25,0 24,0 1,0-25,0 25,0-25,25 0,0 25,-25-25,25 0,-1 0,-24 0,25 0,0 0,0 0,-25 0,25 0,-1 0,1 0,0-25,0 25,0-25,-25 25,24-25,1 25,-25-24,25 24,-25-25,25 25,-25-25,25 25,-25 0,0-25,0 25,0 0,0 0,0 0,0 0,0 0,0 0,0 25,0-25,0 0,0 25,0-25,24 25,-24-25,0 24,25-24,-25 25,25-25,-25 0,25 25,-25-25,25 0,0 0,-1 0,1 0,0 0,-25 0,25 0,0 0,-1 0,-24 0,25-25,-25 25,25 0,-25 0,0-25,0 25,0 0,0-24,0 24,0 0,0 0,0 0,0 0,0 0,0 0,0 0,0 24,0 1,0-25,0 25,25 25,-25-25,0-1,25 26,-25-25,24 24,-24 1,25-25,-25 24,25 1,-25 0,0-1,0 1,0-25,0 24,-25 1,0-1,25-24,-24 0,24 0,-25 0,0-25,25 24,-25-24,0-24,25 24,-24-25,-1 25,25-25,-25 0,25 0,0 1,0-26,0 25,0 0,25 1,0-1,-1 0,26 0,-25 0</inkml:trace>
  <inkml:trace contextRef="#ctx0" brushRef="#br0" timeOffset="51294.9339">16148 4663,'0'0,"0"-25,0 25,0 0,0-24,0 24,0 0,0 0,0-25,0 25,-25 0,25 0,-24 0,24 0,-25-25,25 25,-25 0,0 0,0 25,1-25,-1 25,25-25,-25 24,0 1,0 0,1 0,24 0,-25-25,25 24,0 1,0 0,0-25,0 25,0-25,0 25,0-25,0 0,25 25,-25-25,24 0,-24 0,25 0,0-25,-25 25,25 0,0 0,-1-25,1 25,-25-25,25 25,0-25,-25 25,25-25,-25 1,0 24,0-25,24 25,-24-25,0 25,0 0,0-25,0 25,0 0,0 0,0 0,0 0,0 0,0 0,0 25,0-25,0 25,0-25,0 25,0-25,0 24,0 1,0-25,0 25,0 0,25-25,-25 25,25-25,0 25,-25-25,25 0,-1 0,1 0,0 0,-25 0,25 0,0 0,-1 0,1-25,0 0,0 25,0-25,-1 0,1 0,0 1,0-1,-25-25,25 25,-1 1,-24-26,25 0,-25 26,0-26,0 0,0 1,0 24,0-25,0 26,-25-26,25 25,-24 0,24 25,-25-24,25 24,-25 0,25 0,-25 24,25-24,-25 25,1 25,24-25,-25 24,0 1,25-1,0 1,0 0,0-1,0-24,0 25,0-1,0-24,0 0,25 24,-25-24,25 0,-1-25,-24 25,25 0,0-25,0 0,-25 0,25 0,-1 0,-24 0,25 0,0 0,0-25,-25 25,25 0,0-25,-25 0,24 25,-24-25,25 25,-25-24,0 24,0-25,0 25,0-25,25 25,-25 0,0 0,0 0,0 0,0 0,0 0,0 0,0 0,0 25,0-25,0 0,0 25,0-25,25 0,-25 24,0-24,25 25,-25-25,0 25,24-25,-24 25,25-25,0 0,-25 25,25-25,-25 0,25 0,-1 0,1 0,-25 0,25 0,-25 0,25-25,-25 25,25 0,-25 0,0-25,0 25,24-25,-24 25,0-25,0 1,0 24,0-25,0 25,25-25,-25 25,0 0,0 0,0 0,0 0,0 0,0 0,0 0,0 0,0 0,0 25,0-25,0 0,0 25,0-25,25 24,-25-24,0 25,25-25,-25 0,25 25,-25-25,24 0,1 0,-25 25,25-25,0 0,0 0,-1-25,1 25,0 0,0-25,0 25,-1-25,-24 25,25-24,-25 24,0-25,0 0,0 0,0 25,0-25,0 1,0-1,-25 0,25 0,-24 25,-1-25,0 25</inkml:trace>
  <inkml:trace contextRef="#ctx0" brushRef="#br0" timeOffset="52441.9995">18108 4638,'0'-24,"25"24,-25 0,0 0,0-25,0 25,-25 0,25-25,-25 25,0-25,25 25,-25 0,1 0,-1-25,0 25,0 0,0 0,1 25,24-25,-25 0,0 25,25-25,-25 25,25 0,0-25,0 24,0 1,0 0,0-25,0 25,0-25,25 25,-25-25,25 24,0-24,-25 25,24-25,1 0,-25 0,25 0,0 0,0 0,-25 0,24 0,-24-25,25 25,-25 0,25-24,-25 24,25-25,-25 0,0 25,0-25,25 0,-25 1,0-1,0 25,0-25,0 0,0 25,0 0,0-25,0 25,0 0,0 0,0 0,0 0,0 25,0-25,0 25,0-25,0 25,0-25,0 25,0-1,24-24,-24 25,0 0,25-25,-25 0,25 25,-25-25,25 0,0 0,-25 25,24-25,1 0,-25 0,25 0,0 0,-25-25,25 25,-1 0,-24 0,0-25,25 25,-25-25,0 25,25-25,-25 1,0 24,0-25,0 25,0-25,25 25,-25-25,0 25,0 0,0 0,0 0,0 0,0 0,0 25,0-25,0 0,0 25,0-25,0 25,0-25,25 24,-25-24,0 25,24-25,-24 25,25-25,0 0,-25 25,25-25,0 0,-1 0,-24 0,25 0,0 0,0 0,0 0,-25 0,24-25,1 25,-25 0,25-25,-25 25,0-25,0 25,0-24,0 24,0-25,0 25,0-25,0 25,0 0,0 0,0 0,0 0,0 0,0 0,0 25,0-25,0 25,25 24,-25-24,25 0,-25 24,25 1,-1-25,1 25,-25-1,25-24,-25 25,25-1,-25-24,25 25,-25-26,0 26,0-25,0 0,0-1,0 26,-25-25,25 0,-25-25,0 24,25 1,-25-25,1 0,24 0,-25 0,25-25,-25 25,25-24,0-1,0 0,0 0,0 0,0 1,25-1,0 0,-25-25,24 50,26-24,-25-1,0 0,-1 0,26 0,-25 1,24-1,-24 0,0 0,25 0,-26 1,1-1,0 0,-25 0,25 0,-25 0,0 1,0-1,0 0,0 25,0-25,0 25,-25-25,0 25,25 0,-25 0,1 25,-1-25,25 0,-25 25,25-25,0 25,0 0,0-25,0 24,25 1,-25 0,25 0,-1 0,1 0,0-1,0 1,-25-25,25 25,-1 0,-24 0,0-25,0 24,0-24,0 0,0 0,0 25,0-25,-24 0,-1 0,0 0,25 0,-25 0,0-25,25 25</inkml:trace>
  <inkml:trace contextRef="#ctx0" brushRef="#br0" timeOffset="52956.0289">20712 4564,'0'-25,"0"25,0-25,0 25,0-24,0-1,0 25,0-25,0 0,0 25,0-25,0 25,0 0,0 0,0 0,0 0,0 0,0 0,0 25,0 0,25 0,-25 0,0-1,0 1,0 25,25-25,-25 24,0 1,0-25,0 24,0-24,0 0,25 0,-25 0,0-1,24 1,-24 0,0-25,0 0,25 25,-25-25,0 0,0 0,0 0,25-25,-25 25,25 0,-25-25,0 0,25 1,0 24,-25-25,24 0,1 0,0 0,-25 25,25-25,0 25,-1 0,26-24,-50 24,25 0,0 24,-1-24,1 0,-25 25,25-25,-25 25,0-25,0 25,0-25,0 25,0-25,0 25,-25-25,25 24,-25-24,1 0,-1 0,0 25,0-25,0 0</inkml:trace>
  <inkml:trace contextRef="#ctx0" brushRef="#br0" timeOffset="53291.0481">21580 4738,'25'0,"-25"0,25 0,0 0,-25 0,25 0,-25 0,0 0,24 0,-24 0,0 0,25 0,-25 0,25 0,-25 0,25 0,-25 0,25 0,-25 0,24 0,-24 0,25-25,-25 25,0 0,0 0,0-25,0 25,0-25,0 25,0-25,-25 25,1-24,-1 24,0 0,0 0,-24 0,24 0,0 0,-25 24,26-24,-1 25,0 0,0-25,25 25,-25 0,25-1,0-24,0 25,25 0,0 0,0 0,24-25,-24 25,25-25,-1 24,26-24,-26 25,26-25,-1 0</inkml:trace>
  <inkml:trace contextRef="#ctx0" brushRef="#br0" timeOffset="54188.0994">16347 6028,'0'0,"0"0,0 24,0-24,0 0,0 25,0-25,0 0,0 0,0 25,24-25,-24 0,25 0,0 0,-25 0,25 0,0 0,-25 0,24-25,1 25,-25 0,25 0,0-25,-25 25,0 0,0-24,0 24,0 0,0-25,0 25,0-25,0 25,-25 0,0-25,-24 25,24 0,0 0,-25 0,26 25,-26-25,25 25,-24-25,24 25,0-1,0 1,0 0,1 0,24 0,0-1,0 1,0 0,0 0,0 0,0-25,24 24,1 1,0-25,0 0,0 25,-1-25,1 0,25 0,-25 0,24-25,1 25,-25 0,24-25,-24 1,0 24,24-25,-24 0,0 0,0 0,-25 25,25-24,-25-1,25 0,-25 0,0 0,0 1,0 24,0-25,0 25,0 0,0 0,0 0,0 0,0 0,0 0,0 25,0-25,0 24,0 1,0-25,0 25,24 0,-24 0,0-25,0 24,25 1,-25-25,0 25,25-25,-25 25,0-25,0 0</inkml:trace>
  <inkml:trace contextRef="#ctx0" brushRef="#br0" timeOffset="54329.1075">16744 5879,'-25'0,"25"-25,-25 25,25-25,0 25,0-25,-25 25,25-25,0 25,0 0,0 0</inkml:trace>
  <inkml:trace contextRef="#ctx0" brushRef="#br0" timeOffset="54541.1196">17116 5606,'0'0,"24"0,1 0,-25 0,0 0,0 0,0 0,0 25,0-25,0 24,0 1,0 25,0-25,0 24,0-24,0 25,25-1,-25-24,0 25,0-25,0-1,0 1,0 25,25-25,-25-1,0-24,0 25,0 0,0-25,0 25</inkml:trace>
  <inkml:trace contextRef="#ctx0" brushRef="#br0" timeOffset="55365.1667">16992 6028,'0'0,"0"0,0-25,24 25,-24 0,25-25,0 25,-25 0,25 0,0-25,-1 25,1-25,25 25,-25 0,-1-24,1 24,25-25,-25 25,-1-25,1 25,0-25,-25 25,25-25,-25 25,0-25,0 25,0-24,0-1,0 25,0-25,-25 25,25-25,-25 25,25 0,0 0,0 0,0 0,0 0,0 25,0 0,0-25,0 49,0-24,0 0,25 25,-25-1,25-24,-25 25,25-1,-25 1,0-25,24 24,-24-24,0 25,25-25,-25-1,0 1,25 0,-25 0,0 0,0-25,25 0,-25 24,25-24,-25 0,24-24,-24 24,25-25,0 25,-25-25,25 0,0 25,0-25,-1 1,1-1,-25 25,25-25,0 25,-25 0,25 0,-25 0,24 0,-24 0,0 0,0 0,25 25,-25-25,0 0,0 25,25-25,-25 0,25 24,-25-24,25 0,-25 0,24 25,1-25,-25 0,25 0,0 0,0 0,-1 0,1 0,0 0,0-25,0 25,-1 0,-24-24,25 24,0 0,0-25,-25 25,25-25,-25 0,0 25,24-25,-24 1,0-1,0 25,0-25,0 0,0 25,0 0,0-25,-24 25,24 0,-25 0,25 0,-25 25,25-25,-25 0,25 25,0-25,0 25,0 0,0-25,0 24,0 1,0-25,0 25,25 0,-25-25,25 0,0 25,-25-25,24 0,1 24,-25-24,25 0,0 0,0-24,-25 24,24 0,1 0,-25-25,25 25,-25-25,25 25,-25-25,0 25,0 0,25-25,-25 25,0 0,0-24,0 24,24 0,-24 0,0 0,25 24,-25-24,25 0,-25 25,0-25,25 25,-25-25,25 25,-25 0,0-25,0 24,24-24,-24 0,25 25,-25-25,25 0,-25 0,25 0</inkml:trace>
  <inkml:trace contextRef="#ctx0" brushRef="#br0" timeOffset="55829.1933">20911 6003,'0'0,"-25"-25,0 25,0-25,25 25,-49-25,24 25,0 0,0 0,-24 0,24 0,-25 0,25 0,-24 25,24-25,0 25,-24 0,24 0,25-1,-25 1,25 0,0 0,0 24,0-24,0 0,25 0,0 0,-1-25,26 24,-25-24,0 25,24-25,-24 0,25 0,-26 0,26 0,-25 0,24 0,-24-25,0 25,0-24,0 24,-25-25,25 0,-25 25,0-25,0 0,0 1,-25-1,0 0,0 0,0 0,0 1,-24 24,24-25,-25 0</inkml:trace>
  <inkml:trace contextRef="#ctx0" brushRef="#br0" timeOffset="56365.2239">21233 6028,'25'24,"-25"-24,25 25,0 0,-1-25,-24 25,0 0,25-1,-25 1,0 0,25 25,-25-26,0 1,0 0,0 0,0 0,0-25,0 24,0 1,0-25,0 0,0 25,0-25,0 0,0 0,0 0,0 0,0-25,0 25,0 0,0-25,0 1,0-1,-25 0,25 0,0 0,-25-24,25 24,0-25,0 1,0 24,0-25,0 1,0 24,25-25,0 26,-25-1,50 0,-26 0,1 25,25-25,-25 25,24 0,-24 0,25 0,-26 25,1-25,0 25,-25 0,25-25,-25 25,0-1,0 1,0-25,0 25,-25 0,0 0,0-1,-24-24,24 25,-25 0,26-25,-26 25,25-25,-24 25,24-25,0 0,25 0,-25-25,25 25,0 0,0-25,0 25,0 0,25 0,-25 0,25 0,0 0,-1 0,-24 25,25-25,0 25,0-1,0-24,-1 25,1 0,25 0,-25 0,-1-25,1 24,0 1,0-25,0 25,-1 0,1-25,0 25,0-25</inkml:trace>
  <inkml:trace contextRef="#ctx0" brushRef="#br0" timeOffset="56825.2502">22449 6176,'0'0,"0"25,0-25,0 25,0-25,0 25,0 0,0 24,0-24,0 25,0-26,0 26,0 0,0-26,0 26,0-25,0 0,0-1,0 1,0 0,0 0,0 0,0-1,0 1,0-25,0 25,0-25,0 0,0 0,0 25,0-25,0 0,0-25,0 25,0-25,0 25,-25-25,25-24,0 24,-25 0,25-24,-25-1,25 0,0 1,0-1,0 1,0-1,0 0,0 1,25-1,0 25,0-24,-1 24,1 0,0 25,25-25,-26 25,1 0,25 0,-25 0,-1 0,1 25,0 0,0-25,0 25,-25 0,24-1,-24 1,0-25,0 25,0 0,-24 0,-1-1,0-24,0 25,0-25,-24 25,24-25,-25 25,26-25</inkml:trace>
  <inkml:trace contextRef="#ctx0" brushRef="#br0" timeOffset="57697.3001">23317 6251,'49'-25,"-24"25,25-25,-25 25,-25-25,0 25,0-24,0 24,0-25,0 25,-25-25,0 25,0 0,0 0,-24 0,24 0,0 0,-24 25,24-25,0 25,0-25,0 24,1 1,24 0,-25-25,25 25,0 0,0-25,0 24,25 1,-25-25,24 25,1-25,0 25,0-25,0 25,-1-25,1 0,0 0,25 0,-26 0,1-25,0 25,-25-25,25 0,0 25,-25-25,24-24,-24 24,0 0,25 0,-25-24,0 24,0 0,0 0,0 25,0-24,0 24,0 0,0 0,0 24,0-24,0 25,0 0,0-25,0 25,0 0,0-1,0 1,0 0,0 0,0 0,25-25,-25 24,25-24,-25 25,25-25,-25 0,24 0,1 0,-25 0,25 0,0 0,-25 0,25 0,-1 0,-24-25,25 25,0-24,-25 24,0-25,25 0,-25 0,25 0,-25 1,0-1,0 0,0 0,0 25,0-25,0 25,0 0,0 0,0 0,0 0,0 0,0 0,0 25,0 0,24-25,-24 25,0 0,0-1,0 1,0 0,25 0,-25-25,0 25,25-25,-25 24,0-24,25 25,-25-25,0 0,25 0,-25 0,24 0,-24 0,0 0,25 0,-25 0,25 0,-25-25,25 25,-25-24,0-1,25 25,-25-25,0 0,0 0,0 1,0-1,0 0,0 0,0 0,0 25,0-24,0 24,0 0,0-25,0 25,25 0,-25 0,0 0,24 0,1 0,-25 25,25-25,0 0,-25 0,25 0,-1 24,-24-24,25 25,-25-25,0 25,0 0,0 0,0-25,0 24,0 1,0 0,0 0,-25 0,25-1,0-24,0 25,0-25,0 25,0-25,0 25,0-25,25 25,-25-25,25 0,0 0,-25 0,25 0,-1 0,1 0,0 0,0 0</inkml:trace>
  <inkml:trace contextRef="#ctx0" brushRef="#br0" timeOffset="57861.3095">23788 5879,'-50'0,"26"0,-1 0,0 0,0 0,25 0,0 0,0 0,0 0,0 0,0 0,0 0,0 0,25 0,0 0,0 0</inkml:trace>
  <inkml:trace contextRef="#ctx0" brushRef="#br0" timeOffset="57989.3168">24532 6375,'25'25,"-25"-1,0 1,0-25,0 0,0 0,0 0,0 0</inkml:trace>
  <inkml:trace contextRef="#ctx0" brushRef="#br0" timeOffset="65062.7214">17016 7937,'0'0,"0"0,0-24,0 24,0 0,0 0,-24-25,24 25,0 0,0 0,-25 0,25 0,0 0,-25 0,25 0,0 0,-25 0,25 0,-25 0,1 0,24 0,-25 25,0-25,25 24,-25 1,25 0,-25 0,25 0,0 0,0-1,0 1,0 0,0 0,0 0,0-1,25 1,0 0,-25-25,25 25,0-25,-1 25,26-25,-25 0,0 0,-1 0,26 0,-25 0</inkml:trace>
  <inkml:trace contextRef="#ctx0" brushRef="#br0" timeOffset="65495.7462">16545 7863,'0'0,"0"0,0 0,0 0,0 0,0 0,0 0,0 25,-25-25,25 25,-25-1,1 1,24 0,-25 25,0-25,0 24,25 1,-25-1,25 1,0-25,0 24,0-24,0 25,0-25,25-1,-25 1,25-25,0 25,0-25,-1 25</inkml:trace>
  <inkml:trace contextRef="#ctx0" brushRef="#br0" timeOffset="65766.7617">17165 7813,'0'0,"25"-24,0 24,0 0,-25 0,24 0,1 24,25-24,-25 25,-1 0,1 0,0 0,0-1,0 1,-1 25,1-25,-25 24,0 1,0-25,0 24,0 1,0 0,-25-26,1 26,-1 0,0-1,0-24,-24 25</inkml:trace>
  <inkml:trace contextRef="#ctx0" brushRef="#br0" timeOffset="66721.8163">18356 7962,'0'0,"0"0,0 0,0 25,0-25,0 0,0 0,0 0,0 0,25 0,-25 25,24-25,-24 0,25 0,-25 0,25 0,0-25,-25 25,25 0,-1 0,-24-25,25 25,-25 0,25-25,-25 25,25-24,-25 24,0-25,0 25,0-25,0 25,0 0,0-25,0 25,0 0,-25-25,25 25,-25 0,0 0,25 0,-24 0,-1 25,0-25,0 0,0 25,1-25,24 25,-25 0,25-25,-25 24,25 1,0 0,0 0,0 0,0 0,0-1,0 1,25 0,-25 0,25 0,-25-25,24 24,1-24,0 25,-25-25,25 0,0 25,-1-25,-24 0,25 0,0 0,-25 0,0 0,0 0,0 0,0 0,0 0,0 0,0 0,0 0,0 0,0 0,-25 0,0 0,25 0,-24 0,-1 0,0 0,0 25,25-25,-25 25,1-25,24 0,-25 24,25-24,0 25,0-25,0 0,0 25,0-25,0 25,0-25,25 0,-25 25,24-25,1 0,-25 0,25 0,0 0,0 0,-1 0,1 0,0 0,0-25,0 25,-1 0,1-25,0 25,0 0,-25-25,25 25,-25-25,24 1,-24 24,0-25,25 0,-25 25,0-25,0 25,0-25,0 25,0 0,0 0,0 0,0 0,0 0,0 0,0 0,0 25,0-25,0 0,0 25,0 0,0-25,0 25,0-25,0 24,0-24,0 0,0 25,0-25,25 0,-25 0</inkml:trace>
  <inkml:trace contextRef="#ctx0" brushRef="#br0" timeOffset="66870.8248">18976 8037,'0'-25,"0"25,0-25,0 0,-25 0,25 25,0-24,-25 24,25 0,0-25,0 25,0 0,0 0</inkml:trace>
  <inkml:trace contextRef="#ctx0" brushRef="#br0" timeOffset="67062.8358">19199 7789,'25'0,"-25"0,0 0,0 0,0 0,0 0,0 0,0 24,0-24,0 25,0-25,0 25,0 0,0 0,0 24,-25-24,25 0,0 25,0-26,-25 1,25 0,0 0,0 0,0-1,0 1,0 0,0 0,0-25,-24 25</inkml:trace>
  <inkml:trace contextRef="#ctx0" brushRef="#br0" timeOffset="67869.8819">19075 8161,'0'0,"0"0,0 0,0-25,25 25,0 0,-25 0,25 0,-1-25,-24 25,25-25,0 25,0-24,0 24,-1-25,1 25,0-25,0 25,-25-25,25 25,-25-25,0 25,0-25,0 25,0-24,0 24,0 0,0-25,0 25,0 0,0 0,-25 0,25 0,0 0,0 25,0-25,0 24,0 1,-25 0,25 0,0 0,0 0,0 24,-25-24,25 0,0 0,0-1,0 1,0 0,0 0,0 0,0-1,0 1,0-25,0 25,0-25,0 0,0 0,0 0,0 0,0 0,25 0,-25 0,0-25,25 25,0 0,-25-25,24 25,1 0,-25-24,25 24,-25 0,25 0,0 0,-25 0,24 0,-24 0,25 0,-25 0,25 0,-25 0,0 24,25-24,-25 0,0 0,25 0,-25 0,24 25,-24-25,0 0,25 0,-25 0,25 0,0 0,-25-25,25 25,-1 0,-24 0,25 0,0-24,-25 24,25 0,-25-25,0 25,25-25,-25 25,25-25,-25 0,0 25,0-24,0-1,0 25,0-25,0 25,0-25,0 25,-25 0,25-25,0 25,-25 0,25 25,-25-25,25 0,0 25,-25-25,25 25,0-25,0 25,0-1,0-24,0 25,0-25,0 25,25-25,-25 25,25-25,0 0,-25 25,25-25,-1 0,1 0,0 0,-25 0,25 0,0 0,-1 0,-24 0,25 0,-25 0,25-25,-25 25,0 0,0-25,0 25,25-25,-25 25,0-25,25 25,-25 0,0-24,24 24,-24 0,0 0,25 0,-25 0,25 0,-25 0,0 24,25-24,-25 0,0 25,0-25,0 25,0-25,25 25,-25-25,0 25,0-25,0 24,24-24,-24 0</inkml:trace>
  <inkml:trace contextRef="#ctx0" brushRef="#br0" timeOffset="68106.8955">20936 8086,'0'0,"0"0,0 0,0 0,0 0,0 0,0 0,0 0,0 25,0-25,0 25,0-25,0 25,0 0,0-1,0 1,0 0,-25 0,25 0,0-1,0 1,0-25,0 25,0-25,0 0,0 25</inkml:trace>
  <inkml:trace contextRef="#ctx0" brushRef="#br0" timeOffset="68262.9044">20836 7987,'-25'0,"25"-25,0 0,0 25,0-24,0 24,-24 0,24-25,0 25,0 0,0 0,0 0,0 0,0 0</inkml:trace>
  <inkml:trace contextRef="#ctx0" brushRef="#br0" timeOffset="68442.9147">20712 8086,'-25'25,"25"0,-24 0,24-25,0 25,0-1,0 1,0-25,0 25,0 0,0-25,0 25,0-1,0 1,24-25,-24 25,25-25,-25 25,25-25,0 25,0-25,-1 0,-24 24,25-24,0 0</inkml:trace>
  <inkml:trace contextRef="#ctx0" brushRef="#br0" timeOffset="68638.9259">21084 8062,'0'-25,"25"25,-25 0,25-25,0 25,0 0,-25 25,24-25,1 25,0-1,0 1,0 0,-25 0,24 24,-24-24,25 0,-25 25,0-26,0 1,0 0,-25 0,1 0,-1-1,25 1,-25 0,0 0,0 0</inkml:trace>
  <inkml:trace contextRef="#ctx0" brushRef="#br0" timeOffset="69082.9513">21878 8062,'0'0,"0"0,0 0,0-25,0 25,-25 0,25 0,-25 0,1 25,24-25,-25 24,0-24,0 25,0 0,1 0,-1 0,0-1,25 26,-25-25,25 0,0-1,0 1,0 0,25 0,-25 0,25-25,0 24,-1 1,1-25,0 0,25 25,-26-25,1 0,25 0,-25 0,24 0,-24 0,0 0,0 0,0-25,-1 25,1-25,-25 25,0-24,0-1,0 0,0 0,0 0,-25 1,1-1,-1 0,0 0,0 0,0 1</inkml:trace>
  <inkml:trace contextRef="#ctx0" brushRef="#br0" timeOffset="69603.9811">22275 8086,'25'0,"-25"25,25-25,-25 0,24 25,-24 0,0-25,0 25,0-1,25 1,-25 0,0 0,0-25,0 25,0-1,0 1,0 0,0-25,0 25,0-25,0 25,0-25,0 0,0 24,0-24,0 0,0 0,0 0,0-24,0 24,0 0,0-25,0 25,0-25,0 25,0-25,0 0,0 1,0-1,0 0,25-25,-25 26,0-1,25-25,-25 25,25 1,-25-1,24 0,1 0,0 25,0 0,-25 0,25 0,-1 0,1 0,0 25,0-25,-25 25,25 0,-25-1,0 1,0 0,0-25,0 25,-25 0,25-1,-25-24,0 25,0 0,1-25,-1 25,0-25,25 0,-25 25,0-25,25 0,0 0,0 0,0 0,0 0,0 0,0 0,0 0,0 0,25 24,-25-24,25 0,0 25,-25-25,25 0,-25 25,24-25,-24 25,25-25,-25 0,25 25,0-25,-25 0,25 24,-25-24,24 0,1 0,-25 0,25 0</inkml:trace>
  <inkml:trace contextRef="#ctx0" brushRef="#br0" timeOffset="69842.9948">23118 8186,'-24'-25,"24"0,0 25,-25-25,25 25,-25-25,25 25,-25 0,25 0,-25 0,25 0,-25 25,1-25,24 25,-25 0,0 0,25-1,-25 1,25 0,0 0,0 0,0-1,0 1,0-25,0 25,25 0,-25-25,25 25,0-25,-25 0,24 24,1-24,0 0,0 0</inkml:trace>
  <inkml:trace contextRef="#ctx0" brushRef="#br0" timeOffset="70039.006">23441 8210,'0'-24,"0"24,0 0,0-25,0 25,0 0,0 0,0 0,0 25,0-25,0 0,0 24,0 1,0-25,0 25,0 0,0 0,0-1,0 1,-25-25,25 25,0 0,0 0,0-25,0 24,0 1,0-25,0 25</inkml:trace>
  <inkml:trace contextRef="#ctx0" brushRef="#br0" timeOffset="70231.017">23490 8161,'0'0,"0"0,0 0,25 0,-25 25,0-25,0 24,0-24,0 25,25 0,-25 0,0 0,0-1,0-24,0 25,0 0,0-25,0 25,0-25,0 25,0-25,0 0</inkml:trace>
  <inkml:trace contextRef="#ctx0" brushRef="#br0" timeOffset="70387.0259">23342 8062,'0'0,"-25"-25,25 25,0 0,0-25,0 25,0 0,0 0,0 0,0 0,0-25,0 25,0 0,0 0</inkml:trace>
  <inkml:trace contextRef="#ctx0" brushRef="#br0" timeOffset="70535.0344">23565 7937,'0'0,"0"0,0 25,0-25,0 0,0 0,0 0,0 0,0 0,0 0,0 25,0-25,25 0</inkml:trace>
  <inkml:trace contextRef="#ctx0" brushRef="#br0" timeOffset="70755.047">23887 7913,'0'0,"0"-25,0 25,0 0,0 0,0 0,0 0,0 25,0-25,25 24,-25 1,25 0,-25 0,25 25,-1-26,1 26,-25 0,25-1,-25 1,25-1,-25-24,0 25,0-1,-25 1,0 0,0-1,1 1,-26-1,0-24</inkml:trace>
  <inkml:trace contextRef="#ctx0" brushRef="#br0" timeOffset="84426.8289">794 8310,'-25'0,"25"0,0 0,0 0,0 0,0 0,0 0,0 0,0 0,0 0,25 0,0 0,0-25,0 25,-1 0,26 0,-25-25,24 25,1-25,-25 25,24-25,1 25,-25 0,24-24,-24 24,25 0,-25 0</inkml:trace>
  <inkml:trace contextRef="#ctx0" brushRef="#br0" timeOffset="85083.8665">596 9996,'0'0,"0"0,0 0,0 0,0 0,0 0,0 0,0 0,0 0,0 0,0 0,0 25,0 0,24-25,-24 25,0 0,25-25,0 24,-25 1,25-25,0 0,-1 0,1 0,0 0,0-25,25 25,-1-24,-24-1,25-25,24 25,-24-24,-1 24,26-25,-26 1,26 24,-26-25</inkml:trace>
  <inkml:trace contextRef="#ctx0" brushRef="#br0" timeOffset="86434.9438">819 9897,'-25'0,"25"0,-25-25,0 25,25 0,-24 0,-1 0,0 0,25 25,-25-25,0 0,25 25,-24-25,-1 25,25-1,0 1,0-25,0 25,0 0,0 0,0 0,0-25,0 24,0 1,25-25,-1 0,-24 25,25-25,0 0,-25 0,25 0,0-25,-1 25,1 0,0-25,0 1,0-1,0 25,-1-25,-24 0,25 0,-25 0,25 1,-25-1,0 0,0 25,0-25,0 25,-25-25,25 25,-25 0,1 0,-1 0,0 0,0 25,0-25,0 25,1 0,-1 0,25-1,-25 1,25 25,0-25,0 0,0-1,0 1,0 0,0 0,25 0,-25-25,25 24,-1-24,1 25,0-25,0 0,0 0,0 0,-1 0,1-25,0 25,0-24,0 24,-1-25,1 25,0-25,0 0,0 0,-25 25,24-24,-24 24,0-25,0 25,0 0,0 0,-24 0,24 0,-25 0,25 0,0 0,-25 25,25-25,0 0,0 24,0-24,0 0,0 0,0 0,25 0,-25 0</inkml:trace>
  <inkml:trace contextRef="#ctx0" brushRef="#br0" timeOffset="87728.0178">620 9723,'0'0,"-24"-24,24 24,0 0,0 0,0 0,0 0,0 0,0 0,0 0,0 0,0 0,0 0,0 0,0 0,0 24,0-24,0 25,24 0,-24 0,25 0,-25-1,25 1,-25-25,25 25,-25 0,25-25,-25 25,24-25,-24 24,25-24,0 0,-25 0,25-24,0 24,0-25,24 25,-24-25,25 0,-26-24,26 24,0 0,-1-25,1 26,-1-26,1 25,0-24,-1 24,-24-25,25 25,-1 1,-24-1,0 0,0 25,-1-25,1 25,0-25,-25 25,0 0,0 0,0 0,0 0</inkml:trace>
  <inkml:trace contextRef="#ctx0" brushRef="#br0" timeOffset="89964.1457">844 8359,'0'0,"-25"0,25 0,0 0,-25 0,25 0,0 0,0 0,0 0,0 0,0 0,0 0,0 0,25 0,0 0,0 0,-1-25,1 25,0 0,25-24,-1 24,-24 0,25-25,-1 25,1 0,-1-25,-24 25,25 0,-1 0,-24-25,0 25,25 0,-50 0,24 0,1 0,-25 0,0 0,0 0,0 0,0 0,-25 0,1 25,-1-25,0 0,0 25,-24-25,24 0,-25 25,1-25,-1 24,0-24,26 0,-26 0,25 25,0-25,1 0,-1 0,0 0,25 0,-25 0,25 0,0 0,0 0,0 0,0 0,25 0,-25 0,25 0,0-25,-1 25,1 0,0 0,0-24,24 24,-24 0,0-25,25 25,-26 0,1-25,0 25</inkml:trace>
  <inkml:trace contextRef="#ctx0" brushRef="#br0" timeOffset="90420.1717">794 9773,'0'-25,"0"25,0 0,25 0,-25 0,25 0,-25 0,25 25,-1-25,1 25,25 0,-25-25,24 24,-24 1,25 0,-1 0,-24 0,25-1,-26-24,26 25,-25 0,0-25,24 25,-24-25,-25 25,25-25,0 0</inkml:trace>
  <inkml:trace contextRef="#ctx0" brushRef="#br0" timeOffset="90648.1848">1489 9624,'0'0,"-25"0,25 0,0 0,0 0,-25 0,25 0,0 0,-25 25,0 0,1-25,-1 25,0 24,0-24,-24 0,24 24,-25-24,25 25,-24-25,24 24,-25-24,26 25,-26-1,25-24,0 0,1 25,-1-26,25 1,-25 0</inkml:trace>
  <inkml:trace contextRef="#ctx0" brushRef="#br0" timeOffset="96725.5324">1191 9897,'-25'25,"25"-25,-25 0,25 0,0 0,0 0,0 0,0 0,0 0,0 0,25 0,0 0,0 0,0 0,24 0,1 0,-1 0,26 0,-26-25,26 25,-26 0,26 0,-26 0,1 0,0 0,-1-25,-24 25,0 0,0 0,0 0,-1 0,1 0,-25 0,0 0,0 0,0 0,0 0,0 0,0 0,-25 0,25 0,-49 0,24 25,-25-25,1 0,-1 0,-24 0,24 25,-24-25,-1 0,1 0,-1 25,1-25,0 0,24 0,0 24,1-24,24 0,-25 0,50 0,-24 0,-1 0,25 0,0 0,0 0,0 0,0 0,0 0,0 0,25 0,-25 0,24 0,26 0,-25-24,24 24,1 0,0-25,-1 25,1-25,-1 25,1-25,0 25,-1-25,1 25,-25-24,-1 24,-24 0,25 0,-25 0,0 0,0 0,0 0,-25 0,1 0,-1 0,0 0,-25 0,1 24,-26-24,26 0,-26 25,1-25,24 25,-24-25,24 25,1-25,-1 0,25 25,1-25,-1 0,0 0,25 24,0-24,0 0,0 0,0 0,0 0,0 0,0 0,25 0,0-24,-1 24,1 0,25 0,-25-25,24 25,1-25,-1 25,1-25,0 25,-1-25,1 25,-1-24,-24 24,0-25,25 25,-50 0,24 0,1 0,-25-25,0 25,0 0,0 0,-25 25,1-25,-26 0,25 25,-24-25,-26 24,26-24,-26 25,1 0,-1 0,1-25,24 25,1-1,-1-24,0 25,26-25,-1 0,25 0,0 0,0 0,0 0,0 0,0 0,0 0,25 0,-1 0,1 0,25-25,0 25,-1 0,1-24,-1 24,26-25,-26 25,26-25,-26 25,26 0,-26-25,1 25,0-25,-1 25,1 0,-25-24,-1 24,1 0,0 0,-25 0,25 0,-25 0,0 0,0 0,0 0,0 0</inkml:trace>
  <inkml:trace contextRef="#ctx0" brushRef="#br0" timeOffset="109652.2718">2010 11261,'0'0,"0"-24,0 24,0 0,0 0,-25 0,25 0,0 24,0-24,0 25,0-25,0 25,0 25,0-26,0 1,25 25,-25-25,0 24,0-24,24 0,-24 24,0-24,0 0,0 0,0 0,25-1,-25 1,0-25,0 25,0-25,0 0,0 0,0 0,0 0,0 0,0 0,0 0,0-25,0 0,0 25,0-24,0-26,0 25,0 0,0-24,-25 24,25-25,0 1,-24-1,24 1,0-1,-25 25,25-24,0-1,0 25,0 0,0 0,0 1,0-1,0 25,0-25,25 25,-25 0,24 0,1 0,-25 0,25 0,0 25,-25 0,25-1,-25 1,24 0,-24 0,0 25,0-26,0 26,0-25,0 24,0 1,-24-25,-1 0,25-1,-25 1,25 0,-25-25,25 25,-25-25,25 0,0 0,0 0,-24-25,24 25,0-25,0 25,0-25,0 1,0 24,0 0,0-25,0 25,0 0,24 0,-24 0,25 0,-25 0,25 25,0-25,0 24,-1 1,1 0,0 0,0 0,-25-1,25 1,-1-25,-24 25,25 0,0 0,0-25,-25 24,25-24,-1 0,-24 25,25-25,0 0,0 0</inkml:trace>
  <inkml:trace contextRef="#ctx0" brushRef="#br0" timeOffset="110237.3052">2754 11509,'0'0,"0"0,0-24,0 24,0 0,0 0,0 0,0 0,0 24,0-24,0 0,0 0,0 0,0 25,0-25,0 0,0 25,0-25,0 25,24-25,-24 0,0 25,25-25,-25 0,25 24,-25-24,0 0,25 0,-25 0,25 0,-25 0,24 0,-24 0,25-24,-25 24,0 0,25-25,-25 25,0 0,0-25,0 25,0-25,0 25,0-25,0 1,0 24,0-25,0 25,0 0,0 0,0-25,0 25,0 0,0 0,0 25,0-25,0 0,0 25,0-1,0-24,25 25,-25 0,25 0,-25-25,25 25,-1-1,-24-24,25 25,0-25,-25 0,25 25,0-25,-1 0,1 0,0-25,0 25,-25 0,25-25,-1 25,1-24,0-1,0 25,-25-25,25 0,-25 0,0-24,0 24,0 0,0-24,0 24,0-25,0 1,-25-1,0 0,0 25,0-24,1 24,24 0,-25 0,0 25,25 0,-25 0,25 25,0 0,0 0,0 0,0-1,0 26,0-25,0 25,25-1,-25-24,25 25,-25-26,25 1,-1 0,-24 0,25 0,0-1,-25 1,25-25,0 25,-25-25,24 25</inkml:trace>
  <inkml:trace contextRef="#ctx0" brushRef="#br0" timeOffset="110800.3374">3622 11435,'25'0,"-25"25,0-25,0 0,0 0,24 25,-24-25,0 0,25 0,-25 0,0 24,25-24,-25 0,0 0,25 0,-25 0,25 0,-1-24,-24 24,25 0,-25 0,25-25,-25 25,25-25,-25 25,0-25,0 25,0-25,0 1,0 24,0-25,0 0,0 25,-25-25,0 0,0 25,1-24,-1 24,0 0,0 0,0 0,1 0,-1 0,0 24,25-24,-25 25,0 0,25 0,0 24,0-24,0 0,0 0,0 0,25-1,-25 1,25 0,-25-25,25 25,0 0,-1-25,-24 0,25 0,0 24,0-24,24 0,-24-24,0 24,0 0,0-25,24 25,-24-25,0 0,0 25,0-25,-1 1,1-1,0 0,0 0,-25 0,25 1,-25-1,0 0,0 0,0 0,0 1,-25-1,25 25,0-25,-25 25,25 0,0 0,0 0,0 0,0 25,0-25,0 25,25-25,0 24,-1 1,1 0,0 0,0 0,0-25,-1 24,1 1,0 0,-25-25,25 25,-25-25,0 25,0-25,0 24,0-24,0 25,0-25,0 25,-25-25</inkml:trace>
  <inkml:trace contextRef="#ctx0" brushRef="#br0" timeOffset="111166.3584">1886 12477,'-25'0,"25"0,0 0,0 0,0 0,0 0,0 0,25 0,-1 0,1 0,25 0,-1 0,1-25,24 25,1 0,-1-25,25 25,1-25,-1 25,0-24,0 24,25-25,-24 25,24-25,0 0,-25 25,25 0,-25-25,25 25,-25-24,25 24,-24-25,-26 25,25 0,-24-25,-1 25,0 0,-24-25,0 25,-1 0,-24 0,0 0,-25 0,25 0,-25 0,0 0,0-25</inkml:trace>
  <inkml:trace contextRef="#ctx0" brushRef="#br0" timeOffset="111948.4031">5929 11286,'0'-25,"0"1,0-1,0 0,0 0,0 0,-25 0,25 25,-25-24,0 24,0-25,25 25,-24 0,-1 25,0-25,0 24,25 1,-25 0,25 25,0-25,0 24,0-24,0 25,0-1,0-24,25 25,0-26,0 26,0-25,-1 24,1-24,0 25,-25-25,25-1,0 1,-25 0,0 0,24 0,-24-25,0 24,0 1,0-25,0 25,0-25,0 25</inkml:trace>
  <inkml:trace contextRef="#ctx0" brushRef="#br0" timeOffset="112077.4105">5631 11708,'0'0,"0"-25,0 0,0 25,0 0,0-25,25 25,0-24,-1 24,-24-25,25 25,0 0,25-25,-26 25</inkml:trace>
  <inkml:trace contextRef="#ctx0" brushRef="#br0" timeOffset="112524.436">6152 11460,'50'-25,"-26"25,1-25,25 25,-25-25,-1 25,-24-24,25 24,-25 0,0 0,0-25,0 25,0 0,-25 0,1 0,-1 0,0 25,0-25,0 0,1 24,-1 1,25-25,-25 25,0 0,25-25,0 25,0-1,0 1,0-25,0 25,0-25,0 25,25-25,-25 0,25 25,0-25,-25 0,24 0,1 0,-25 0,25 0,0-25,-25 25,25-25,-25 25,24-25,-24 25,25-25,-25 1,0 24,0-25,25 0,-25 25,0-25,0 25,25-25,-25 25,25 0,-25-24,24 24,1 0,0 0,0 24,0-24,-1 0,1 25,0-25,0 25,0-25,-1 25,1-25,-25 25,25-1,-25-24,0 25,0-25,0 25,0-25,0 25,0-25,0 0,0 0,-25 0,25 0,0 0,-25-25,25 25,0-25,0 0,0 1,0 24,0-25,0 0,0 0,0 0,0 1,25-1,0 0,-25 0,25 0,0 1,-1 24,26-25</inkml:trace>
  <inkml:trace contextRef="#ctx0" brushRef="#br0" timeOffset="113164.4726">8285 11137,'-25'25,"1"-25,24 0,0 0,0 0,0 0,0 0,0 0,0 0,0 25,0-25,0 0,0 0,24 0,-24 0,25 0,-25 0,25 0,0 0,-25-25,25 25,-1 0,-24-25,25 25,-25-25,0 25,0 0,0-24,0 24,0-25,0 25,0-25,0 25,-25 0,25-25,-24 25,-1 0,0 0,0 0,0 0,-24 25,24-25,0 25,0 0,0-1,1-24,24 50,-25-25,25 0,0 0,0-1,0 1,0 0,0 0,25 0,-1-25,1 24,0-24,0 25,0-25,0 0,24 0,-24 0,25 0,-26 0,26 0,0 0,-26-25,26 25,-25 0,0-24,-1 24,1-25,0 25,0-25,-25 0,25 25,-25-25,0 1,0 24,0-25,0 0,0 25,0-25,0 25,0-25,0 25,0 0,0 0,0 25,0-25,0 25,0-25,0 25,0 0,0-25,0 24,0 1,0-25,0 25,24-25,-24 25,0-25</inkml:trace>
  <inkml:trace contextRef="#ctx0" brushRef="#br0" timeOffset="113327.482">8732 10939,'-25'-25,"25"25,-25-25,25 25,0-25,-25 25,25-24,0 24,-25 0,25 0,0 0,0 0,0-25,0 25</inkml:trace>
  <inkml:trace contextRef="#ctx0" brushRef="#br0" timeOffset="113549.4947">9128 10765,'0'0,"25"0,-25 0,0 0,0 0,0 0,0 0,0 25,0-25,0 25,0 0,0-1,0 1,0 25,-25-25,25 24,0 1,0-25,0 24,0-24,0 0,0 0,0 0,0-1,0 1,0-25,0 25,0-25</inkml:trace>
  <inkml:trace contextRef="#ctx0" brushRef="#br0" timeOffset="114040.5228">8880 11137,'0'0,"0"-25,0 25,0 0,0 0,0 0,25 0,-25 0,25 0,-25 0,25 0,0 0,-1 0,1-24,0 24,0-25,0 25,-1-25,1 25,0-25,-25 25,25-25,0 1,-25 24,0-25,0 25,0-25,0 0,0 25,0-25,-25 25,25-24,-25 24,25 0,0 0,0 0,0 0,0 0,0 24,0 1,0 0,0 0,0 24,0-24,0 25,0-1,0 1,25-25,-25 25,25-26,-25 26,0-25,24 24,-24-24,0 0,0 0,25 0,-25-25,0 24,0-24,0 0,25 0,-25 0,0 0,0 0,25 0,-25-24,25-1,-25 0,25 0,-25 0,24 1,1-1,-25 0,25 0,0 0,0 1,-25-1,24 25,-24-25,25 25,0 0,-25 25,25 0,-25-25,25 24,-25 1,0 0,0 0,24 0,-24-1,0 1,0 0,0 0,0 0,0-1,25 1,-25 0,0-25,25 25,-25-25,25 0</inkml:trace>
  <inkml:trace contextRef="#ctx0" brushRef="#br0" timeOffset="114603.555">9897 11311,'0'25,"0"-25,0 0,0 0,0 0,25 0,-25 25,0-25,0 0,25 0,-25 0,25 0,-25 0,25 0,-25 0,24 0,-24 0,25-25,-25 25,25 0,-25-25,25 25,-25 0,0-25,25 25,-25-25,0 25,0-24,0-1,0 25,-25-25,0 25,0-25,0 0,25 25,-24 0,-1-25,0 25,0 0,0 25,1-25,-1 25,0-25,0 25,25 0,-25 0,1-25,24 24,0 1,0 0,0 0,0-25,24 25,1-1,-25-24,25 25,0-25,0 25,-1-25,1 0,0 25,0-25,0 0,-1 0,1 0,0-25,25 25,-26 0,-24-25,25 25,0 0,0-25,-25 25,25-24,-25 24,0-25,0 0,0 25,0-25,0 0,0 25,0-24,0 24,-25-25,25 25,0 0,0 0,0 0,0-25,0 25,0 0,0 0,0 0,25 0,-1 0,1 0,-25 25,25-25,0 0,0 25,-25-25,25 24,-25-24,24 25,-24 0,0-25,0 25,0 0,0-1,25-24,-25 25,0-25,25 25,-25-25,0 25,25-25,-25 0</inkml:trace>
  <inkml:trace contextRef="#ctx0" brushRef="#br0" timeOffset="115036.5797">11559 10889,'-24'-25,"-1"25,25 0,-25 0,0 0,0 0,1 0,-1 25,25-25,-25 25,0 0,0 0,0-1,1 1,-1 25,25-25,-25 24,25-24,0 0,0 25,0-26,0 1,25 0,0 0,-1 0,1-25,0 24,0-24,0 0,24 25,-24-25,25 0,-1-25,-24 25,25 0,-25-24,24 24,-24-25,0 25,0-25,-25 0,24 25,-24-25,0 1,0-1,0 0,-24 0,24 0,-25 0,-25 1,25-1,1-25,-26 25,25 25,-24-24</inkml:trace>
  <inkml:trace contextRef="#ctx0" brushRef="#br0" timeOffset="115561.6098">11807 10914,'25'0,"-25"25,25-25,0 25,-25-1,25 1,-25 0,0 0,24 0,-24-1,0 26,25-25,-25 0,0 0,0-1,0 1,0 0,0-25,0 25,0 0,0-25,0 0,0 24,-25-24,25 0,0 0,0 0,0 0,0 0,0-24,0 24,0-25,0 25,0-25,0 0,0 0,0 1,0-26,0 25,0-25,0 26,0-26,0 0,0 26,0-26,25 25,0 0,0 1,0-1,-1 25,1-25,25 25,-25 0,-1 0,1 0,0 25,0-25,0 25,-25-25,24 24,-24 1,0-25,0 25,-24 0,-1 0,0-1,0 1,0 0,-24-25,24 25,0 0,-24-1,24-24,0 0,0 25,25-25,-25 0,25 0,0 0,0 0,0 0,25 0,-25 0,25 0,0 25,0-25,-25 0,24 25,1-25,0 25,0-25,0 25,-1-25,1 24,0-24,25 25,-26-25,1 0,0 25,25-25,-26 0,1 0,25 0,-25 0,24 0</inkml:trace>
  <inkml:trace contextRef="#ctx0" brushRef="#br0" timeOffset="115957.6324">13097 11038,'0'0,"0"0,25 0,-25 25,25-25,0 0,-1 0,-24 0,25 0,25 25,-25-25,-1 0,26 0,-25 0,24 0,-24 0,25 0,-25 0,0-25,24 25,-24 0,0 0,-25 0,25-25,-25 25,0 0,0 0,0-25,0 25,-25 0,0-25,0 25,0-24,1 24,-1-25,0 25,0 0,25-25,-25 25,25 0,0 0,0 0,0 0,0 0,0 0,0 0,25 0,0 25,-25-25,25 25,24-1,-24-24,0 25,0 0,0 0,-1 0,1-25,-25 24,25 1,-25 0,0 0,0-25,0 25,-25 0,0-25,1 24,-1 1,-25-25,1 25,-1-25</inkml:trace>
  <inkml:trace contextRef="#ctx0" brushRef="#br0" timeOffset="120994.9205">2059 13072,'0'0,"0"0,0-25,0 25,0 0,-25 0,25 0,0 0,0 0,0 25,0-25,0 25,0-25,25 25,-25-1,0 1,0 0,25 0,-25 0,0 0,0-25,25 24,-25 1</inkml:trace>
  <inkml:trace contextRef="#ctx0" brushRef="#br0" timeOffset="121430.9455">1935 12725,'-25'0,"1"-25,-1 25,0 0,0 0,0 0,0 0,1 25,24-25,-25 25,0-1,0 26,0-25,25 24,-24-24,-1 25,25-1,0 1,0 0,0 24,0-24,0 24,0-24,25-1,-25 26,24-26,1 1,-25 0,25-1,0-24,0 0,24 0,-24-1,0 1,0-25,24 0,-24 0,25 0,-1 0,-24-25,25 25,-1-24,-24-1,25-25,-1 25,-24 1,25-26,-1 0,-24 1,25-1,-25 1,-1-1,1 0,0 1,0-1,-25 0,0 1,0-1,-25 1,0-26,0 26,-24 24,-1-25,1 1,-26 24,26 0,-1 0,-24 25,-1 0,26 0,-26 25,26-25,-26 25,25 0,1 24</inkml:trace>
  <inkml:trace contextRef="#ctx0" brushRef="#br0" timeOffset="122242.9919">3547 12948,'0'0,"0"0,-24-25,24 25,0 0,0 0,0 0,0 0,0 25,0 0,0 0,0-1,0 1,0 0,0 0,0 24,0-24,0 0,0 0,0 0,0 0,0-1,0-24,0 25,0-25,0 25,0-25,0 0,0 0,0 0,0 0,0-25,0 25,0-25,-25 1,25-1,-25 0,25 0,0 0,-25 0,25-24,-25 24,25-25,0 26,0-26,0 25,0-24,0 24,25-25,-25 25,25 1,0-1,0-25,-1 50,26-25,-25 1,0 24,-1 0,1 0,-25 0,25 24,0-24,-25 25,0 0,0 0,0 0,0-1,0 1,-25 0,25 25,-25-26,0 1,25 0,-24 0,-1 0,25-25,-25 24,25-24,0 0,0 0,0 0,0 0,0 0,0 0,0 0,25-24,-25 24,25-25,-1 25,-24-25,25 25,25 0,-25-25,-1 25,1 0,0 0,0 25,0-25,-1 0,1 25,0 0,-25-25,25 24,-25 1,0-25,0 25,0 0,0 0,-25-25,0 24,25 1,-25-25,1 25,-1 0,0-25,0 0,0 25,1-25,-1 0,0 0,0 0</inkml:trace>
  <inkml:trace contextRef="#ctx0" brushRef="#br0" timeOffset="122546.0092">4217 12799,'25'0,"0"-25,0 25,-25 0,0 0,0 0,0 25,0-25,0 25,-25 0,25 0,-25-1,0 1,25 0,-25 25,25-26,0 1,0 0,0 0,0-25,0 25,0-25,25 24,-25-24,25 0,0 0,0 0,-1 0,1 0,0 0,0-24,0 24,-1-25,-24 25,25-25,0 25,-25-25,25 25,-25-25,0 1,0 24,0-25,-25 0,0 25,25-25,-25 0,1 25,-1-24,0 24,-25-25,26 25</inkml:trace>
  <inkml:trace contextRef="#ctx0" brushRef="#br0" timeOffset="122758.0214">4639 12477,'25'0,"-1"0,-24 0,25 0,-25 0,0 0,0 0,0 25,25-1,-25 1,0 0,25 0,-25 24,0 1,0-25,0 24,0 1,0-25,0 24,0-24,0 0,0 0,25 0,-25-1,0 1,24-25,-24 25,0-25</inkml:trace>
  <inkml:trace contextRef="#ctx0" brushRef="#br0" timeOffset="123211.0473">4614 12750,'0'0,"25"0,-25 0,25 0,-1 0,-24 0,25 0,0 0,0 0,24 0,-24-25,0 25,25-25,-26 25,26-25,-25 25,25-25,-26 1,1-1,0 25,0-25,0 0,-25 25,24-25,-24 25,0-24,0 24,0 0,0-25,0 25,-24 0,24 0,0-25,0 25,0 25,0-25,0 25,0-25,0 24,0 1,0 25,0-25,0-1,0 1,24 25,-24-25,0-1,0 1,25 0,-25 0,0 0,0-1,0-24,0 25,0-25,25 25,-25-25,0 0,0 0,0 0,25 0,-25-25,0 25,25-25,-25 1,24-1,-24 25,25-25,0 0,-25 0,25 25,0-24,-25 24,24 0,1 0,-25 0,25 0,-25 24,25-24,-25 25,0 0,0 0,25 0,-25-25,0 24,0 1,24 0,-24-25,25 25</inkml:trace>
  <inkml:trace contextRef="#ctx0" brushRef="#br0" timeOffset="123812.0817">6598 12626,'0'-25,"-24"25,24-25,0 25,-25 0,0 0,25 0,-25 0,0 0,25 25,-24 0,-1-1,0 1,0 0,25 0,-25 24,25-24,0 0,0 0,0 0,0-1,0 1,25 0,-25-25,25 25,0-25,0 0,-1 25,1-25,0 0,0 0,0-25,24 25,-24 0,0-25,0 25,-1-25,1 25,0-25,-25 25,25-24,-25 24,25-25,-25 0,0 25,0-25,0 25,0-25,0 25,0 0,0 0,0 0,0 0,0 0,0 25,0-25,0 25,0 0,0 0,0-25,24 24,-24 1,25-25,-25 25,25-25,0 0,0 25,-1-25,-24 0,25 0,0 0,0 0,0-25,-1 25,1 0,-25-25,25 25,-25-25,0 25,0-24,0 24,0-25,0 0,-25 25,25-25,-25 25,1-25,-1 25,0-24,0 24</inkml:trace>
  <inkml:trace contextRef="#ctx0" brushRef="#br0" timeOffset="124154.1012">7268 12626,'25'0,"0"0,0 24,-25-24,24 0,1 0,-25 25,0 0,25-25,-25 25,0 0,0-25,25 24,-25 1,0 0,0 0,0-25,0 25,0-1,0-24,0 25,0-25,0 0,0 0,0 25,0-25,0 0,0 0,0-25,0 25,0-25,0 25,25-24,-25-1,24 0,-24 0,25 0,-25 1,25-1,-25 0,25 0,-25 0,25 25,-1-24,-24 24,25 0,-25 0,25 0,-25 24,0-24,25 0,-25 25,0-25,0 25,25 0,-25-25,0 25,0-25,0 24,24-24,-24 25,0-25</inkml:trace>
  <inkml:trace contextRef="#ctx0" brushRef="#br0" timeOffset="124350.1124">8136 12626,'25'-25,"-25"0,0 25,0-25,0 0,0 25,-25-24,0 24,1 0,-1 0,0 0,0 24,0 1,1-25,-1 25,0 0,0 0,25-1,-25 1,25 0,0-25,0 25,0 0,0-25,0 24,25-24,0 25,0-25,0 0,-1 0,1 0,0 0</inkml:trace>
  <inkml:trace contextRef="#ctx0" brushRef="#br0" timeOffset="125171.1594">8186 12179,'0'-25,"0"25,0-25,0 25,25-24,-25 24,25 0,-25 24,24-24,-24 25,25 0,0 0,-25 0,25 0,-25 24,0-24,0 25,0-26,0 26,0-25,0 24,0-24,0 0,0 25,0-26,0-24,0 25,0 0,25-25,-25 25,24-25,-24 25,0-25,25 0,-25 0,25 0,0 0,-25-25,25 25,-25-25,24 25,-24-25,25 0,0 25,-25-24,0-1,25 25,-25-25,0 0,0 25,0-25,25 1,-25 24,0 0,0 0,0-25,0 25,0 0,0 0,0 0,0 25,0-25,0 0,0 24,0-24,0 25,0-25,0 25,0 0,0-25,0 25,0-25,0 24,24-24,-24 0,25 25,-25-25,25 0,-25 0,25 0,-25 0,25 0,-1 0,-24 0,25 0,0-25,-25 25,25-24,-25 24,25-25,-25 25,24-25,-24 25,0-25,0 25,0-25,0 1,0 24,0 0,0-25,0 25,0 0,0 0,0 0,0 25,0-25,0 0,0 24,0 1,25-25,-25 25,0 0,25-25,0 25,-25-25,25 0,-1 24,1-24,0 0,0 0,0 0,-1 0,1 0,0 0,0 0,-25 0,25-24,-1 24,-24 0,25-25,-25 25,0-25,0 25,0-25,0 25,0-25,0 1,0 24,-25-25,25 25,0-25,0 25,0-25,0 25,25 0,-25 0,25 0,0 0,0 0,0 25,-1-25,1 0,0 25,0-25,-25 25,25-25,-25 24,0 1,0-25,0 25,0 0,0-25,0 25,0-1,0-24,-25 25,0-25,25 0,-25 25,0-25,25 0,-24 0,24 0,-25 0,25 0,0-25,-25 25</inkml:trace>
  <inkml:trace contextRef="#ctx0" brushRef="#br0" timeOffset="125306.1671">9600 12353,'25'25,"-25"-1,24 1,1 0,-25 0,0 0,0-1,25 1,-25 0,0 0,0 0,0-25,0 24,0-24</inkml:trace>
  <inkml:trace contextRef="#ctx0" brushRef="#br0" timeOffset="125446.1751">9550 12353,'-49'-50,"24"25,0-24,0 24,0 0,1 0,24 0,-25 1,25 24,0-25,0 25,0 0,0 0,0 0,0 25,0-25</inkml:trace>
  <inkml:trace contextRef="#ctx0" brushRef="#br0" timeOffset="125950.2039">9972 12477,'0'0,"0"0,0-25,0 25,0 0,0 0,-25-25,0 25,25 0,-25 0,1 0,24 0,-25 0,0 25,25-25,-25 25,25 0,0-1,0 1,0-25,0 25,0 0,0 0,0-1,0-24,25 25,-25-25,25 25,0-25,-25 0,24 0,1 0,0 0,0 0,0 0,-1-25,-24 25,25 0,0-25,-25 1,25 24,-25-25,25 0,-25 0,24 0,-24 1,0-1,25 0,-25 25,0-25,25 25,-25-25,25 25,-25 0,25 0,-25 0,24 25,-24-25,25 25,-25 0,25 0,-25-25,0 24,0 1,25 0,-25 0,0 0,0-25,0 24,0-24,0 25,0-25,0 0,0 0,0 0,25 0,-25 0,0 0,25-25,-25 25,24-24,-24-1,25 0,-25 25,25-25,0 0,0 1,-25 24,24-25,1 25,-25 0,25 0,-25 0,25 0,-25 0,25 0,-25 25,24-1,-24-24,25 25,0-25,-25 25,25 0</inkml:trace>
  <inkml:trace contextRef="#ctx0" brushRef="#br0" timeOffset="127019.2651">11758 12626,'49'0,"-24"-25,0 25,0-25,0 0,-1 0,1 25,-25-24,0-1,0 0,0 0,0 25,-25-25,25 1,-24 24,-1-25,0 25,0-25,25 25,-25 0,1 0,-1 0,0 25,25-25,-25 25,0-25,25 24,0 1,0-25,0 25,0 0,0-25,0 25,25-25,0 24,-25-24,25 0,0 0,-25 25,24-25,1 0,-25 0,25-25,0 25,-25 0,25-24,-25 24,24-25,-24 25,0-25,0 25,0-25,25 25,-25-25,0 1,0 24,0-25,0 25,0-25,0 25,0 0,0-25,0 25,0 0,0 0,0 25,0-25,0 0,0 25,0 0,0-25,0 24,0 1,0 0,0 0,0-25,25 25,-25-1,25-24,-25 25,25-25,-25 25,24-25,-24 0,25 0,0 0,0 0,0 0,-25 0,24 0,1-25,0 25,0-25,0 25,-25-24,24 24,1-25,0 0,-25 0,25 25,0-25,-25 1,24-1,-24 25,25-25,-25 0,0 25,0 0,0 0,0 0,0 0,0-25,0 25,0 0,0 0,0 0,0 25,0-25,0 0,0 0,0 0,0 25,25-25,-25 0,25 25,-25-25,25 25,0-25,-1 24,-24-24,25 0,0 25,-25-25,25 25,-25-25,25 0,-25 25,24-25,-24 0,0 0,25 0,-25 25,0-25,0 0,0 0,0 0,25 0,-25 0,0 0,25 0,-25 0,0 0,25 0,-1 0,-24-25,25 25,-25 0,25-25,0 25,-25-25,25 25,-25-25,24 25,-24-24,0-1,0 0,0 25,0-25,0 0,0 1,0 24,-24-25,24 25,-25 0,25 0,-25 0,25 0,-25 25,25-25,-25 24,25 1,0-25,0 25,0 0,0 0,0-1,25-24,-25 25,25 0,0-25,0 25,24-25,-24 0,25 0</inkml:trace>
  <inkml:trace contextRef="#ctx0" brushRef="#br0" timeOffset="127538.2948">14288 12303,'0'-25,"0"25,0 0,-25-24,25 24,0 0,0 0,0-25,0 25,0 0,0 25,-25-25,25 24,0 1,0 0,0 0,0 0,0 24,0-24,0 25,0-26,0 26,0-25,0 0,0-1,0 1,0 0,0 0,0-25,0 25,0-25,0 24,0-24,0 0,0 0,0-24,0 24,0-25,0 25,0-25,-25 0,25 0,0 1,-24-1,24 0,-25-25,25 26,-25-26,25 25,0-24,0-1,0 25,0-24,0 24,25 0,-25-25,49 25,-24 25,0-24,0-1,0 25,24 0,-24 0,0 0,0 0,-1 0,1 25,-25-1,25-24,-25 25,0 0,0 0,0-25,-25 25,25 0,-25-1,1 1,-1-25,0 25,0 0,0-25,25 25,-24-25,-1 24,0-24</inkml:trace>
  <inkml:trace contextRef="#ctx0" brushRef="#br0" timeOffset="127802.3099">14759 12204,'25'0,"-25"0,0 0,0 0,-25 0,0 25,25-25,-24 25,-1-25,0 24,0 1,0-25,1 25,24 0,0-25,0 25,0-25,0 24,0-24,0 0,24 25,-24-25,25 0,0 0,0 0,0 0,-1 0,1 0,25-25,-25 25,-1 0,-24-24,25 24,0-25,-25 25,0-25,0 25,0-25,-25 0,25 25,-25-24,1 24,-1-25</inkml:trace>
  <inkml:trace contextRef="#ctx0" brushRef="#br0" timeOffset="128070.3252">15131 11981,'25'0,"-25"0,0 0,0 0,0 0,-25 0,0 24,25-24,-24 25,24-25,0 0,0 25,0-25,0 25,0 0,0-25,24 24,1-24,0 25,0-25,0 25,-1 0,1-25,0 25,0-25,-25 25,25-25,-25 24,24-24,-24 25,0-25,0 25,0-25,-24 0,24 25,-25-25,0 0,0 0,0 0,-24 25,24-25,0 0</inkml:trace>
  <inkml:trace contextRef="#ctx0" brushRef="#br0" timeOffset="128362.3419">15553 11981,'49'-25,"-49"25,25 0,0 0,-25-25,0 25,0 0,0 0,-25 0,25 0,-25 25,1-25,-1 0,25 25,-25-1,25-24,-25 25,25-25,0 25,0 0,25 0,0-25,-25 24,25 1,-1-25,1 25,25-25,-25 25,0-25,-1 25,1-25,0 25,-25-1,25-24,-25 25,0-25,25 0,-25 25,0-25,0 25,0-25,0 0,-25 0,25 0,-25 0,0 0,0 0,25 0,-24 0</inkml:trace>
  <inkml:trace contextRef="#ctx0" brushRef="#br0" timeOffset="128527.3514">15975 12055,'24'0,"1"25,-25-25,25 25,0-25,-25 24,0-24,25 25,-25 0,0 0,24-25,-24 25,0 0,0-25,0 24,0-24,0 25,0-25,0 0,0 25</inkml:trace>
  <inkml:trace contextRef="#ctx0" brushRef="#br0" timeOffset="128646.3582">15975 12055,'-25'-50,"0"26,25-1,-25-25,0 25,25 1,0-1,0 0,0 0,0 25,0-25</inkml:trace>
  <inkml:trace contextRef="#ctx0" brushRef="#br0" timeOffset="129034.3804">16347 11782,'0'25,"0"0,24-25,-24 25,0-1,0 1,0 0,0 0,0 0,0-1,0 1,0 0,0 0,0 0,0-1,0 1,0 0,0-25,0 25,0-25,0 25,0-25,0 0,0 25,0-25,0 0,0 0,0 0,25 0,-25-25,0 25,0 0,25-25,-25 25,25-25,-25 25,25-25,-25 25,24-25,1 25,0-24,0 24,0 0,-1 0,1 0,0 0,0 24,0-24,0 25,-25-25,24 25,-24 0,0-25,0 25,0 0,0-25,0 24,-24 1,-1-25,0 25,0-25,0 0,0 25,1-25,-1 0,0 0,0 0</inkml:trace>
  <inkml:trace contextRef="#ctx0" brushRef="#br0" timeOffset="129206.3902">16843 12030,'0'25,"25"-25,-25 25,24-25,-24 25,0-1,0 1,0-25,0 25,0 0,0 0,0-25,0 25,0-1,0-24,0 25,0-25,0 0,0 0</inkml:trace>
  <inkml:trace contextRef="#ctx0" brushRef="#br0" timeOffset="129315.3964">16644 11956,'-25'-50,"25"50,-24-25,24 1,-25-1</inkml:trace>
  <inkml:trace contextRef="#ctx0" brushRef="#br0" timeOffset="129694.4181">17041 11708,'0'0,"0"25,0-1,0 1,25 0,-25 0,0 0,0-1,0 1,0 25,0-1,0-24,0 25,0-25,0 24,0-24,0 25,25-25,-25-1,0 1,25 0,-25-25,24 25,1 0,0-25,-25 0,25 24,0-24,-1 0,1 0,-25-24,25 24,0 0,-25-25,25 25,-25-25,24 25,-24-25,0 0,0 1,0-1,0 0,0 25,0-25,0 0,0 25,0 0,0 0,0 0,0 0,0 0,0 0,0 25,0-25,0 25,0 0,0-25,0 25,0-1,0-24,0 25,0 0,0-25,0 0,0 25,0-25,0 0</inkml:trace>
  <inkml:trace contextRef="#ctx0" brushRef="#br0" timeOffset="129815.425">17289 11832,'0'-25,"0"0,-25 0,25 25,0-24</inkml:trace>
  <inkml:trace contextRef="#ctx0" brushRef="#br0" timeOffset="130014.4364">17711 11633,'0'25,"25"-25,-25 25,0 0,0 0,0-1,0 1,0 25,0-1,0-24,0 25,0-1,0 1,0 0,-25-26,25 1,0 25,0-25,0 0,0-1,0 1,0-25,-25 25,25-25,0 25,0-25,0 0</inkml:trace>
  <inkml:trace contextRef="#ctx0" brushRef="#br0" timeOffset="130465.4622">17661 12229,'0'-25,"0"0,25 25,-25-25,25 25,-25-25,25 25,-25-24,25 24,-1 0,-24 0,25 24,0-24,-25 0,25 25,-25-25,0 25,0 0,0-25,0 25,0 0,0-25,0 24,0 1,0-25,0 25,25-25,-25 25,24-25,-24 0,25 0,0 25,-25-25,25 0,0 0,24-25,-24 25,0 0,0 0,-25-25,24 25,1-25,0 25,-25-25,25 25,-25-24,0 24,0 0,0-25,0 25,0 0,0 25,0-25,0 0,0 24,0 1,0 0,0 25,0-26,0 26,0 0,25-1,-25 1,0 24,0-24,0-1,0 26,0-26,0 1,0 24,0-24,-25 0,0-1,25 1,-25-25,0 24,1-24,-1 0,0-25,0 25,0-25,1-25,-1 25,0-25,0 0,25 1,-25-26,1 25,24-25,0 26,24-26,1 25,0-24,0 24,24-25,26 25,-26 1,26-1,24 0</inkml:trace>
  <inkml:trace contextRef="#ctx0" brushRef="#br0" timeOffset="132166.5595">2059 14486,'25'0,"-25"0,25 0,-25 0,0 25,0-25,0 0,0 25,0-25,-25 0,25 24,-25-24,25 25,-25 0,25-25,-24 25,-1-25,0 25,25-25,-25 0,0 24,1-24,-1 0,25 0,-25 0,25 0,-25 0,25 0,-25 0,25-24,0 24,0 0,0-25,0 25,0-25,25 25,-25-25,25 25,0-25,-25 25,25-24,-1 24,1 0,0-25,0 25,0 0,-1 25,1-25,0 24,-25-24,25 25,0 0,-25 0,0 0,0-1,0 1,0 25,-25-25,25 24,-25-24,0 0,0 24,1-24,-1 0,25 0,-25 0,0-1,25-24,-25 25,25-25,-24 0,24-25,0 25,-25 0,25-24,0 24,0-25,0 0,0 25,0-25,25 25,-25-25,0 25,24 0,-24 0,25 0,0 0,-25 0,25 0,0 0,-1 25,1-25,-25 0,25 25,0-25,0 0,-1 0,1 25,0-25,-25 0,25 0,0-25,-1 25,-24 0,25-25,0 0,-25 25,25-24,-25-1,25 0,-25 0,24 0,-24 1,0-1,0 0,0-25,0 26,0-1,-24-25,-1 25,25-24,-50 24,25-25,1 26,-26-26,0 25,1 0,-1 0,-24 1,24 24,1 0,-1 24,-25 1,26 0,-1 0,1 25,-1-1,0 1,26-1,-26 1,25 24,0-24,1 24,24-24,0 24,0-24,24 0,-24 24,25-24,0-1,25-24,-1 25,-24-26,25 1,24 0,-24-25,-1 0,26 25,-26-25,26-25,-26 0,1 25,24-25,-24-24,0 24,-1-25,1 1,-25-1,24 1,-24-1,0 0,-25 1,0-1,0-24,-25 24,0 1,-24-1,-26 0,26 1,-26 24,-24-25,25 50,-26 0,1 0,25 25</inkml:trace>
  <inkml:trace contextRef="#ctx0" brushRef="#br0" timeOffset="134400.6873">3275 14114,'0'0,"0"0,0 0,0 0,0 0,0 0,0 25,0-25,24 24,-24 1,0 0,0 0,25 0,-25-1,0 1,0 0,0 0,25 0,-25 0,0-1,0-24,0 25,0-25,0 25,0-25,0 0,0 0,0 0,0 0,0 0,0 0,0 0,-25-25,25 25,0-25,-25 1,25-1,0 0,-24 0,24-25,0 26,0-26,0 25,0-24,0 24,0-25,0 25,24-24,-24 24,25 0,-25 0,25 1,0-1,0 25,-1-25,-24 25,25 0,0 0,-25 25,25-25,-25 25,0-1,0 1,0 0,0 0,0 24,0 1,-25-25,0 24,25 1,-25 0,1-26,24 1,-25 25,25-50,-25 25,25 0,0-25,0 0,0 0,0 0,0 0,0-25,0 25,0-25,25 25,0-25,-1 0,1 25,0-25,0 1,0 24,-1-25,26 25,-25 0,0 0,-1 0,1 0,0 25,0-25,-25 24,25 1,-25 0,0-25,0 25,0 0,0 0,-25-1,25 1,-25 0,0 0,25-25,-25 25,1-1,-1-24,0 25,0-25,0 0,1 0,-1 0,0 0,25 0,-25 0</inkml:trace>
  <inkml:trace contextRef="#ctx0" brushRef="#br0" timeOffset="134684.7035">3895 14114,'0'0,"0"0,0 0,0 0,-25 25,25-25,0 24,-25 1,25 0,-25 0,25 0,0-1,0 1,0 0,0 0,0-25,0 25,25-25,0 25,-25-25,25 24,-1-24,1 0,0 0,0 0,0-24,0 24,-1 0,1-25,0 25,0-25,0 0,-25 25,24-25,-24 25,0-25,0 25,0-24,-24 24,24-25,-25 25,0-25,0 25,0 0,-24-25</inkml:trace>
  <inkml:trace contextRef="#ctx0" brushRef="#br0" timeOffset="134885.715">4341 13816,'25'0,"0"0,0 0,-25 0,0 0,24 25,-24-25,0 25,25 0,-25-1,0 26,0-25,0 0,0 24,0-24,0 25,0-26,0 26,0-25,0 0,0-1,0 1,25 0,-25-25,0 25</inkml:trace>
  <inkml:trace contextRef="#ctx0" brushRef="#br0" timeOffset="135324.7401">4192 14188,'0'0,"0"0,0 0,25 0,-25-25,25 25,-25-24,25 24,0-25,-1 25,1-25,0 0,0 0,0 1,-1-1,1 25,0-25,0 0,0 0,-25 1,24 24,-24-25,0 25,0-25,0 25,0-25,0 25,0 0,0 0,0 0,0 0,0 0,0 25,0-25,0 25,0 0,0-1,0 1,0 0,0 25,0-26,0 26,0-25,25 24,-25-24,0 25,0-25,0-1,0 1,25 0,-25 0,0-25,0 25,0-25,25 0,-25 0,0 0,0 0,25-25,-25 0,0 25,24-25,1 0,-25-24,25 24,0 0,0 0,-1 1,1-1,0 0,0 25,-25-25,25 25,-1 0,1 0,-25 25,25-25,0 25,-25-25,25 25,-25-1,25-24,-25 25,0 0,24-25,-24 25</inkml:trace>
  <inkml:trace contextRef="#ctx0" brushRef="#br0" timeOffset="135924.7745">5854 13767,'0'0,"-25"-25,25 25,0 0,-24 0,24 0,0 0,0 0,0 0,0 25,0-1,0 1,0 0,0 0,0 0,24 24,-24-24,0 25,25-26,-25 1,0 25,25-25,-25-1,0 1,25 0,-25-25</inkml:trace>
  <inkml:trace contextRef="#ctx0" brushRef="#br0" timeOffset="136539.8096">5681 14039,'24'0,"-24"0,0 0,25 0,-25 0,25-24,-25 24,25 0,0 0,-1-25,-24 25,25 0,0-25,0 25,0-25,-1 25,1-25,0 1,0 24,-25-25,25 0,-25 25,0-25,0 0,0 25,0-24,0 24,0 0,0 0,0-25,0 25,-25 0,25 25,0-25,0 0,0 24,0 1,0 0,0 0,0 0,0-1,0 26,0-25,25 0,-25 24,0-24,0 25,0-26,0 1,0 0,0-25,24 25,-24-25,0 25,0-25,0 0,0 0,25 0,-25 0,0 0,25-25,-25 25,25-25,-25 25,25-25,-25 25,25-25,-1 25,-24-24,25 24,-25 0,0 0,25 0,-25 24,25-24,-25 0,0 25,25-25,-25 25,0-25,24 0,-24 0,0 25,25-25,-25 0,0 0,25 0,-25 0,25 0,-25 0,25 0,-25 0,24-25,-24 25,25-25,0 25,-25-25,25 1,-25 24,25-25,-25 0,0 0,0 0,0 25,0-24,0-1,-25 25,25-25,-25 25,0 0,25 0,-25 0,1 0,24 25,-25-25,25 25,0-1,0 1,0 0,0-25,0 25,0 0,25-1,-1-24,1 25,0-25,0 0</inkml:trace>
  <inkml:trace contextRef="#ctx0" brushRef="#br0" timeOffset="137869.8857">7863 13767,'0'0,"-24"24,24-24,0 0,0 0,0 0,0 0,0 0,0 0,0 0,0 0,0 0,0 0,24 0,-24 0,0 0,25 0,-25 0,25 0,-25-24,25 24,-25 0,0-25,25 25,-25 0,0-25,0 25,0-25,0 25,0 0,-25-25,25 25,-25-24,0 24,0 0,1 0,-1 0,0 0,0 24,0-24,1 25,-1 0,0 0,25 0,-25-1,25 1,0 0,0 0,0 0,0-1,0 1,25 0,-25-25,25 25,0-25,-1 25,1-25,0 24,0-24,24 0,-24 0,25-24,-25 24,24 0,-24-25,25 25,-26-25,26 0,-25 0,25 25,-26-24,1-1,0 0,0 0,-25 0,25 1,-25-26,24 25,-24-24,0-1,0 25,0-24,-24-1,24 0,-25 26,0-26,25 25,-25 0,0 25,25 0,-24 0,24 0,0 0,-25 0,25 25,0 0,-25 25,25-26,-25 26,25-25,0 24,0 1,0 0,0-1,0-24,0 25,25-26,-25 1,25 0,0 0,-25 0,24-25,1 24,0-24,0 25,0-25,24 0,-24 0,0 0,24 0,-24-25,0 25,0 0,0-24,-1 24,1-25,-25 25,25-25,-25 0,25 25,-25-25,0 1,0 24,0-25,0 25,0-25,-25 25,25 0,-25-25,25 25,0 0,-25 0,25 25,0-25,0 0,0 25,0 0,0-25,0 24,0 1,0 0,0-25,0 25,0 0,0-25,25 24,-25-24,25 0,0 25,-25-25,25 0,-1 0,1 0,0 0,0 0,0-25,-1 25,26 0,-25-24,0 24,-1-25,-24 25,25-25,0 0,-25 25,0-25,0 25,0-24,0-1,0 25,0-25,0 25,0-25,0 25,0 0,0 0,0 0,0 0,0 0,0 0,0 0,0 25,0-25,0 25,0-25,0 25,0-25,0 24,0-24,0 25,0-25,0 0,0 25,0-25,0 0,0 0,0 25,0-25,0 0,0 0,0 0,0 0,0-25,0 25,0 0,25-25,-25 25,25-25,-25 25,0-24,0-1,24 25,-24-25,0 25,25-25,-25 25,0 0,25 0,-25-25,25 25,0 0,-25 0,24 25,1-25,-25 0,25 0,0 25,-25-25,25 25,-25-25,25 25,-25-25,0 24,0-24,0 25,0-25,0 25,0-25,0 0,0 25,0-25,0 0,0 0,0 0,0 0,0 0,0 0,0 0,0 0,24-25,-24 25,0-25,25 0,-25 1,25-1,-25 0,25 0,0 25,-25-25,24 1,1-1,0 25,0 0,0 0,-25 0,24 0,-24 25,25-25,-25 24,25-24,-25 25,25 0,-25 0,0 0,0-25,0 24,0-24,25 25,-25 0</inkml:trace>
  <inkml:trace contextRef="#ctx0" brushRef="#br0" timeOffset="138847.9417">10071 13643,'0'24,"0"-24,0 0,0 0,0 0,0 0,0 25,25-25,-25 0,25 0,-25 0,24 0,-24 0,25 0,0 0,-25-25,25 25,0 0,-25-24,24 24,-24 0,0-25,25 25,-25-25,0 25,0-25,0 25,0-25,0 1,-25 24,1-25,24 0,-25 25,0-25,0 25,0 0,1 0,-1 0,0 25,0-25,0 25,1 0,-1-1,25 1,-25 0,25 0,0 0,0-1,0 1,0 0,25-25,-25 25,25 0,-1-25,1 24,0-24,0 0,0 0,24 0,-24 0,25 0,-26 0,26-24,-25 24,0-25,0 25,-1-25,1 25,0-25,-25 25,25-25,-25 1,0 24,0-25,0 25,0 0,0 0,0 0,0 0,0 0,0 0,0 0,0 25,0-25,0 24,0-24,0 25,0 0,0-25,0 25,0-25,0 25,0-25,0 0,0 24,0-24,0 0,0 0,0 0,0 0,0 0,0-24,0 24,0 0,25-25,-25 25,24-25,-24 0,25 0,0 25,-25-24,25-1,-25 25,25-25,-25 25,24 0,-24 0,25 0,-25 0,0 0,0 25,25-25,-25 25,0-1,25-24,-25 25,0 0,25-25,-25 25,0-25,24 25,-24-25,25 24,-25-24,25 0,0 0,-25 0,25 0,-1 0,1 0,0-24,0 24,0-25,-1 25,1-25,-25 0,25 0,0 25,0-24,-25-26,24 25,-24 0,0-24,0 24,0-25,0 26,0-26,0 25,0 0,0 1,0 24,0 0,0 0,0 0,0 0,0 24,0 1,0 0,25 0,-25 0,0-1,25 26,-25-25,0 24,25-24,-25 0,25 0,-1 24,1-24,0-25,0 25,0-25,0 25,-1-25,26 0,-25 0,0-25,-1 25,1 0,0-25,0 0,0 25,-1-24,1 24,0-25,-25 25,25-25,-25 25,25 0,-25 0,0 0,24 0,-24 0,0 25,0-25,0 25,0-25,0 24,0-24,0 25,0-25,0 0,0 25,0-25,-24 0</inkml:trace>
  <inkml:trace contextRef="#ctx0" brushRef="#br0" timeOffset="139006.9508">11138 13494,'-25'0,"25"-25,0 25,0 0,0-25,0 25,25-25,-25 25,24-24,1 24,25-25,-1 25,1-25,0 0,-1 25</inkml:trace>
  <inkml:trace contextRef="#ctx0" brushRef="#br0" timeOffset="140772.0517">13147 13618,'-25'-25,"0"-25,25 26,-25-1,1-25,-1 25,-25 25,25-24,1-1,-1 25,0 0,0 0,0 25,1-25,-1 24,25 1,-25 0,0 25,25-26,0 1,0 0,0 25,0-26,0 1,25 0,-25 0,25-25,0 25,-25-1,24-24,1 0,0 25,0-25,0 0,-25 0,24 0,1 0,0 0,-25-25,25 25,0 0,-25-24,24-1,-24 25,25-25,-25 25,25-25,-25 0,0 1,0 24,0-25,0 0,0 25,0-25,0 25,0-25,0 25,0 0,0 0,0 0,0 0,0 25,0-25,0 25,0-25,0 25,25 0,-25-25,0 24,25 1,-25-25,0 25,24-25,-24 25,25-25,-25 25,25-25,-25 0,25 0,-25 24,25-24,-25 0,0 0,24 0,-24-24,0 24,0 0,25 0,-25-25,0 25,0 0,25-25,-25 25,0-25,25 25,-25 0,25-25,-25 25,24 0,-24 0,25 0,-25 0,25 0,-25 0,25 0,0 0,-25 0,0 25,25-25,-25 0,24 25,-24-25,0 0,25 0,-25 25,0-25,25 0,-25 0,0 25,25-25,-25 0,0 0,25 0,-25 0,24-25,-24 25,25 0,0-25,-25 25,25-25,-25 25,25-25,-25 1,24 24,-24-25,0 0,0 0,0 0,0 25,0-24,-24-1,24 25,-25-25,25 25,-25 0,25 0,-25 25,25-25,-25 25,25-25,0 24,0-24,0 25,0 0,0-25,0 0,25 25,0-25</inkml:trace>
  <inkml:trace contextRef="#ctx0" brushRef="#br0" timeOffset="141180.075">15131 13618,'-25'0,"25"0,0-25,0 25,-24-25,24 25,0-25,0 25,0-24,0-1,0 25,0-25,0 25,0-25,0 25,0 0,0 0,0-25,0 25,0 0,0 0,0 0,0 25,0-25,0 0,0 25,0-25,24 0,1 25,-25 0,25-25,0 24,0 1,-1 0,1-25,0 25,0 0,0-1,-1 1,-24-25,25 25,-25 0,0-25,0 25,0-1,0-24,0 0,0 25,-25-25,25 0,-24 0,-1 25,25-25,-25 0,0 0,25-25,-25 25,25 0,0-25,0 25</inkml:trace>
  <inkml:trace contextRef="#ctx0" brushRef="#br0" timeOffset="142233.1353">15826 13618,'49'0,"1"0,0-25,-26 25,26-25,-25 25,0-25,-25 25,24-24,-24 24,0-25,0 25,-24 0,-1 0,0-25,0 25,0 0,1 25,-1-25,0 0,0 25,0-25,1 24,-1-24,25 25,-25 0,25-25,0 25,0 0,0-25,0 24,0 1,0-25,25 25,-25-25,25 0,-25 25,24-25,1 0,0 0,0 0,-25 0,25-25,-1 25,1 0,-25-25,25 25,-25-25,0 25,0-24,0 24,0-25,0 25,0-25,0 0,0 25,0-25,0 25,-25 0,25 0,0 0,0 0,0 0,0 0,0 25,0-25,0 25,0 0,0-25,0 25,0-25,0 24,25 1,-25-25,25 0,0 25,-1-25,1 0,0 25,0-25,0 0,24 0,-24-25,0 25,0 0,-1 0,1-25,0 25,0-25,0 25,-25-24,24 24,-24-25,0 0,0 25,0-25,0 0,0 1,0-1,0 25,0-25,0 25,0-25,0 25,0 0,0 0,0 0,0 0,0 0,0 25,25-25,-25 25,25 0,-25-1,0-24,25 25,-25 0,0 0,0 0,0-1,0-24,0 25,0 0,0-25,0 0,0 25,0-25,0 0,0 0,0 0,0 0,0 0,0 0,0 0,0 0,0-25,0 25,25-25,-25 25,0-25,0 1,24 24,-24-25,25 25,-25-25,0 25,25 0,-25 0,25 0,-25 0,0 0,25 0,-25 0,0 25,25-25,-25 25,24-25,-24 24,0-24,0 25,25 0,-25-25,0 0,0 25,0-25,0 25,0-25,0 0,0 0,0 0,0 0,0 0,0 0,0 0,0 0,0 0,25-25,-25 25,0 0,0-25,25 25,-25-25,0 25,25-25,-25 25,0-24,24 24,-24-25,0 25,25 0,-25 0,25-25,-25 25,25 0,-25 0,0 0,25 0,-25 25,24-25,-24 0,0 25,25-25,-25 0,25 24,-25-24,0 0,25 0,-25 25,0-25,25 0,-25 0,24 0,1 0,-25 0,25 0,0-25,0 25,-25 0,24-24,1 24,-25 0,25-25,-25 25,25-25,-25 25,0-25,0 25,0 0,0 0,-25-25,0 25,25 0,-25 0,1 25,-1-25,25 0,-25 25,0-25,25 25,0-25,0 25,0-25,0 0,0 24,25-24,0 0</inkml:trace>
  <inkml:trace contextRef="#ctx0" brushRef="#br0" timeOffset="142344.1416">17934 13643,'25'0,"-25"0,0 24,0-24,0 0,0 0,0 0,0 0,0 0,0 0,0 0</inkml:trace>
  <inkml:trace contextRef="#ctx0" brushRef="#br0" timeOffset="146233.3641">6301 8781,'-25'0,"25"0,0 0,0 0,0 0,0 0,-25 0,25 0,0 0,0 0,0 0,0 0,0 0,0 0,0 0,0 0,0 0,0 0,0 0,0 0,0 0,25 0,-25 0,25 0,0 0,-1 0,1 0,25 0,-1 0,1-25,0 25,-1 0,1 0,24-25,-24 25,-1 0,26 0,-26 0,1 0,0 0,-1-25,1 25,0 0,-1 0,1 0,-1 0,-24 0,25 0,-25-24,-1 24,1 0,0 0,-25 0,25 0,-25 0,0 0,0 0,0 0,0 0,0 0,0 0,0 0,0 0,0 0,0 0,0 0,0 0,0 0,0 0,0 0,0 0,0 0,0 0,0 0,0 0,0 0,0 0</inkml:trace>
  <inkml:trace contextRef="#ctx0" brushRef="#br0" timeOffset="147326.4266">10344 8682,'0'0,"0"0,0 0,0 0,0 0,0 0,0 0,0 0,-25 0,25 0,0 0,0 0,0 0,0 0,0 0,25 0,0 0,0 0,-1 0,1 0,25 0,-1 0,1 0,24 0,-24-25,24 25,26 0,-26 0,0-25,26 25,-1 0,0-25,0 25,-24-25,24 25,0 0,0-24,1 24,-26 0,0-25,1 25,-1 0,1 0,-26 0,-24 0,25 0,-26 0,1 0,-25 0,0 0,0 0,0 0,0 25,0-25,0 0,0 0,0 0,0 0,0 0,-25 0,25 0</inkml:trace>
  <inkml:trace contextRef="#ctx0" brushRef="#br0" timeOffset="149389.5446">9401 10443,'0'-25,"0"25,0 0,0 0,0 0,0 0,0 0,0 0,0 0,0 0,0 0,25 0,-25 0,25 25,0-25,0 0,24 0,-24 0,25 25,-1-25,26 0,-26 24,26-24,-26 0,26 25,-1-25,25 0,-24 25,-1-25,1 0,24 0,-25 0,25 0,-24 0,-1 0,1 0,-1 0,0 0,1 0,-1 0,-24 0,-1 0,1 0,0 0,-1 0,-24 0,0 0,0 0,-25 0,0 0,0 0,0 0,0 0,0 0,0 0,0 0,0 0,0 0,0 0</inkml:trace>
  <inkml:trace contextRef="#ctx0" brushRef="#br0" timeOffset="150253.594">13569 10443,'0'0,"-25"0,0 25,25-25,0 0,0 0,-25 0,25 0,0 0,0 0,0 0,0 0,25 0,-25 0,25 0,0 0,-1 0,26 0,0 0,-1 0,1 24,24-24,-24 0,24 0,1 0,24 0,-25-24,1 24,24 0,-25 0,26 0,-26 0,0 0,26 0,-26 0,-24 0,24 0,-24-25,24 25,-24 0,-26 0,26 0,-25 0,0 0,-1 0,1 0,-25 0,0 0,0 0,0 0,0 0</inkml:trace>
  <inkml:trace contextRef="#ctx0" brushRef="#br0" timeOffset="151796.6823">7194 8434,'0'0,"0"0,0 0,0 0,0-25,0 25,0 0,0 0,0 0,0 0,0 0,0 0,0 0,0 0,0 0,0 0,0 0,0 0,0 0,0 0,0 0,25 0,-25 0,24 25,1-25,0 24,0-24,24 25,1 0,-25 0,24 0,1-1,24 1,-24 25,0-25,24 24,-24-24</inkml:trace>
  <inkml:trace contextRef="#ctx0" brushRef="#br0" timeOffset="152139.7019">10269 9847,'0'0,"0"-24,0 24,0 0,0 0,0 0,0 0,0 0,0 24,25-24,-25 0,0 0,25 0,-25 25,25-25,0 0,-25 25,25-25,-1 0,26 25,-25-25,24 0,-24 25,25-25,-1 0,-24 0</inkml:trace>
  <inkml:trace contextRef="#ctx0" brushRef="#br0" timeOffset="152524.7239">11435 8086,'0'0,"0"0,0 0,0 25,0-25,0 0,0 0,0 25,25 0,-25-25,25 25,0 24,0-24,-1 0,1 24,0-24,0 25,0-1,24-24,-24 25,25-1,-26 1,26 0,-25-1</inkml:trace>
  <inkml:trace contextRef="#ctx0" brushRef="#br0" timeOffset="158098.0427">7268 8508,'0'0,"0"0,0 0,0 0,0 0,0 0,0 0,0 0,0 0,0 0,0 0</inkml:trace>
  <inkml:trace contextRef="#ctx0" brushRef="#br0" timeOffset="158563.0693">10691 8434,'0'0,"0"0,0 0,0 0,0 0,0 0,0 0,0 0,0 0,0 0,0 0</inkml:trace>
  <inkml:trace contextRef="#ctx0" brushRef="#br0" timeOffset="159490.1223">10369 9922,'0'0,"0"0,0 0,0 0,-25 0,25 0,0 0,0 0,0 0,0 0</inkml:trace>
  <inkml:trace contextRef="#ctx0" brushRef="#br0" timeOffset="160802.1974">13792 9054,'0'0,"25"0,-25-25,0 25,24 0,-24 0,0 0,25 0,-25 0,25 0,-25 25,25-25,-25 0,25 25,-25-25,24 24,-24-24,0 25,0-25,25 25,-25-25,0 25,0-25,0 0,0 25,0-25,0 0,0 0,-25 24,25-24,0-24,-24 24,24 0,0-25,0 25,0-25,0 0,0 25,0-25,0 1,0-1,0 25,24-25,1 0,-25 0,25 25,0-25,-25 1,25 24,-1-25,1 25,0 0,0-25,0 25,-1 0</inkml:trace>
  <inkml:trace contextRef="#ctx0" brushRef="#br0" timeOffset="161378.2303">14511 8930,'0'0,"0"0,0 0,0 0,0 0,0 0,0 0,0-25,0 25,-25 0,25 0,-25 0,1 0,24 0,-25 0,0 0,0 0,25 25,-25-25,1 0,24 24,-25-24,25 25,0-25,-25 25,25 0,0-25,0 25,0 0,0-25,0 24,0-24,25 25,0-25,-25 0,24 25,-24-25,25 0,0 0,-25 0,25 0,0 0,-25 0,24 0,-24-25,25 25,-25 0,0 0,25-25,-25 25,0 0,0-24,0 24,0-25,0 25,0-25,25 25,-25-25,0 25,0 0,0-25,0 25,0 0,0 0,0 0,0 0,0 25,0-25,0 25,0-25,0 25,25-25,-25 25,0-25,0 24,25-24,-25 0,0 25,24-25,-24 0,25 0,0 0,-25 0,25 0,0 0,-1 0,1-25,-25 25,25 0,0-24,0 24,-1-25,-24 0,25 25,-25-25,0 0,0 0,0 1,0-1,0 0,0-25,0 26,0-1,-25 0,25 0,0 0,0 25,0-24,0 24,0 0,0 24,0-24,0 25,0 0,0 0,0 24,0-24,25 0,-25 0,25 24,-25-24,0 0,25 0,-25-25,0 25</inkml:trace>
  <inkml:trace contextRef="#ctx0" brushRef="#br0" timeOffset="161558.2406">14809 9004,'25'-25,"-1"25,1-25,-25 1,25 24,0-25,0 0,-1 0,26 0,-25 25,24-24,1-1,-25 0,24 25,1-25,-25 0,24 25,-24 0,0-24,0 24,0 0,-25 0</inkml:trace>
  <inkml:trace contextRef="#ctx0" brushRef="#br0" timeOffset="162119.2727">13569 9252,'0'0,"0"0,0 0,0 0,24 0,-24 0,25-25,0 25,0 0,24-24,-24 24,25 0,24-25,-24 0,24 25,1-25,24 25,-25-25,25 1,-24 24,24-25,0 25,-24-25,24 0,-25 25,1-25,-1 25,-24-25,-1 25,1-24,-25 24,0 0,-1 0,-24-25,0 25,-24 0,-1 0,0 0,0 0,-24 0,-1 0,-24 25,24-25,0 24,-24-24,24 0,-24 25,24 0,-24-25,24 25,1-25,-26 25,26 0,-26-25,26 24,-1-24,25 25,-24-25,24 0,25 25,0-25,0 0,0 0,25 0,-1 0,1 0,25-25,-1 25,26 0,-26-25,26 25,-1 0,1-24,-1 24,1-25,24 25,-25-25,1 25,-26 0,26-25,-26 25,1 0,-1-25,1 25,-25 0,0 0</inkml:trace>
  <inkml:trace contextRef="#ctx0" brushRef="#br0" timeOffset="167074.5561">7913 7441,'0'-24,"0"24,0-25,0 25,0 0,0-25,0 25,0 0,0 0,0 0,0 25,0-25,0 25,0-25,0 24,0 1,0 0,0 0,0 24,0-24,0 0,0 0,0-25,0 25,25-1,-25-24,25 0,-1 0,26 0,-25-24,24 24,1-25,0 0,24 0,-24 0,24-24,1 24,-1-25,0 26,-24-1,24-25,1 25</inkml:trace>
  <inkml:trace contextRef="#ctx0" brushRef="#br0" timeOffset="167545.5831">10890 7689,'0'0,"0"0,0-24,0 24,0-25,0 25,0 0,0 0,0-25,0 25,0 0,0 0,0 0,0 0,0 0,0 25,0-25,0 0,0 25,0-25,0 0,0 24,0-24,0 25,0-25,0 25,24-25,-24 0,25 25,0-25,0 0,0-25,-1 25,26-25,0 25,-1-25,1 1,-1-1,1 0,25 0,-26 0</inkml:trace>
  <inkml:trace contextRef="#ctx0" brushRef="#br0" timeOffset="168021.6103">10443 9227,'0'0,"0"0,0-24,25 24,-25 0,0-25,0 25,0 0,0 0,0 0,0 0,0 25,0-25,0 24,0-24,0 25,0-25,0 25,0-25,0 25,0-25,25 25,-25-25,0 0,25 0,-25 0,24 0,1 0,0 0,0-25,24 25,1-25,0 0,-1 0</inkml:trace>
  <inkml:trace contextRef="#ctx0" brushRef="#br0" timeOffset="168404.6322">13693 9351,'0'0,"0"0,0 0,0 0,0 0,0 0,0 0,0 0,0 0,0 0,0 0,0 0,0 25,0-25,0 0,24 25,-24-25,0 0,25 0,-25 0,25 0,0-25,0 25,-1-25,26 25,0-24,24-26,-24 25,24 0,0 1,1-26,-1 25</inkml:trace>
  <inkml:trace contextRef="#ctx0" brushRef="#br0" timeOffset="174481.9798">1637 16148,'-24'0,"24"0,0 0,0 0,0 0,-25-25,25 25,0 0,0 0,0-25,0 25,0-25,25 25,-25 0,24-24,-24 24,25-25,-25 25,25 0,-25 0,25 0,0 0,-25 0,24 0,-24 0,25 0,-25 25,0-25,25 24,-25-24,0 25,0 0,0-25,0 25,-25 0,25-1,-25 1,25-25,0 25,-24 0,24-25,0 0,-25 25,25-25,0 0,0 0,0 0,0 0,25-25,-25 25,0-25,24 25,-24 0,25-25,0 25,0-25,0 25,0 0,-25 0,24 0,1 0,0 0,-25 0,0 25,25-25,-25 25,0-25,0 25,0 0,0-25,-25 24,25 1,-25 0,0 0,1 0,-1 0,0-1,-25 1,25 0,-24 0,24-25,-25 25,26-1,-26-24,25 0,-24 0</inkml:trace>
  <inkml:trace contextRef="#ctx0" brushRef="#br0" timeOffset="174912.0044">1613 15652,'-25'0,"-25"0,25 0,-24 0,-1 0,25 0,-24 25,-1-1,25-24,-24 50,24-25,0 0,-24 24,24 1,0-1,0 1,0 0,25 24,-24-24,24-1,0 26,0-26,0 1,24 24,-24-24,25 0,0-1,0 1,24-1,-24 1,0-25,25 0,-1-1,1 1,-1 0,1-25,0 25,-1-25,1-25,24 25,-24 0,24-25,-24 0,24 1,-24-1,0-25,24 1,0 24,-24-25,0-24,24 24,-24 1,-1-1,1-25,-25 26,-1-1,1-24,0 24,-25-24,0 24,-25 1,0-1,1-24,-26 24,-24 25,-1-24,1 24,-25-25,-1 50,1-25,-25 25,25 25,-25-25,0 25</inkml:trace>
  <inkml:trace contextRef="#ctx0" brushRef="#br0" timeOffset="176450.0924">3870 15627,'-25'0,"25"-25,0 25,-25 0,25-25,-25 25,25 0,-24 0,-1 0,25 0,-25 0,0 25,0-25,25 25,-24 0,-1 0,25-1,-25 1,25 0,-25 25,25-26,0 26,0-25,25 0,-25-1,0 1,25 0,0 0,-1 0,-24-25,25 24,0-24,0 0,24 0,-24 0,0-24,25 24,-26-25,26 0,-25 0,25 0,-26-24,1 24,25 0,-25-24,-25 24,24-25,-24 25,0 1,0-26,-24 25,24 0,-50 1,25-1,0 0,-24 25,24-25,-25 25,1-25,24 25,-25 0,25 0,1 0,-1 25,0-25</inkml:trace>
  <inkml:trace contextRef="#ctx0" brushRef="#br0" timeOffset="176994.1235">4341 15602,'0'25,"0"-25,25 25,-25 24,25-24,-25 0,25 0,-25 0,24-1,-24 1,25 0,-25 0,0 0,0-25,25 24,-25-24,0 25,0-25,0 0,0 0,0 0,0 0,0 0,0 0,0-25,0 25,0-24,0-1,0 0,0 0,0 0,0 1,0-1,0 0,25 25,-25-25,0 0,25 25,-25-24,0 24,24 0,-24 0,0 24,25-24,-25 25,0-25,25 25,-25 0,0 0,0-1,25 1,-25-25,0 25,25-25,-25 25,24-25,-24 0,25 25,-25-25,25 0,-25-25,25 25,-25 0,25-25,-1 25,-24-25,25 0,0 1,-25 24,25-25,-25 0,25 0,-25 0,0 1,0-1,0 0,0 25,-25-25,25 25,-25 0,25 0,-25 0,25 0,-25 25,25-25,-24 25,24 0,-25-1,25 1,0 25,0-25,0-1,25 1,-1-25,1 25,0 0,0-25,0 25,24-25,-24 0,25 0</inkml:trace>
  <inkml:trace contextRef="#ctx0" brushRef="#br0" timeOffset="177398.1466">6003 15627,'0'0,"25"0,-25-25,0 0,0 25,25-24,-25-1,0 0,24 0,-24 0,25 1,-25-1,25 0,-25 0,25 0,-25 0,0 1,0-1,0 0,0 0,0 25,-25-25,25 25,0 0,-25 0,0 0,25 0,-24 25,-1-25,25 25,-25 0,25 0,0-1,0-24,0 25,0 0,25-25,0 25,-1 0,1-25,0 25,0-25,0 24,0-24,-1 0,1 25,0-25,0 25,-25-25,25 0,-25 25,0-25,0 25,0-25,0 24,-25-24,25 25,-25-25,0 0,0 25,1-25,-1 0,0 0,0 0,0 0,0-25,1 25,-1-25</inkml:trace>
  <inkml:trace contextRef="#ctx0" brushRef="#br0" timeOffset="178007.1814">6077 14982,'25'-25,"0"0,-25 25,25 0,0 0,-25 0,25 0,-25 25,24 0,1 0,-25 0,25 24,-25-24,25 25,-25-26,25 26,-25-25,24 24,-24-24,0 25,0-25,0 24,0-24,0 0,0 0,25 0,-25-1,0-24,0 25,0-25,25 0,-25 25,0-25,0 0,25-25,-25 25,0 0,25-25,-25 1,24-1,1 25,-25-25,25 0,-25 0,25 1,0-1,-1 0,-24 0,25 25,0-25,0 25,-25 0,25 0,-25 0,24 0,-24 25,0-25,25 25,-25-25,0 25,0 0,0-25,0 24,0 1,25-25,-25 25,0-25,0 25,25-25,-25 25,0-25,25 0,-25 24,24-24,-24 0,25 0,-25 0,25 0,-25-24,25 24,-25 0,25-25,-25 25,24-25,-24 25,25-25,-25 25,0-25,0 25,0-24,0 24,0 0,0-25,0 25,0 0,0 0,0 0,0 0,0 0,0 0,0 0,0 25,0-25,0 0,0 24,0-24,0 0,25 0,-25 25,25-25,-25 0,25 0,-25 0,24 0,1 0,-25-25,25 25,0 0,-25-24,25 24,-25 0,0 0,0-25,0 25,0 0,0-25,-25 25,0 0,0 0,0 0,1 0,-26 0,25 0</inkml:trace>
  <inkml:trace contextRef="#ctx0" brushRef="#br0" timeOffset="178554.2127">7268 15304,'0'0,"0"0,0 25,-25-25,25 25,0-25,0 25,0-25,0 25,0-25,0 25,0-1,0-24,25 25,-25-25,0 0,25 25,-25-25,25 0,0 25,-25-25,24 0,1 0,0-25,-25 25,25 0,0 0,-1-25,1 25,-25-25,25 25,0-24,-25-1,0 25,25-25,-25 0,0 0,0 25,0-25,0 1,0 24,0-25,0 25,0-25,0 25,0 0,0 0,0 0,0 25,0-25,0 25,0-25,24 24,-24 1,0 0,0-25,25 25,-25-25,0 25,25-25,0 0,-25 25,25-25,-1 0,-24 0,25 0,0-25,25 25,-26-25,1 25,0-25,0 0,0 0,-1 1,1-1,0 0,0 0,0 0,-25-24,24 24,-24-25,0 26,0-26,-24 25,-1 0,25-24,-25 49,0-25,25 0,-25 25,25 0,-24 0,24 25,-25-25,25 25,0 0,0-1,0 26,0-25,0 0,0 24,0-24,25 25,-25-26,24 1,-24 25,25-25,0-25</inkml:trace>
  <inkml:trace contextRef="#ctx0" brushRef="#br0" timeOffset="178958.2358">8756 15205,'25'0,"-25"-25,0 25,0-24,-25-1,25 25,-24 0,-1-25,0 25,-25 0,26 0,-1 25,0-25,0 25,0-1,1-24,-1 25,0 0,25 0,0-25,0 25,0-1,0-24,0 25,25-25,-25 0,25 25,-1-25,1 0,0 0,0 0,0 0,-1 0,1-25,0 25,0-25,0 1,-1 24,1-25,0 0,0 0,0 0,-25 1,24-1,-24-25,0 25,0-24,0-1,0 1,0-1,-24 25,24-24,-25-1,0 0,25 26,-25-26,25 50,-25-25,25 0,0 25,0 0,0 25,0-25,0 25,0 0,0 24,0-24,0 25,25-1,-25 1,25 0,-25-1,25 1,-25-1,25 1,-25-25,24 24,1 1,-25-25,25 24,0-24,0 0</inkml:trace>
  <inkml:trace contextRef="#ctx0" brushRef="#br0" timeOffset="179670.2766">10195 14957,'0'0,"0"-25,-25 1,25 24,0-25,0 0,-25 0,25 25,0-25,0 1,-24 24,24-25,0 25,0 0,0-25,0 25,0 0,0 0,0 25,0-25,0 25,0-1,0 1,24 0,-24 0,0 24,25-24,-25 25,0-25,25 24,-25-24,0 0,0 0,0-1,25 1,-25-25,0 25,0-25,0 0,0 0,0 0,0 0,25 0,-25 0,0-25,0 25,0-25,24 1,-24-1,25 0,-25 0,25 0,0 1,0 24,-25-25,25 25,-1-25,1 25,0 0,0 0,0 25,-1-25,1 25,-25-25,25 24,-25 1,0 0,0-25,0 25,0 0,0-1,-25 1,0 0,1 0,-1 0,0-25,0 24,0-24,1 25,-1-25,25 0,-25 0</inkml:trace>
  <inkml:trace contextRef="#ctx0" brushRef="#br0" timeOffset="180002.2956">10914 15007,'0'0,"0"0,0 0,0 0,0 0,0 0,25 0,-25 0,25 0,-25 0,0 0,25-25,-25 25,25 0,-25-25,0 25,24 0,-24-25,0 25,0 0,0-24,0 24,0 0,-24 0,-1 0,0 0,0 0,0 24,1-24,-26 25,25 0,-24 0,24 0,0-25,0 24,0 1,1 0,24 0,0 0,0-25,0 24,0 1,0-25,24 25,-24-25,25 0,0 25,25-25,-26 0,26 0,0 0,-26 0,51 0,-26-25</inkml:trace>
  <inkml:trace contextRef="#ctx0" brushRef="#br0" timeOffset="180197.3067">11783 14932,'0'0,"0"0,0 25,0-25,0 0,24 0,-24 0,25 0,-25-25,25 25,0 0,0 0,-1-24,1 24,0-25,25 25,-26 0,1-25,0 25,-25-25,25 25</inkml:trace>
  <inkml:trace contextRef="#ctx0" brushRef="#br0" timeOffset="180374.3168">11882 14660,'-25'0,"25"0,0 0,-25-25,25 25,0 0,0 0,0 25,0-25,0 0,0 24,0 1,25-25,-25 25,0 0,25 0,-25-1,0 1,0 0,25 0,-25 0,0-1,0 1,0 0,0 0,0 0,0-1</inkml:trace>
  <inkml:trace contextRef="#ctx0" brushRef="#br0" timeOffset="180918.3479">12229 14784,'0'0,"25"0,-25 0,0 24,0-24,0 25,0-25,25 25,-25 0,0-25,24 25,-24-1,0 1,25 0,-25-25,0 25,25-25,-25 0,25 25,-25-25,25 0,-25 0,24 0,-24 0,25 0,0 0,-25 0,25-25,-25 25,25-25,-25 25,25-25,-1 25,-24-25,25 1,-25-1,25 25,0-25,-25 25,25-25,-25 25,24 0,1 0,-25 0,25 0,-25 0,25 0,-25 25,0-25,25 0,-25 25,0-25,24 0,-24 25,0-25,0 0,25 0,-25 0,0 0,25 0,-25 0,0 0,25 0,-25 0,25 0,-25-25,0 25,24 0,-24-25,0 25,0 0,25-25,-25 25,0-25,0 25,-25 0,25-24,-24 24,-1 0,0 0,25 0,-25 0,0 24,1-24,-1 25,0 0,0-25,25 25,-25 0,25-25,-24 24,24 1,0-25,0 25,24-25,-24 25,25-25,-25 25,25-25,0 24,24-24,-24 0,25 0,-25 0,24 0,1 0,-1 0</inkml:trace>
  <inkml:trace contextRef="#ctx0" brushRef="#br0" timeOffset="181927.4057">14759 15056,'25'0,"0"0,0-24,-1 24,1 0,-25 0,25-25,-25 25,0 0,0 25,-25-25,0 0,1 0,-1 24,0 1,-25-25,26 25,-26 0,0 0,1-25,-1 24,0-24,26 25,-1-25,-25 25,50-25,-25 0,25 0,0 0,0 0,0-25,0 25,0 0,25-25,-25 1,25-1,0 25,24-50,-24 25,0 1,0-1,0-25,24 25,-49 1,25-26,0 25,-25-24,0 24,0 0,0 0,0 0,-25 1,0-1,1 25,-1-25,-25 25,25 0,-24 0,24 25,0-25,0 25,0-1,1 1,24 25,0-25,0 24,0-24,0 25,24-26,1 26,0-25,0 24,24-24,-24 0,25 0,0 0,-26-1,26 1,0 0</inkml:trace>
  <inkml:trace contextRef="#ctx0" brushRef="#br0" timeOffset="182998.4669">16049 14908,'0'0,"0"-25,0 25,0-25,0 0,-25 25,25-25,-25 25,25-24,-24 24,-1 0,25 0,-25 0,0 0,0 0,1 0,-1 24,0 1,25 0,-25-25,0 25,25 0,-24-1,24 1,0 0,0 0,0 0,0-25,0 24,24-24,1 25,-25-25,25 0,0 0,0 0,-1 0,1 0,0-25,0 25,0-24,-1 24,1-25,0 0,-25 25,25-25,-25 25,0-25,0 1,0 24,-25-25,25 0,-25 25,0-25,1 25,-1-25,0 25,0 0,0-24</inkml:trace>
  <inkml:trace contextRef="#ctx0" brushRef="#br0" timeOffset="183207.4789">16347 14536,'0'0,"24"-25,-24 25,0 0,0 0,0 0,0 0,0 0,0 0,0 25,0-25,0 24,0 1,0 0,0 0,0 0,0-1,0 1,0 0,0 0,0 0,0-1,0 1,0-25,25 25,-25 0,0 0</inkml:trace>
  <inkml:trace contextRef="#ctx0" brushRef="#br0" timeOffset="184100.53">16272 14709,'0'0,"0"0,0-25,0 25,0 0,0-24,25 24,-25 0,25 0,0-25,-1 25,1 0,0-25,0 25,-25-25,25 25,-1 0,1-25,-25 25,25-24,-25 24,0-25,0 25,0 0,0-25,0 25,0 0,0 0,0 0,0 0,0 0,0 0,-25 0,25 25,0 0,0-25,0 24,0 1,0 0,0 0,0 24,0-24,0 0,0 0,0-25,0 25,0-1,0 1,0 0,0-25,0 25,0-25,25 0,-25 25,0-25,0 0,0 0,0 0,0 0,25 0,-25-25,0 25,25-25,-1 25,-24-25,25 25,-25-25,25 25,0-24,-25 24,25 0,-25 0,25 0,-25 0,0 0,24 0,-24 0,0 0,25 0,-25 24,0-24,25 0,-25 25,0-25,0 25,25-25,-25 0,25 25,-25-25,24 0,-24 0,25 0,0 0,-25 0,25 0,0 0,-25 0,24 0,1 0,0-25,0 25,-25 0,25-25,-1 25,-24-25,25 25,0-24,-25 24,0-25,25 25,-25-25,0 25,0-25,0 25,0-25,0 25,-25 0,25-24,0 24,-25 0,25 0,0 0,-25 0,25 24,0-24,0 25,-24-25,24 25,0-25,0 25,0-25,0 25,0-25,0 24,0-24,24 25,-24-25,25 0,0 25,0-25,-25 0,25 0,-1 0,26 0,-25 0,0 0,-1 0,1 0,0 0,0-25,0 25,-1 0,-24-25,25 25,-25 0,25-24,-25 24,0-25,0 25,0 0,0-25,0 25,0 0,0 0,0 0,0 0,0 0,0 0,0 0,0 0,25 0,-25 0,0 0,0 0,0 0,0 0,25 0,-25 0,24 0,-24 0,25 25,-25-25,25 0,-25 0,25 25,0-25,-25 0,25 0,-25 24,0-24,24 0,-24 0,0 25,25-25,-25 0,0 0,0 0,25 25,-25-25</inkml:trace>
  <inkml:trace contextRef="#ctx0" brushRef="#br0" timeOffset="184429.5488">18926 14635,'25'0,"-25"0,0 0,25-25,-25 25,0 0,25-25,-25 25,25 0,-25 0,24-25,1 25,0 0,0 0,24-24,-24 24,25 0,-1-25,1 25,0 0,-1 0,1 0,-1-25,1 25,0 0,-1 0</inkml:trace>
  <inkml:trace contextRef="#ctx0" brushRef="#br0" timeOffset="184930.5774">19894 14436,'-25'0,"25"-24,0 24,0 0,0 0,0 0,0 0,0 0,0 0,0 0,0 0,0 0,0 24,0-24,0 25,0 0,25-25,-25 25,0 0,25-1,-25-24,24 25,-24-25,25 25,-25-25,25 0,-25 25,25-25,0 0,-25 0,24 0,-24 0,25 0,0 0,-25 0,25-25,-25 25,25-25,-25 25,24-25,-24 25,25-24,-25 24,25-25,-25 25,25-25,-25 25,25-25,-25 25,0 0,24 0,-24 0,0 0,25 0,-25 0,0 25,25-25,-25 0,0 25,25-25,-25 0,0 0,25 25,-25-25,24 0,1 0,-25 0,25 0,0 0,0 0,-1 0,-24 0,25 0,0 0,0 0,0 0,-1 0,-24-25,25 25,-25 0,0-25,0 25,0 0,-25-25,1 25,-1 0,0-25,0 25,0 0,-24 0,24 25,0-25,-24 0,24 25,0-25,25 25,0 0,0-25,0 24,0-24,25 25,0-25,24 25,1-25,-1 25,26-25,-1 0,1 0,-1 0</inkml:trace>
  <inkml:trace contextRef="#ctx0" brushRef="#br0" timeOffset="187241.7096">10617 15652,'0'0,"-25"0,0 0,25 25,-25-25,1 0,-1 24,0-24,0 25,0 0,25 0,-24 0,-1-1,0 26,0-25,0 0,25 24,-25-24,25 25,0-26,0 1,0 0,25 0,-25 0,25-1,-25 1,25 0,0-25,-25 25,25-25,-1 25,26-25,-25 0,0 0,24 0,-24 0</inkml:trace>
  <inkml:trace contextRef="#ctx0" brushRef="#br0" timeOffset="187753.7389">11063 15900,'0'0,"0"0,0 0,0 0,0 0,0 0,0 0,0 0,0 0,0 0,-25 0,25 25,0-25,0 24,0-24,0 25,0 0,-24 0,24 0,0-1,0 1,0 0,-25 0,25 0,0-1,0-24,0 25,0-25,0 0,0 25,0-25,0 0,0 0,0 0,0 0,0 0,0-25,0 25,0-25,0 25,0-24,0-1,0 0,25 0,-25 0,0 1,0-26,0 25,0-24,0 24,0 0,0-25,0 26,0-1,24 25,-24-25,0 0,0 25,0 0,25 0,-25 0,0 25,0-25,25 25,-25 0,25-1,-25 1,25 0,-25 0,0 0,24 24,-24-24,25 0,-25 0,0-25,25 24,-25 1,25-25,-25 25,25-25,-25 25,0-25,24 0,-24 25,0-25,0 0</inkml:trace>
  <inkml:trace contextRef="#ctx0" brushRef="#br0" timeOffset="187925.7487">10989 16098,'-25'0,"25"0,0 0,0 0,0 0,0 0,0 0,0 0,0 0,0 0,25 0,-25-25,25 25,-1 0,1 0,-25-24,25 24,0 0,0-25,-1 25</inkml:trace>
  <inkml:trace contextRef="#ctx0" brushRef="#br0" timeOffset="188164.7624">11286 15726,'-24'0,"24"0,0 0,0-25,0 25,-25 0,25 0,0 0,0 0,0 0,0 0,0 0,0 25,25-25,-25 25,0 0,24 0,-24-1,0 26,25-25,-25 0,0-1,25 1,-25 0,0 0,25 0,-25-1,0-24,0 25,25 0,-25-25,0 0,0 25,25-25</inkml:trace>
  <inkml:trace contextRef="#ctx0" brushRef="#br0" timeOffset="188375.7745">11460 15726,'0'0,"0"-25,0 25,0 0,0 0,0 0,0 0,0 0,0 0,0 0,0 25,0 0,0 0,0 0,25-1,-25 1,0 0,25 0,-25 0,0-1,25 1,-25 0,0 0,24-25,-24 25,0-1,25-24,-25 25</inkml:trace>
  <inkml:trace contextRef="#ctx0" brushRef="#br0" timeOffset="188890.8039">12006 15577,'0'-24,"0"-1,0 0,0 0,0 25,0-25,0 25,0-24,0 24,0 0,0 0,0 0,0 0,0 0,0 24,0 1,0 0,0 0,25 24,-25 1,0 0,0-1,-25 26,25-1,-25-24,25 24,-25 0,25-24,-25 24,25-24,-24 0,-1-1,25-24,0 25,-25-25,25-1,0 1,0 0,0 0,0-25,0 25,0-25,0 0</inkml:trace>
  <inkml:trace contextRef="#ctx0" brushRef="#br0" timeOffset="189291.8269">12353 15900,'0'-25,"0"0,0 0,0 1,0-1,0 25,0-25,0 0,0 25,-25 0,25 0,-25 0,25 0,-24 0,24 0,-25 25,25-25,-25 25,0 0,25-25,0 24,-25-24,25 25,0 0,0-25,25 25,-25 0,25-25,0 24,0-24,-1 25,1-25,0 25,25-25,-26 0,1 25,25-25,-25 0,0 25,-25-25,24 0,1 24,-25-24,0 0,0 25,0-25,0 0,0 25,0-25,-25 0,1 0,24 25,-25-25,0 0,0 0,0 0,0 0,1 0,-1 0,0 0,0 0,0 0,25 0,-24 0</inkml:trace>
  <inkml:trace contextRef="#ctx0" brushRef="#br0" timeOffset="190407.8907">12874 15925,'0'-25,"0"0,-25 25,25-25,0 25,-25-25,1 1,24 24,-25 0,0 0,25 0,-25 0,0 0,1 0,24 0,-25 24,0-24,25 25,-25 0,25-25,-25 25,25 0,0-1,0 1,0 0,25-25,-25 25,25 0,-25-25,25 24,-25-24,25 0,-1 25,1-25,-25 0,25 0,-25 0,25 0,0-25,-25 25,0 0,24 0,-24-24,0 24,25-25,-25 25,0-25,0 0,0 25,0-25,0 1,0-1,0 0,0 25,0-25,0 25,0-25,0 25,0-24,0 24,0 0,25 0,-25 0,0 0,0 0,25 0,-25 0,0 0,25 0,-25 24,24-24,-24 25,25-25,-25 25,25-25,-25 25,25-25,-25 25,0-1,25-24,-25 25,0-25,24 25,-24-25,0 0,0 25,0-25,0 0,0 0,0 0,0 0,0 0,0 0,0 0,0 0,0 0,0 0,0 0,0-25,0 25,0-25,0 25,0-25,0 1,25 24,-25-25,0 25,0-25,25 25,-25-25,25 25,-25-25,25 25,-25 0,24 0,-24 0,25 0,-25 0,0 0,25 25,-25-25,25 0,-25 25,0-25,0 25,0-25,0 25,0-25,0 24,0-24,0 25,0-25,0 0,0 25,0-25,0 0,0 0,0 0,0 0,0 0,0 0,0-25,0 25,0 0,25-25,-25 25,24-24,-24 24,25-25,-25 25,25-25,0 25,-25-25,25 25,-1 0,-24 0,25 0,0 0,-25 0,25 0,-25 25,0-25,25 0,-25 0,0 25,0-25,0 0,0 25,0-25,25 0,-25 0,0 0,0 0,0 0,0 0,24 0,-24 0,0 0,25 0,-25 0,0-25,25 25,-25 0,0-25,25 25,-25-25,0 25,0-25,0 1,0 24,0-25,-25 0,25 25,-25-25,25 25,-25-25,25 25,0 0,-24 0,24 0,0 25,-25-25,25 25,0 0,0-25,0 25,0-1,0 1,25-25,-25 25,24 0,-24-25,25 25,0-25,-25 24,25-24,0 0,-25 0</inkml:trace>
  <inkml:trace contextRef="#ctx0" brushRef="#br0" timeOffset="190635.9038">13593 15379,'25'0,"0"0,0 25,24-25,-24 25,25-1,-1 1,-24 0,25 0,-1 24,1-24,-25 25,24-1,-24-24,-25 25,25-1,-25 1,0 0,0-1,-25 1,0-1,-24 1</inkml:trace>
  <inkml:trace contextRef="#ctx0" brushRef="#br0" timeOffset="191671.963">18976 14957,'-25'0,"25"-25,0 25,-25-24,25 24,-24 0,24 0,-25 24,0-24,25 25,-25-25,0 25,0 25,1-26,24 1,-25 25,25-1,-25 1,25-25,0 24,0 1,0-25,0 25,0-26,25 1,-25 0,25 0,-1 0,1-1,0-24,25 25,-25-25,-1 0,26 0,-25 0,24 0,-24 0</inkml:trace>
  <inkml:trace contextRef="#ctx0" brushRef="#br0" timeOffset="192122.9888">19422 15156,'0'0,"-24"-25,24 25,0 0,0-25,0 25,0 0,0 0,0 0,0 0,0 0,0 25,0-25,0 25,0-1,0 1,0 0,0 0,0 0,0-1,0 1,0 0,-25 0,25 0,0 0,-25-1,25 1,0-25,0 25,0-25,-25 0,25 0,0 0,0 0,0 0,0 0,0 0,0 0,0-25,0 25,0-25,25 25,-25-24,0-1,0 0,0-25,0 25,25 1,-25-1,0 0,0 0,25 0,-25 25,0-24,24 24,-24 0,0 24,25-24,-25 25,25-25,-25 25,25 0,0 0,-25-25,24 24,1 1,0 0,-25-25,25 25,0-25,-25 25,24-25,1 0,-25 25,25-25,0 0,0 0,-25 0,24 0,1 0,-25 0</inkml:trace>
  <inkml:trace contextRef="#ctx0" brushRef="#br0" timeOffset="192328.0005">19919 15032,'0'-25,"0"25,-25-25,25 25,0 0,0 0,0 0,0 0,0 0,0 25,0-25,0 25,0-1,0 1,0 0,0 0,0 0,0-1,0 1,0 0,0 0,0 0,0-25,0 24,0 1,0-25,0 25,0-25,25 25,-25-25,0 25,24-25</inkml:trace>
  <inkml:trace contextRef="#ctx0" brushRef="#br0" timeOffset="192600.0161">20092 15280,'0'-25,"0"25,0 0,-25 0,25 0,-24 25,24-25,-25 0,25 24,-25-24,25 25,-25-25,25 25,0-25,0 0,0 25,0-25,25 25,-25-25,25 0,0 25,-25-25,24 0,1 0,0 0,0 0,0 0,-1 0,1-25,0 25,0 0,0-25,-1 25,-24 0,25-25,-25 25,0-25,0 25,0-25,0 25,-25-24,1 24,-1-25,0 25,0-25,0 25,1-25,-26 25,25 0,0 0</inkml:trace>
  <inkml:trace contextRef="#ctx0" brushRef="#br0" timeOffset="192892.0328">20911 14908,'0'-25,"25"25,-25-25,0 25,0 0,0-25,0 25,0 0,0 0,0 25,0-25,0 25,0 0,0-1,0 1,0 0,0 25,-25-1,25 1,-25-1,0 1,25 0,-25-1,0 1,1 0,-1-1,0 1,0-1,0-24,25 25,-24-25,24-1,0 1,0 0,0 0,0-25,0 0,0 0</inkml:trace>
  <inkml:trace contextRef="#ctx0" brushRef="#br0" timeOffset="193352.0591">21506 14982,'0'-25,"0"25,0-25,0 1,0 24,0 0,-25-25,25 25,-25 0,1 0,24 0,-25 0,25 0,-25 0,0 0,25 25,-25-25,25 0,-24 24,24 1,0-25,0 25,24-25,-24 25,25 0,0-25,0 24,0 1,-1-25,26 25,-25 0,0-25,-1 25,1-1,0-24,0 25,-25 0,25-25,-25 25,0-25,0 25,0-25,-25 24,25-24,-25 25,25-25,-25 0,0 25,1-25,-1 0,0 0,0 0,0 0,25 0,-24 0,24-25,-25 25,25 0</inkml:trace>
  <inkml:trace contextRef="#ctx0" brushRef="#br0" timeOffset="194280.1122">22052 15156,'25'0,"-25"0,24-25,-24 25,0-25,0 25,0-25,0 25,0 0,-24-25,-1 25,25 0,-25 0,0 0,25 0,-25 0,0 0,25 0,-24 25,-1-25,25 25,-25-25,25 25,0 0,0-25,0 24,0-24,0 25,25-25,-25 25,25-25,-25 0,24 25,-24-25,0 0,25 0,-25 0,0 0,25 0,-25 0,0-25,0 25,0 0,0-25,0 25,0-25,0 25,0-24,25 24,-25-25,0 25,0-25,0 25,25 0,-25-25,0 25,25 0,-25-25,0 25,24 0,-24 0,25 0,-25 0,25 0,-25 0,0 25,25-25,-25 0,25 25,-25-25,0 25,24-25,-24 25,25-25,-25 24,0 1,25-25,-25 25,0-25,0 0,0 25,0-25,0 0,25 25,-25-25,0 0,0 0,0 0,0 0,0 0,0 0,0 0,0 0,0-25,0 25,0-25,0 25,0-25,0 25,0-25,25 1,-25 24,0-25,24 0,-24 25,25-25,-25 25,25 0,0-25,-25 25,25 0,-1 0,-24 25,25-25,0 0,-25 0,25 25,-25-25,25 25,-25-25,0 25,0-25,0 0,0 24,0-24,0 25,0-25,0 25,0-25,0 0,0 25,0-25,0 0,0 0,0 0,0 0,0 0,0 0,0 0,0 0,0 0,0-25,24 25,-24 0,0-25,25 25,-25-25,25 25,0 0,-25-24,25 24,-1 0,1-25,0 25,0 0,0 0,-1 0,1 0,0 0,-25 0,25-25,0 25,-1 0,-24 0,25 0,0 0,-25 0,25 0,-25 0,25 0,-25-25,25 25,-25 0,24-25,-24 25,0 0,0-24,0 24,0-25,0 0,0 25,0-25,0 25,-24-25,24 25,0-24,-25 24,25 0,-25 0,25 0,-25 0,25 0,0 0,0 0,0 24,0-24,0 25,0-25,0 25,0-25,0 25,25 0,0-25,-25 24,25-24,-1 25,26-25</inkml:trace>
  <inkml:trace contextRef="#ctx0" brushRef="#br0" timeOffset="194668.1344">23540 14858,'0'0,"25"0,-25 25,25-25,-25 25,24-1,-24-24,0 25,25 0,-25 0,0 0,0-25,0 24,0 1,0-25,0 25,0-25,0 25,0-25,0 0,0 25,0-25,0 0,0 0,0 0,0 0,0 0,0 0,0 0,0 0,0-25,0 25,25-25,-25 25,0-25,25 0,-25 25,0-24,25-1,-25 25,24-25,-24 25,25 0,-25 0,25 0,-25 0,25 0,-25 0,25 0,-25 25,0-25,0 0,0 25,0-25,0 24,0-24,0 0,0 25,24-25,-24 25</inkml:trace>
  <inkml:trace contextRef="#ctx0" brushRef="#br0" timeOffset="194928.1493">24259 14957,'0'-25,"0"25,-24 0,24 0,-25 0,0 0,0 25,25-25,-25 0,25 25,-24-25,24 25,-25-25,25 25,0-25,0 0,0 24,25-24,-25 25,24-25,-24 0,25 0,0 25,0-25,0 0,-25 0,24 0,1 0,-25 0,25 0,-25 0,0-25,0 25,0 0,0 0,0-25,0 25,0-24,-25 24,25-25,-25 25</inkml:trace>
  <inkml:trace contextRef="#ctx0" brushRef="#br0" timeOffset="195131.1609">24334 14784,'25'0,"-25"24,0-24,0 0,24 25,-24 0,0 0,0-25,0 25,0 24,0-24,0 0,0 0,0-1,0 1,0 0,0 0,0-25,0 25,0-1,25-24,-25 0,0 25,0-25,25 0</inkml:trace>
  <inkml:trace contextRef="#ctx0" brushRef="#br0" timeOffset="195379.1751">24235 14734,'0'0,"0"0,0 0,24 0,-24 0,25 0,-25 0,25 0,-25 25,0-25,25 0,-25 0,25 0,-25 0,24 0,1 0,0 0,-25 0,25 0,0 0,-1 0</inkml:trace>
  <inkml:trace contextRef="#ctx0" brushRef="#br0" timeOffset="195594.1874">24731 14486,'0'0,"0"0,0 0,24 0,-24 0,0 0,25 25,-25-25,25 25,0-1,0 1,-1 25,1-25,-25 24,25 1,0-25,-25 24,0 1,0-1,0 1,-25 0,0-1,-24 1,-1-1,0 1,-24 24</inkml:trace>
  <inkml:trace contextRef="#ctx0" brushRef="#br0" timeOffset="197046.2704">11162 16421,'-24'0,"-1"0,0 0,0 0,0 0,25 0,-24 0,24 0,-25 0,25 0,0 0,0 0,0 0,0 0,25 0,-1 0,1 0,25 0,-1 0,1 0,24 0,1-25,24 25,-24-25,24 25,25-25,-25 0,25 1,-25-1,25 25,-25-25,25 0,-24 0,24 1,-25 24,0-25,0 0,1 25</inkml:trace>
  <inkml:trace contextRef="#ctx0" brushRef="#br0" timeOffset="197774.3121">19646 15850,'24'0,"-24"0,25 25,25-25,-1 0,1 0,25 0,-1 0,0-25,26 25,-1 0,25 0,0 0,0-25,25 25,0 0,-25 0,24-24,1 24,0 0,0 0,0 0,-25-25,25 25,-25 0,24 0,-24-25,0 25,0 0,-24-25,-1 25,0 0,0-25,-24 25,-1 0,-24 0,-1 0,1-24,-25 24,0 0,-1 0,-24 0,0 0,0 0,0 0,0 0,0 0,0 0</inkml:trace>
  <inkml:trace contextRef="#ctx0" brushRef="#br0" timeOffset="209715.9951">18728 12179,'0'0,"0"0,0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inkml:trace>
  <inkml:trace contextRef="#ctx0" brushRef="#br0" timeOffset="214586.2736">18877 12154,'0'0,"0"0,0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16429.3791">18827 12105,'0'0,"0"0,0 0,0 0,0 0,0-25,0 25,0 0,0 0,0 0,0 25,0-25,0 0,0 0,0 24,0-24,0 25,0-25,0 25,0-25,0 25,0-25,25 25,-25-25,0 25,25-25,-25 0,25 0,-1-25,26 25,-25-25,24 25,1-25,24-25,-24 26,24-26,1 25,-1-24,1 24,-1-25,0 1,1 24,-26-25,26 25,-25 1,-1-1,1 0,-25 25,-1-25,-24 25,25 0,-25-25,0 25,0 0,0 0,0 0,0 0,0 25,0-25,0 0,0 0,0 0,0 0,0 0,0 0,0 0,0 0,0 25,0-25,0 0,0 0,0 25</inkml:trace>
  <inkml:trace contextRef="#ctx0" brushRef="#br0" timeOffset="220951.6377">8905 9401,'75'25,"-26"-25,1 0,-1 25,-24-25,0 0,0 0,0 0,-1 0</inkml:trace>
  <inkml:trace contextRef="#ctx0" brushRef="#br0" timeOffset="224757.8554">14710 9897,'0'0,"0"0,0 0,0 0,0 0,0 0,0-25,0 25,0 0</inkml:trace>
  <inkml:trace contextRef="#ctx0" brushRef="#br0" timeOffset="226444.9519">18976 13469,'-25'0,"25"-25,0 0,-25 1,25-1,0 0,0 0,0 25,0-25,0 25,0-24,0 24,0 0,0 0,0 0,0 0,0 0,0 24,25 1,-25 0,0 0,0 0,0-1,0 1,0 25,25-25,-25-1,0 1,25 0,-25 0,25-25,-1 25,1-25,0 0,25-25,-1 25,1-25,24 0,1-24,-1 24,0-25,26 1,-1 24,0-25,0 1,-24 24,24-25,-25 25,26 0,-51 1,26-1,-26 0,-24 25,0-25,0 25,-1 0,-24 0,0 0,0 0,0 0,0 0,0 0,-24 0,24 0</inkml:trace>
  <inkml:trace contextRef="#ctx0" brushRef="#br0" timeOffset="227566.016">11286 16545,'0'0,"0"0,0 0,0-25,0 25,0 0,0 0,0 0,25 0,-25 0,25 0,-25 0,25 0,25 0,-26 0,26 0,0 0,-1 0,1 0,24 0,1 0,-1-25,25 25,0 0,-24 0,49 0,-25 0,0-25,25 25,0 0,0-24,0 24</inkml:trace>
  <inkml:trace contextRef="#ctx0" brushRef="#br0" timeOffset="228062.0444">19249 16222,'0'0,"0"0,0 0,25 0,-25-25,24 25,1 0,0 0,0 0,0 0,24 0,1 0,-1 0,1 0,0 0,24 0,0 0,1 0,-1 0,26 0,-26 0,0 0,26 0,-1 0,-25 0,25 0,-24 0</inkml:trace>
  <inkml:trace contextRef="#ctx0" brushRef="#br0" timeOffset="230098.1609">3547 8756,'50'0,"0"0,-1-25,1 25,-1 0,26 0,-26 0,26-25,-1 25,-24 0,24 0,1-24,-26 24,26 0,-26 0,26-25,-26 25,1 0,0-25,24 25,-24 0,-26 0,26 0,0 0,-26-25,1 25</inkml:trace>
  <inkml:trace contextRef="#ctx0" brushRef="#br0" timeOffset="230369.1764">3423 8781,'-24'0,"-1"0,0 0,25 0,-25 25,25-25,0 0,0 0,0 0,0 0,25 0,-25 0,25 0,24 0,-24 0,25 0,-25 0,49 0,-24-25,-1 25,26-25,-1 25,0 0,1-25,-25 25,24-25,0 25,1 0,-1-24,-24 24,24 0,-24 0</inkml:trace>
  <inkml:trace contextRef="#ctx0" brushRef="#br0" timeOffset="230973.2109">4316 10542,'0'0,"0"0,0 0,0 0,0 0,0 0,0 0,0 0,25 0,-25 0,25-25,0 25,24 0,-24 0,25-25,-1 25,26 0,-1-24,1 24,-1 0,0-25,1 25,-1 0,1-25,-1 25,1-25,-1 25,0 0,-24 0,24-25,-24 25,0 0,-1 0,1 0</inkml:trace>
  <inkml:trace contextRef="#ctx0" brushRef="#br0" timeOffset="231206.2242">4490 10542,'0'0,"0"0,0 0,0 0,25 0,0 0,-1 0,1 0,25 0,-25-25,49 25,-24 0,-1 0,26-25,-1 25,1-24,-1 24,0 0,1-25,-1 25,1-25,-1 25</inkml:trace>
  <inkml:trace contextRef="#ctx0" brushRef="#br0" timeOffset="233373.3482">4217 7491,'25'0,"-25"-25,0 25,0 0,0 0,0 0,0 25,0-25,0 25,25 0,-25-25,0 24,0 1,0-25,25 25,-25-25,24 25,-24-25,25 0,0-25,0 25,0-25,24 0,-24 1,25-1,-1 0,1-25,-1 26,1-26,24 25</inkml:trace>
  <inkml:trace contextRef="#ctx0" brushRef="#br0" timeOffset="234189.3949">6053 8979,'0'0,"24"25,-24-25,0 0,25 25,-25-25,25 0,-25 0,25 0,0 0,0 0,-1-25,1 25,0-25,25 0,-1 1,1-1</inkml:trace>
  <inkml:trace contextRef="#ctx0" brushRef="#br0" timeOffset="237925.6086">18207 9897,'0'0,"0"25,0-25,0 0,0 25,0-25,0 0,0 0,25 0,-25 0,0 0,25 24,-1-24,-24 0,25-24,0 24,-25 0,25 0,-25-25,25 25,-1 0,-24 0,0-25,25 25,-25 0,0-25,0 25,0 0,0-25,0 25,0 0,0 0,0 0,0-24,0 24,0 0,0 0,-25 0,25 0,-24 0,24 0,-25 24,25-24,-25 0,25 0,-25 25,25-25,-25 25,25-25,-24 25,24-25,0 25,0-1,0-24,0 25,0-25,0 25,0-25,0 0,0 25,0-25,0 0,0 0,0 25,24-25,-24 0,25 0,-25 0,25 0,-25 0,25 0,-25 0,0 0,0-25,0 25,0 0,0 0,0 0,0 25,0-25,0 0,-25 0,0 25,25-25,-25 24,1-24,-1 25,25 0,-25-25,0 25,25 0,-25-25,25 24,0-24,0 25,0-25,0 0,0 25,0-25,0 0,25 0,-25 0,25 25,0-25,-25 0,25 0,-1-25,1 25,0 0,0 0,0-25,-1 25,1-25,0 25,0 0,0-24,-25-1,24 25,1-25,-25 0,25 25,-25-25,0 1,0 24,0-25,0 0,0 25,0-25,0 25,0-25,0 25,0 0,0 0,0 0,0 0,0 0,0 0,0 0,0 0,0 25,0-25,0 25,0-25,0 25,25-25,-25 25,0-1,0-24,0 25,0 0,0-25,0 25,0-25,0 25</inkml:trace>
  <inkml:trace contextRef="#ctx0" brushRef="#br0" timeOffset="238074.6171">18629 9847,'0'0,"0"0,-25-24,25 24,-25 0</inkml:trace>
  <inkml:trace contextRef="#ctx0" brushRef="#br0" timeOffset="238301.6301">19050 9624,'0'0,"25"0,-25 0,0 0,0 0,0 0,0 25,0-25,0 25,-25-25,25 25,0-1,-24 1,24 25,-25-25,25-1,0 1,0 0,-25 0,25 24,0-24,0-25,0 25,0 0,0 0,0 0,0-25,0 24,0 1,0-25</inkml:trace>
  <inkml:trace contextRef="#ctx0" brushRef="#br0" timeOffset="239145.6784">18852 9996,'0'0,"0"0,0 0,0 0,0 0,0 0,0 0,25-25,0 25,-25 0,24 0,1 0,0-24,0 24,0 0,24-25,-24 25,0-25,0 25,-1-25,1 0,0 25,-25-24,25 24,-25-25,0 0,0 25,0-25,0 25,0-25,0 25,0-24,0 24,0 0,0 0,0 0,0 0,0 0,0 24,0-24,0 25,0 0,-25 0,25 0,0-1,0 1,0 0,0 0,0 24,0-24,0 0,0 0,0 0,0 0,0-1,0 1,0-25,0 25,0 0,0-25,0 0,0 0,0 25,0-25,0 0,25-25,-25 25,0 0,25-25,-1 25,-24-25,25 25,0-25,0 25,0-24,-1 24,-24-25,25 25,0 0,-25 0,25 0,-25 0,25 0,-25 0,0 0,24 0,-24 0,0 25,0-25,0 0,0 24,25-24,-25 0,0 25,0-25,0 0,25 25,-25-25,25 0,-25 0,0 25,25-25,-25 0,24 0,1 0,-25 0,25 0,0 0,-25 0,25-25,-1 25,-24 0,25 0,0-25,-25 25,0-25,25 25,-25-24,0 24,25-25,-25 25,0-25,0 0,0 25,0-25,0 0,0 25,0-24,0 24,0-25,0 25,-25 0,25 0,-25 0,25 0,0 0,-25 25,25-25,0 0,-25 24,25-24,0 25,0-25,0 25,0-25,0 0,0 25,25-25,-25 0,25 0,0 0,-25 0,25 0,0 0,24 0,-24-25,0 25,0 0,-1 0,1-25,0 25,0 0,0-25,-1 25,1 0,0 0,-25 0,25 0,0 0,-25 0,0 25,24-25,-24 0,0 25,0-25,0 25,0 0,0-25,0 25,0-25,0 24,0-24,0 0,25 25,-25-25,25 0,-25 25</inkml:trace>
  <inkml:trace contextRef="#ctx0" brushRef="#br0" timeOffset="239377.6916">21060 9847,'0'0,"0"0,0 0,0 0,0 0,0 0,0 0,0 0,0 0,0 25,0-25,0 25,0 0,0-25,0 25,0-1,0-24,0 25,0 0,0-25,0 0,0 25,0-25</inkml:trace>
  <inkml:trace contextRef="#ctx0" brushRef="#br0" timeOffset="239549.7015">20836 9649,'-25'-25,"25"25,-24-25,24 25,-25-24,25 24,0 0,0 0,0 0,0-25,0 25,0 0,0 0,0 0,0 0</inkml:trace>
  <inkml:trace contextRef="#ctx0" brushRef="#br0" timeOffset="239724.7115">20787 9723,'0'0,"0"25,0-25,0 25,0-25,0 25,0-25,-25 25,25-1,0-24,0 25,0 0,0 0,0 0,0-1,0 1,0-25,0 25,0 0,0-25,25 25,-25-25</inkml:trace>
  <inkml:trace contextRef="#ctx0" brushRef="#br0" timeOffset="240089.7324">21357 9823,'25'0,"-25"-25,25 25,-25 0,0 0,25 25,-1-25,-24 24,25-24,-25 25,25 0,-25 0,25 0,-25-1,0 1,0 0,-25 0,25 0,-25 0,0-1,1 1,-1 0,0 0</inkml:trace>
  <inkml:trace contextRef="#ctx0" brushRef="#br0" timeOffset="240545.7584">22349 9798,'0'-25,"0"25,0-25,0 25,0 0,0-25,-24 25,24 0,-25-24,25 24,-25 0,25 24,-25-24,0 0,25 25,-24 0,-1 0,0 0,25-1,0 1,0 0,0 0,0 0,0-1,0 1,0 0,25 0,-25 0,25-25,-1 25,1-25,0 24,0-24,0 0,24 0,-24 0,0 0,0 0,-1 0,1-24,0 24,0-25,0 25,-25-25,24 0,-24 25,0-25,0 0,0 1,0-1,-24 0,-1 0,0 0,0-24,0 24,1 0</inkml:trace>
  <inkml:trace contextRef="#ctx0" brushRef="#br0" timeOffset="241048.7872">22845 9674,'25'25,"-25"-25,0 24,0-24,0 25,0 0,25 0,-25-25,0 25,0-1,0 1,0 0,0 0,0 0,0-1,0 1,0 0,0 0,0-25,-25 25,25-25,0 0,0 25,0-25,0 0,0 0,0 0,0 0,0 0,0 0,0 0,0-25,0 25,0-25,0 0,0 25,0-25,0 0,0-24,0 24,0 0,25-24,-25 24,25 0,-25-25,25 26,-1-1,1 0,0 25,0-25,0 25,0 0,-1 0,1 0,0 0,-25 25,25-25,-25 25,0-25,0 25,0-25,0 24,-25 1,0 0,0-25,1 25,-26 0,25-1,-25-24,26 25,-26-25,25 25,0-25,1 0,24 25,0-25,0 0,0 0,0 0,24 25,1-25,-25 24,25-24,0 25,0-25,-1 25,1-25,0 25,0-25,0 25,24-25,-24 25,0-25,-25 0,25 24,0-24,-1 0,1 0,0 0,0 25</inkml:trace>
  <inkml:trace contextRef="#ctx0" brushRef="#br0" timeOffset="241293.8012">23689 9872,'0'0,"0"0,0-25,0 25,-25 0,25 0,-25-24,25 24,-25 0,25 0,-24 24,24-24,-25 25,0-25,25 25,-25 0,0-25,25 25,0-1,0 1,0 0,0-25,0 25,0 0,0 0,0-25,25 24,-25-24,25 25,0-25,0 0,-1 25,1-25</inkml:trace>
  <inkml:trace contextRef="#ctx0" brushRef="#br0" timeOffset="241496.8128">23937 9798,'0'0,"0"0,0 0,0 0,0 0,0 0,0 25,0-25,0 24,0 1,0 0,0 0,0 0,0 24,0-24,0 0,0 0,0 0,0-1,-25 1,25 0,0 0,0-25,0 25,0-25,0 24,0-24,0 0</inkml:trace>
  <inkml:trace contextRef="#ctx0" brushRef="#br0" timeOffset="241681.8234">24086 9872,'0'0,"0"0,0 0,0 0,0 25,0-25,0 25,0-25,0 25,0-25,0 24,0 1,0-25,0 25,0 0,0-25,0 25,0-25,0 25,0-25,0 0</inkml:trace>
  <inkml:trace contextRef="#ctx0" brushRef="#br0" timeOffset="241853.8333">23887 9624,'0'0,"0"-25,0 25,0 0,0-24,0 24,0 0,0 0,0 0,0 0,0 0,0 0,0 0,0 0</inkml:trace>
  <inkml:trace contextRef="#ctx0" brushRef="#br0" timeOffset="242233.855">24334 9376,'-25'0,"25"0,0 0,0 0,0 0,0 25,0 0,25 0,-25-1,25 1,-1 25,1-25,0 24,25 1,-26-1,1 1,25 0,-25-1,-1 1,1-1,-25 1,25-25,-25 25,0-1,-25 1,0-1,1 1,-51 24,26-24,-26 0</inkml:trace>
  <inkml:trace contextRef="#ctx0" brushRef="#br0" timeOffset="243129.9062">18306 11435,'0'0,"25"0,25 0,-26 0,26 0,0 0,-1 0,26 0,-1 0,25-25,1 25,24 0,0 0,24-25,1 25,25-24,-1 24,1-25,0 25,24-25,1 25,-1-25,1 0,24 25,-25-24,25-1,-24 25,24-25,-24 25,-1-25,0 0,1 25,-26-25,1 25,0-24,-1 24,-24-25,-25 25,25-25,-50 25,25 0,-24-25</inkml:trace>
  <inkml:trace contextRef="#ctx0" brushRef="#br0" timeOffset="305429.4696">4242 17090,'0'0,"0"25,0-25,0 0,0 25,0-25,0 0,0 0,0 25,25-25,-25 0,25 0,-25 25,24-25,1 0,0 0,-25-25,25 25,0 0,-25 0,24-25,1 25,-25 0,25-25,-25 25,25-25,-25 25,0-24,25-1,-25 25,0-25,0 0,0 25,0-25,0 25,-25-24,25-1,-25 25,25 0,-25 0,25-25,-25 25,25 0,-24 0,24 25,-25-25,25 0,-25 25,25-1,0 1,-25-25,25 25,0 0,-25 0,25-1,0 1,0 0,25 0,-25 0,25-1,-25 1,25-25,0 25,-25-25,24 25,1-25,0 0,0 25,0-25,24 0,-24 0,0-25,0 25,-1 0,1-25,0 25,0-25,0 0,-1 25</inkml:trace>
  <inkml:trace contextRef="#ctx0" brushRef="#br0" timeOffset="305773.4893">4812 16942,'-24'0,"24"0,0-25,0 25,0 0,0 0,0 0,0 0,0 25,0-25,0 0,24 24,-24-24,25 25,0 0,-25-25,25 25,0 0,-1-25,1 24,0-24,0 25,0-25,0 25,-25-25,24 0,1 25,0-25,-25 0,25 0,-25 0,25 0,-25 0,0 0,0-25,0 25,0-25,0 25,0-25,0 1,0-1,0 0,-25 0,25 0,0 1,-25-1,25 0,-25 25,25-25,0 25,-25 0,25 0,0 0,0 0,-24 25,24 0,0-25,-25 49,25-24,-25 0,0 0,25 24,-25-24,0 25,25-25,-24 24,-1-24,25 0,-25 24,25-24,-25 0,25 0</inkml:trace>
  <inkml:trace contextRef="#ctx0" brushRef="#br0" timeOffset="306021.5034">5358 16942,'0'0,"0"0,-25 0,25 0,-24 0,24 24,-25-24,25 25,-25 0,25 0,-25 0,25-1,0 1,0 0,0 0,0-25,0 25,0-1,0 1,25 0,-25-25,25 25,0-25,-25 25,24-25,1 0,0 0,0 0,0 0,-1-25</inkml:trace>
  <inkml:trace contextRef="#ctx0" brushRef="#br0" timeOffset="306782.547">5681 16991,'0'-25,"0"25,0 0,0 0,0 0,-25 0,25 0,0 0,0 0,0 0,0 0,0 0,0 0,0 0,25 0,-25 0,0 0,24 0,-24 0,0 0,25 0,0 0,-25 0,25 0,-25-24,25 24,-25 0,24 0,-24-25,0 25,0 0,0-25,0 25,0-25,0 25,0 0,0-25,-24 25,-1 0,25 0,-25 0,0 0,0 0,1 0,24 25,-25-25,0 25,25-25,-25 25,25 0,0-1,0 1,0-25,0 25,0 0,0 0,0-25,25 24,-25-24,25 25,0-25,-25 0,24 25,1-25,0 0,0 0,0 0,-25 0,49 0,-24-25,0 0,0 25,-25-24,24-1,1 25,0-25,-25 0,25 0,-25 1,25-1,-25 0,0-25,0 26,-25-1,25-25,-25 25,0 1,25-1,-25 0,25 0,-24 25,24-25,-25 25,25 25,0-25,0 25,25 0,-25 0,0 24,24 1,1-1,-25 1,25 0,-25-1,25 1,0-1,-25 1,24 0,-24-26,25 26,-25-25,0 0,25-1,-25 1,25 0,-25-25,0 25,0-25,0 0,25 0,-25 0,0 0,0 0,0 0,0-25,0 25,-25-25,25 0,-25-24,25 24,-25-25,0 1,25-26,-24 26,-1-1,25-24,0 24,0 1,0-1,0 0,0 26,25-1,-1 0,1 0,-25 25,25 0,0 0,0 25,0-25,-25 25,24 0,-24-1,0 1,0 0,0 0,0 0,0-1,-24 26,24-25,-25 0,0-1,0 1,25-25,-25 25,0-25,1 25</inkml:trace>
  <inkml:trace contextRef="#ctx0" brushRef="#br0" timeOffset="306973.5579">6102 16470,'25'0,"0"-24,25 24,-26 0,1 0,0 0,0 24,0-24,-1 25,1 0,0 0,-25 0,25-1,0 26,-25-25,24 0,-24 24,25-24,-25 0,0 24,25-24,-25 0,0 0,0 0,25-25,-25 24</inkml:trace>
  <inkml:trace contextRef="#ctx0" brushRef="#br0" timeOffset="307151.5681">6450 16818,'0'0,"0"-25,0 25,0-25,0 25,24 0,-24-25,25 25,0 0,-25-25,25 25,24 0,-24 0,0 0,0 0,0 25,-1-25,1 0,0 25,0-25,0 25,-25-25,0 25,24-1</inkml:trace>
  <inkml:trace contextRef="#ctx0" brushRef="#br0" timeOffset="307295.5763">6623 16619,'-25'0,"25"-25,-24 1,24 24,0-25,0 0,0 25,0-25,0 25,0 0,0 0,24-25</inkml:trace>
  <inkml:trace contextRef="#ctx0" brushRef="#br0" timeOffset="307840.6075">7293 16570,'0'0,"-25"-25,0 25,1 0,24-25,-25 25,0 0,0 0,0 0,25 0,-25 0,25 0,-24 25,24-25,0 25,-25-25,25 24,0 1,0 0,0 0,0-25,0 25,25-1,-25 1,0-25,0 25,24-25,-24 0,25 0,-25 0,0 0,25 0,-25 0,0 0,25-25,-25 25,0-25,0 1,25-1,-25 25,0-25,25 0,-25 0,24 1,-24-1,25 25,-25-25,25 25,0-25,-25 25,25 0,-1 0,-24 0,25 25,-25-25,25 0,0 25,-25 0,25-25,-25 24,0 1,24 0,-24 0,0-25,0 25,0-1,0-24,25 25,-25-25,0 0,0 0,0 0,0 0,0 0,0 0,0 0,25-25,-25 25,0-24,0-1,0 0,25 0,-25 0,25 1,-25-1,24-25,-24 25,25 1,0 24,-25-25,25 25,0-25,-1 25,1 0,-25 0,25 0,0 25,0-25,-25 25,24-1,-24-24,25 25,-25 0,0 0,0 0,0-25</inkml:trace>
  <inkml:trace contextRef="#ctx0" brushRef="#br0" timeOffset="307977.6153">8037 16321,'0'0,"0"-24,0 24,0 0,0 0,0 0,0 0,0 0,0 0</inkml:trace>
  <inkml:trace contextRef="#ctx0" brushRef="#br0" timeOffset="308128.624">8211 16669,'0'25,"0"-25,-25 24,25-24,0 25,-25-25,25 0,0 0,0 0,0 0,0 25,0-25,0 0,0 0</inkml:trace>
  <inkml:trace contextRef="#ctx0" brushRef="#br0" timeOffset="308316.6347">8285 16520,'25'0,"-25"0,0 25,0-25,0 0,0 0,25 0,-25 0,25 0,-25 0,24 0,1 0,0 0,0 0,0-25,-1 25,26-25,-25 25,0-25,24 1,-24 24,0-25,0 25</inkml:trace>
  <inkml:trace contextRef="#ctx0" brushRef="#br0" timeOffset="308520.6464">8632 16297,'0'24,"0"-24,0 0,0 0,25 0,-25 0,25 0,0 0,0 0,-1 0,-24 0,25 0,0 0,25 25,-26-25,1 0,0 0,0 25,-25-25,25 0,-1 25,-24-25,0 25,0-25,0 25,0-25,-24 24,-1 1,0 0</inkml:trace>
  <inkml:trace contextRef="#ctx0" brushRef="#br0" timeOffset="310756.7743">9228 16917,'0'-25,"0"25,0-25,0 25,0 0,0-25,0 25,0 0,0 0,0 0,0 0,0 0,0 0,0 0,0 0,0 25,0-25,-25 25,25 0,0 0,0-1,0 1,0 25,-25-25,25-1,0 1,0 0,0 0,-25 0,25-1,0 1,0-25,0 25,0-25,0 0,0 0,0 0,0 0,0 0,0-25,0 25,25-25,-25 1,0-1,0 0,0 0,0-24,25 24,-25-25,0 25,0-24,0 24,25 0,-25-24,0 24,0 0,24 0,-24 0,0 25,25-24,-25 24,25 0,-25 0,25 0,-25 24,25-24,-25 25,25 0,-1 0,-24 0,25-1,0 1,-25 0,25 0,-25 0,25-1,-25 1,24-25,-24 25,0 0,25-25,-25 25,0-1,0-24,25 25</inkml:trace>
  <inkml:trace contextRef="#ctx0" brushRef="#br0" timeOffset="310936.7846">9153 17115,'-25'0,"25"0,0 25,0-25,0 0,0 0,0 0,0 0,0-25,25 25,0 0,0 0,0-25,-1 25,26-24,-25 24,25-25,-26 25,26-25,-25 25</inkml:trace>
  <inkml:trace contextRef="#ctx0" brushRef="#br0" timeOffset="311157.7972">9550 16743,'0'-25,"0"25,0 0,0 0,0-24,0 24,0 0,0 0,-25 0,25 0,0 24,0-24,25 25,-25 0,0 0,0 0,25-1,-25 1,0 0,25 0,-25 24,0-24,25 0,-1 25,-24-26,25 1,-25 0,0 0,25-25,-25 25,0-1</inkml:trace>
  <inkml:trace contextRef="#ctx0" brushRef="#br0" timeOffset="311356.8086">9848 16718,'0'-24,"0"24,0-25,0 25,0 0,0 0,0 0,0 25,25-1,-25-24,0 25,24 0,-24 25,0-26,25 1,-25 25,0-25,25-1,-25 1,0 25,25-25,-25-1,0 1,25 0,-25 0,0-25</inkml:trace>
  <inkml:trace contextRef="#ctx0" brushRef="#br0" timeOffset="312014.8462">10815 17239,'0'-25,"25"25,-25-24,25 24,-25 0,0 0,0 0,0 0,-25 0,25 0,-25 0,0 24,1-24,-1 25,0-25,-25 25,26 0,-26 0,25-1,-24 1,24 0,0-25,0 25,0-25,1 25,24-25,-25 0,25 0,0 0,0 0,0-25,25 25,-25-25,24 0,1 0,0 1,0-26,0 25,-1-24,1 24,0 0,0-25,-25 26,25-1,-25-25,24 25,-24 1,0-1,0 0,0 0,-24 0,24 1,-25 24,25 0,-25 0,0 0,25 0,-25 24,1-24,24 25,-25 0,25 0,-25 24,25-24,0 0,0 0,0 24,25-24,-25 0,25 0,-1 0,1-1,0-24,0 25,0 0,-1 0,1-25,0 25,0-25,0 0</inkml:trace>
  <inkml:trace contextRef="#ctx0" brushRef="#br0" timeOffset="312536.8761">11336 16991,'0'0,"0"-25,0 25,0 0,0-24,0 24,0 0,0 0,0 0,0 24,0-24,-25 0,25 25,0 0,0-25,0 25,0 0,0-1,-25 1,25 0,0 0,-24 0,24-1,0 1,0-25,0 25,-25-25,25 0,0 25,0-25,0 0,0 0,0-25,0 25,0-25,0 0,0 25,0-24,25-26,-25 25,0 0,24 1,-24-1,0-25,25 25,-25 1,25 24,-25-25,25 25,-25-25,25 25,-25 0,25 25,-1-25,-24 0,25 25,0-25,0 24,-25 1,25-25,-25 25,24 0,1-25,-25 25,0-1,25-24,-25 25,25-25,-25 25,25-25,-25 0</inkml:trace>
  <inkml:trace contextRef="#ctx0" brushRef="#br0" timeOffset="312724.8869">11783 16793,'0'0,"0"-25,0 0,0 25,0 0,0-25,0 25,0 0,0 25,0-25,0 0,0 25,0 0,0 0,0-1,-25 1,25 0,0 0,-25 0,25-1,-25 26,25-25,0 0,-25-1,25 1</inkml:trace>
  <inkml:trace contextRef="#ctx0" brushRef="#br0" timeOffset="313020.9038">11981 17016,'0'0,"0"0,-25 0,25 0,-25 0,25 0,-24 0,24 25,-25-25,25 25,-25-25,25 24,-25 1,25-25,0 25,0 0,0-25,0 25,25-25,-25 24,25-24,-25 0,25 25,-1-25,-24 0,25 0,0 0,0 0,0-25,-1 25,1-24,0 24,0 0,0-25,-25 0,0 25,24-25,-24 25,0-25,-24 25,-1-24,0-1,0 25,0 0</inkml:trace>
  <inkml:trace contextRef="#ctx0" brushRef="#br0" timeOffset="313428.9271">9600 18033,'-25'0,"25"0,-25 0,25-25,0 25,0 0,0 0,0-25,25 25,0 0,-25 0,49-24,-24 24,25-25,24 25,-24-25,49 25,-25-25,26 0,-1 1,25 24,0-25,0 0,0 0,0 0,25 25,-25-24,0-1,0 0,0 0,0 0,-25 25,25-24,-49-1,24 0,-25 25,1-25,-1 25,-24-25,-26 25,26 0,-25-25,-25 25,25 0,-25 0,0 0,0 0,0 0,-25 0,25 0,0 0,-25 0,0 0</inkml:trace>
  <inkml:trace contextRef="#ctx0" brushRef="#br0" timeOffset="315193.028">3746 8508,'49'-25,"1"25,24-25,1 25,-25-24,24 24,0-25,-24 0</inkml:trace>
  <inkml:trace contextRef="#ctx0" brushRef="#br0" timeOffset="324703.572">10145 16247,'-24'0,"-1"0,-25 0,25 0,1 0,-1 0,-25 0,25 0,1 0,-26 0,25 0,0 25,-24-25,24 0,0 0,-24 25,24-25,0 0,-25 24,26-24,-1 0,-25 25,25-25,1 25,-26-25,25 0,0 25,0-25,1 25,-26-25,25 0,0 25,1-25,-1 24,0-24,-25 25,26-25,-1 25,0 0,-25-25,26 25,-1-1,0-24,0 25,0 0,-24-25,24 25,0 0,0-25,1 24,-1 1,0 0,25 0,-25-25,0 25,1-1,24 1,-25 0,0 0,25 0,-25-1,25 1,-25 0,25 0,0 24,-24-24,24 0,0 0,0 0,0-1,0 26,0-25,0 0,0-1,0 26,24-25,-24 0,25 24,-25-24,25 0,-25 25,25-26,0 1,-1 25,-24-25,25-1,0 26,0-25,0 0,-1 24,1-24,0 0,25 24,-26-24,1 25,25-25,-25-1,24 1,1 0,-25 0,24 0,1-1,-1 1,1-25,0 25,-1 0,1-25,24 25,-24-25,0 24,24-24,-24 25,24-25,-24 25,24-25,0 25,-24-25,24 0,1 25,-1-25,1 0,-1 24,1-24,-1 0,25 0,-24 0,-1 0,25 0,-24 0,-1 0,25 0,-24 0,24-24,-25 24,26 0,-26-25,25 25,-24 0,24-25,-25 25,25-25,-24 25,24-25,-25 25,1-24,24-1,-25 25,1-25,-1 0,1 0,-1 25,-24-24,24-1,-24-25,24 25,-24 1,-1-26,1 25,-25-24,24 24,-24-25,0 25,0-24,0-1,-1 25,1-24,-25 24,25-25,-25 26,0-26,0 25,0-25,0 26,0-26,0 25,-25-24,25 24,-25-25,1 25,24 1,-25-26,0 25,0-24,-24 24,24 0,0-25,-25 1,26 24,-1-25,-25 26,1-26,24 0,-25 26,1-26,24 25,-25-24,-24 24,24 0,1 0,-26-24,25 24,-24 0,0 0,-1 25,1-25,-1 0,1 1,0 24,-26 0,1-25,0 25,0 0,0 0,-1 0,1 0,-25 25,25-25,-25 24,0 1,0 0,0 0,0 0,0 0,0 24,0-24</inkml:trace>
  <inkml:trace contextRef="#ctx0" brushRef="#br0" timeOffset="325378.6106">10716 16570,'0'0,"25"0,0 0,-1 0,1-25,0 25,25 0,-26-25,26 25,0-25,-1 25,26-25,-26 1,1 24,-1-25,26 25,-25-25,-1 0,1 25</inkml:trace>
  <inkml:trace contextRef="#ctx0" brushRef="#br0" timeOffset="326419.6701">22399 15801,'50'0,"-1"0,1-25,-1 25,1-25,24 25,1-25,-1 25,1-25,-1 25,1-24,-1 24,25 0,-24-25,-1 25,25 0,-24-25,-26 25,26 0,-26 0,1 0,-1 0,-24 0</inkml:trace>
  <inkml:trace contextRef="#ctx0" brushRef="#br0" timeOffset="326690.6856">22473 15751,'-24'25,"-1"-25,0 0,0 0,25 0,0 0,0-25,25 25,0 0,0 0,24 0,-24-25,25 25,24 0,0-25,1 25,-1-24,25 24,1 0,-1-25,0 25,25 0,-25-25,1 25,-1-25,0 25,0 0,-24-25,24 25,-49 0,24 0,0-24,-24 24,-25 0,0 0,-1 0</inkml:trace>
  <inkml:trace contextRef="#ctx0" brushRef="#br0" timeOffset="327942.7573">12576 16396,'-24'0,"24"0,0 0,0 0,0 0,0 0,0 0,24 0,-24-25,0 25,25 0,-25 0,25 0,0-25,0 25,24 0,1-25,-25 25,24 0,1-24,-1 24,26-25,-26 25,26-25,-26 25,26-25,-1 25,-24 0,24-25,1 25</inkml:trace>
  <inkml:trace contextRef="#ctx0" brushRef="#br0" timeOffset="328833.8082">20142 15081,'0'-25,"25"25,-25 0,24-24,1-1,25 0,-1 25,1-25,0 0,-1 1,26-1</inkml:trace>
  <inkml:trace contextRef="#ctx0" brushRef="#br0" timeOffset="329138.8257">23044 14635,'0'-25,"0"25,25 0,-25 0,25-25,-25 25,24-25,1 25,0-24,25 24,-26-25,51 25,-26-25</inkml:trace>
  <inkml:trace contextRef="#ctx0" brushRef="#br0" timeOffset="331349.9521">11386 16396,'0'0,"0"0,0 0,0 0,0 0,0 0,25-25,-25 25,24 0,-24-25,25 25,0-25,0 25,0-24,-1 24,1-25</inkml:trace>
  <inkml:trace contextRef="#ctx0" brushRef="#br0" timeOffset="331512.9615">11361 16545,'-25'0,"0"0,25 25,-25-25,25 0,0 0,0 0,0-25,25 25,-25-25,25 25,25-25,-25 0,24 1,26-1,-26 0,26-25,-1 25</inkml:trace>
  <inkml:trace contextRef="#ctx0" brushRef="#br0" timeOffset="332490.0174">19646 16123,'24'0,"-24"0,25 0,-25-25,25 25,0 0,0 0,24 0,-24-25,25 25,-25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59:51.218"/>
    </inkml:context>
    <inkml:brush xml:id="br0">
      <inkml:brushProperty name="width" value="0.05292" units="cm"/>
      <inkml:brushProperty name="height" value="0.05292" units="cm"/>
      <inkml:brushProperty name="color" value="#FF0000"/>
    </inkml:brush>
  </inkml:definitions>
  <inkml:trace contextRef="#ctx0" brushRef="#br0">10592 10170,'-25'0,"25"0,0 0,-25 0,25 0,0 0,0 0,0 0,0 0,0 0,0 0,0 0,0 0,0 0,25 0,-25 0,50 0,-25 0,-1 0,26 0,0 0,-26 0,26 0,0 0,-1 0,1 25,-1-25,1 0,0 0,-26 0,26 0,-25 0,24-25,-24 25,25 0,-25 0,0 0,-25 0,24 0,-24 0,0 0,0 0,25 0,-25 0,0 0,0 0,0 0</inkml:trace>
  <inkml:trace contextRef="#ctx0" brushRef="#br0" timeOffset="701.0401">12824 11832,'0'0,"0"0,0 0,0 0,0 0,0 0,0 0,25 0,-25 0,25 0,0 0,0 0,-1 0,26 0,-25 0,24-25,1 25,0 0,24 0,-24-25,-1 25,1 0,-1 0,1-25,0 25,-25 0,24 0,-24-24,0 24,-25 0,25 0,-25 0,0 0,0 0,0 0,0 0,0 0</inkml:trace>
  <inkml:trace contextRef="#ctx0" brushRef="#br0" timeOffset="3439.1967">16595 2753,'-25'0,"25"0,-25 0,0 0,0 0,25-24,-24 24,-1 0,0 0,0 0,0 24,1-24,-1 0,0 0,0 25,0-25,-24 25,24-25,0 25,-24 0,24-25,-25 24,1 1,-1 25,0-25,1 24,-1 1,1-25,-1 24,0 1,25 24,-24-24,24-1,-25 1,26 0,-1-1,0 1,0-1,0 1,1 0,-1-1,25 1,-25 24,25-24,-25 0,25 24,0-24,0 24,-25-24,25 24,0 0,0-24,0 24,0 1,0-1,0 1,0-26,0 26,25-1,-25-24,25 24,-25-24,25-1,0 26,-1-26,1 1,0 0,0-1,24 1,-24-1,25 1,-25 0,24-1,1 1,0-1,-26 1,51-25,-26 25,1-1,0 1,-1-25,26 24,-26 1,26-25,-26 24,26-24,-1 0,-24 24,24-24,0 0,-24-25,25 25,-1 0,-24-25,24 0,0 24,-24-24,24 0,1 0,-1-24,-24 24,24 0,1-25,-1 25,0-25,1 0,-25 0,24 1,0-1,-24 0,0-25,24 26,-24-26,-1 0,1 26,-1-26,1 0,0 1,-1-1,1 0,-1 1,-24-26,25 26,-25-1,24 1,-24-1,25-24,-26 24,1 0,0 1,0-1,0 1,0-26,-1 26,-24-1,25-24,-25 24,25-25,-25 26,0-26,25 26,-25-26,0 26,0-26,0 26,0-26,0 26,-25-26,0 26,25-26,-25 26,1-1,-1-24,0 24,0 1,-25-1,26 0,-1 1,-25-1,25 0,-24 1,-1 24,1-25,-1 1,25-1,-24 1,-1 24,0-25,1 1,-26 24,26-25,-1 25,1-24,-26 24,26 0,-1 0,-24 1,24-1,-25 0,26 0,-26 25,26-25,-26 1,26-1,-26 25,26-25,-26 25,26-25,-26 25,26 0,-26 0,1 0,0 0,-1 0</inkml:trace>
  <inkml:trace contextRef="#ctx0" brushRef="#br0" timeOffset="4136.2365">15578 4316,'0'0,"0"0,0-25,0 25,0 0,0 0,0-25,0 25,0 0,0 0,0 0,0 25,0-25,0 0,0 0,0 0,-25 25,25-25,0 25,-25-25,25 25,0 24,0-24,-25 0,25 24,0 1,0 0,0-1,0-24,0 25,0-1,0 1,25-25,0 0,-25-1,25 1,-1 0,1 0,0-25,0 25,0-25,24 0,-24 0,0 0,25 0,-26-25,26 25,-25-25,24 25,-24-25,25 0,-25 1,-1-1,1 0,25 0,-25-25,-1 26,-24-26,25 0,0 1,-25-1,0 1,0-1,0 0,0 1,-25-1,0 25,1-24,-1-1,0 25,0 1,-24-1,-1 0,0 0,1 25,-1-25,1 25,-1 0,0 25,1-25,-1 0,0 25,1 0,-1 0</inkml:trace>
  <inkml:trace contextRef="#ctx0" brushRef="#br0" timeOffset="4671.2671">17488 4638,'0'0,"0"-24,0 24,-25 0,25 0,-25 0,25 0,-25 0,25 0,-25 0,1 24,-1-24,25 25,-25-25,0 25,0 0,1 24,-1-24,0 0,0 25,0-1,1 1,24-25,-25 24,0 1,25 0,-25-1,25 1,0-1,0 1,0-25,0 24,25 1,-25-25,25 0,0 24,-1-24,26 0,-25-25,24 25,-24-1,25-24,-25 0,24 0,1 0,-1 0,-24 0,25-24,-1 24,1-25,-25 0,25 0,-1 0,-24-24,25 24,-26-25,1 26,25-26,-25 0,-1 1,-24 24,25-25,-25 1,0-1,0-24,0 24,0 1,-25-1,1 25,-1-25,0 1,0 24,-24-25,-1 26,0-1,1 0</inkml:trace>
  <inkml:trace contextRef="#ctx0" brushRef="#br0" timeOffset="6851.3918">15751 4440,'0'0,"0"0,0 0,0 0,0 0,0 0,0 25,0-25,0 0,0 25,0-1,0 1,0-25,0 25,0 0,0 0,0-1,0 1,0 0,0 0,0-25,0 25,0-25,0 24,0-24,0 0,0 0,0 0,0 0,0 0,0 0,0 0,0 0,0 0,0-24,0 24,0-25,0 25,0-25,0 0,0 0,-24 1,24-1,0 0,0-25,0 26,0-1,0 0,0 0,0 0,0 1,0-1,0 25,24-25,-24 0,25 25,0-25,-25 25,25-24,0 24,-1 0,1-25,-25 25,25 0,0 0,-25 0,25 0,-25 25,0-25,24 0,-24 24,0-24,0 25,0-25,0 25,0-25,-24 25,-1-25,0 25,0-1,0-24,1 25,-1-25</inkml:trace>
  <inkml:trace contextRef="#ctx0" brushRef="#br0" timeOffset="8263.4726">17711 5209,'0'-25,"-25"25,25 0,0-25,0 25,-25 0,25 0,0 0,0 0,0 0,0 0,0 0,0 0,0 0,0 25,0-25,0 25,0 0,0 0,0-1,0 1,0 25,0-25,0-1,0-24,0 25,0 0,0 0,0-25,0 0,0 25,0-25,0 0,0 0,0 0,0 0,0 0,0 0,0-25,0 25,0-25,0 0,0 0,0 1,0-1,0 0,0 0,-25-24,25 24,0 0,0-25,0 26,0-1,0 0,0-25,0 26,0-1,0 25,25-25,-25 0,25 25,0-25,0 25,-25 0,25 0,-1 0,1 0,0 0,-25 0,25 0,-25 25,0-25,0 25,0-25,0 25,0 0,0-25,-25 24,0 1,0 0</inkml:trace>
  <inkml:trace contextRef="#ctx0" brushRef="#br0" timeOffset="9191.5257">17364 3373,'0'0,"0"-24,0 24,0 0,0-25,0 25,-25 0,25 0,-25 0,25 0,-25 0,0 0,1 25,-1-25,-25 24,25 1,1 0,-1 0,0 0,0-1,0 1,1 0,24 0,0 0,0-1,0-24,0 25,0 0,24 0,-24-25,25 25,0-25,0 25,0-25,-1 0,26 0,-25 0,0 0,24 0,-24 0</inkml:trace>
  <inkml:trace contextRef="#ctx0" brushRef="#br0" timeOffset="12600.7207">16099 4614,'0'0,"0"-25,0 25,0-25,0 25,0 0,0-25,-25 25,25-25,-25 25,25 0,-25 0,25 0,-25 0,25 0,-24 0,24 25,-25-25,25 0,0 25,-25-25,25 25,0-25,0 0,0 25,0-25,0 0,0 24,0-24,0 0,0 25,0-25,25 0,-25 0,25 0,-25 0,0 0,24 0,-24 0,25 0,-25 0,0-25,25 25,-25 0,0 0,0-24,0 24,0 0,0 0,0-25,25 25,-25 0,0 0,0 0,0 0,0 0,0 0,0 0,0 0,0 25,0-25,0 0,0 24,0 1,0-25,0 25,0 0,25 0,-25 24,0-24,0 0,24 0,-24 0,0 24,0-24,0 0,0 0,0-1,0 1,-24 0,24 0,-25 0,25-1,0-24,-25 25,25-25,-25 0,25 0,0 0,0 0,-25 0,25 0,0 0,0-25,0 25,0-24,0 24,0-25,0 0,25 0,-25 0,25 25,-25-24,25-1,0 25,-1-25,1 0,0 25,0-25,0 25,-1-24</inkml:trace>
  <inkml:trace contextRef="#ctx0" brushRef="#br0" timeOffset="13523.7735">17885 5308,'0'0,"0"-25,0 25,0 0,0 0,0 0,0 0,0 0,0 0,0 0,0 0,0 0,0 0,0 0,0 0,0 25,0-25,0 0,0 0,0 25,0-25,0 0,0 25,-25-25,25 0,0 0,0 25,0-25,0 0,0 0,0 0,0 0,0 0,0 0,0 0,0-25,0 25,0 0,0-25,0 25,0-25,25 25,-25-25,24 25,-24-24,25 24,-25-25,25 25,-25 0,25 0,-25 0,25 0,-25 0,24 0,-24 25,25-25,-25 24,25-24,-25 25,0 0,0 0</inkml:trace>
  <inkml:trace contextRef="#ctx0" brushRef="#br0" timeOffset="15234.8713">10542 10294,'0'0,"0"0,0 0,0-25,0 25,0 0,0 0,0 0,0 0,25 0,0 0,0 0,0 0,-1 0,26 0,0-25,-26 25,26 0,0 0,-1-24,1 24,-1 0,1-25,0 25,-1 0,-24 0,0-25,24 25,-49 0,25 0,0 0,-25 0,0 0,0 0,0 0,0-25,0 25,0 0,0 0,0 0,-25 0,0 0,1 0,-1 0,0 0,-25 0,26 0,-26 0,0 0,1 0,-1 25,1-25,-1 0,0 0,1 25,24-25,-25 0,26 0,-1 25,0-25,0 0,0 0,25 0,0 0,0 0,0 0,0 24,0-24,25 0,-25 0,25-24,0 24,24 0,-24 0,25 0,-1-25,1 25,0 0,-26 0,26-25,0 25,-1 0,-24 0,25 0,-26-25,-24 25,25 0,-25 0,0 0,0 0,0 0,-25 25,1-25,-1 0,0 25,-25-25,1 25,-1-25,1 24,-26-24,26 25,-1-25,0 25,26-25,-26 0,25 0,25 0,-25 25,25-25,0 0,0 0,0 0,0 0,0-25,25 25,0 0,0 0,0 0,24-25,-24 25,25-25,-1 25,1 0,-1-24,26 24,-26-25,1 0,0 25,-1 0,1-25,-25 25,-1 0,1-25,0 25,-25 0</inkml:trace>
  <inkml:trace contextRef="#ctx0" brushRef="#br0" timeOffset="16731.957">13395 11956,'-25'-25,"0"25,0 0,-24 0,24 0,0 0,-24 0,24 25,0-25,0 0,-24 0,24 0,25 0,-25 0,0 0,25 0,0 0,0 25,0-25,-25 0,25 0,0 0,0 0,0 0,0 0,25 0,-25 0,25 0,0 0,0 0,-1 0,1 0,25 0,-25 0,24 0,-24 0,25 0,-1 0,-24-25,25 25,-26 0,1 0,0 0,0-25,0 25,0 0,-25 0,24 0,-24 0,0 0,0 0,0 0,0 0,0 0,0 0,-24-25,-1 25,0 0,0 0,0 0,-24 0,-1 0,0 0,26 0,-26 0,0 0,26 0,-1 0,0 0,0 0,25 0,-25 0,25 0,0 0,0 0,0 0,0 0,0 0,0 0,25 0,0 0,0 0,0 0,-1 0,1 0,25 0,-25-25,24 25,-24 0,25 0,-26-24,1 24,0 0,0 0,-25 0,25 0,-25 0,0 0,0 0,0 0,-25 0,0 0,0 0,-24 0,24 0,-25 0,1 0,24 0,-25 0,25 0,1 24,-1-24,25 0,-25 0,25 0,0-24,0 24,0 0,25 0,0 0,-25 0,49-25,-24 25,0 0,24-25,1 25,0-25,-1 25,1-25,0 25,-1 0,-24-24,25 24</inkml:trace>
  <inkml:trace contextRef="#ctx0" brushRef="#br0" timeOffset="23051.3184">5185 10790,'0'0,"0"0,0 0,0 0,0 0,0 0,0 0,24 0,-24 0,50 0,-25 0,0 0,24 0,1 0,24 0,-24 0,24 0,1 0,-1-25,0 25,1 0,-26 0,26-25,-1 25,1 0</inkml:trace>
  <inkml:trace contextRef="#ctx0" brushRef="#br0" timeOffset="23607.3502">8682 10840,'-25'0,"0"0,1 0,24 0,0 0,0 0,-25 0,25 0,0 0,0 0,25 24,-1-24,1 0,0 0,25 0,-1 0,1 0,-1 0,26 0,-1 0,1 0,-1 0,25-24,-24 24,-1 0</inkml:trace>
  <inkml:trace contextRef="#ctx0" brushRef="#br0" timeOffset="24247.3868">6970 12626,'0'0,"25"0,0 0,25 0,-26 0,1 0,25 0,0 0,-1 0,1 0,24 0,-24 0,24 0,1 0,-1 0,0 0,1 0</inkml:trace>
  <inkml:trace contextRef="#ctx0" brushRef="#br0" timeOffset="24623.4083">11584 12750,'0'0,"0"0,0 0,0 0,0 0,0 0,0 0,0 0,0 0,25 0,0 0,0 0,-1 0,26 0,0 0,-1 0,26 0,-1-25,0 25,26 0,-26 0,25 0,0-25,1 25,-1 0</inkml:trace>
  <inkml:trace contextRef="#ctx0" brushRef="#br0" timeOffset="28669.6398">6226 9649,'25'-25,"-25"25,25 0</inkml:trace>
  <inkml:trace contextRef="#ctx0" brushRef="#br0" timeOffset="29793.7041">11212 11633,'0'-24,"25"24,-25 0,0 0,25-25,-25 25</inkml:trace>
  <inkml:trace contextRef="#ctx0" brushRef="#br0" timeOffset="31664.8111">3969 9599,'-25'0,"0"-24,25 24,-24-25,-1 25,0 0,0-25,0 25,1 0,-1-25,0 25,0 0,0 0,1 25,-1-25,0 0,0 25,0-25,-24 25,24-1,0 1,-24 0,24 25,-25-26,25 26,1 0,-26-1,25 1,0-1,1 26,24-25,-25 24,25 0,0 1,0-1,0 1,25-26,-25 26,24-1,1-24,0-1,0 26,24-26,-24 1,25-1,-25 1,24-25,1 24,-1-24,1 0,0 0,-1-25,1 25,-1-25,26 0,-26 0,26-25,-25 0,24 0,0 0,1 1,-26-26,26 25,-1-24,-24-1,24 0,-24 1,-1-1,1 1,0-1,-26 0,1 1,0-26,0 26,0-26,-25 1,0 24,0-24,0 0,0 24,0-25,0 26,-25-1,-25 1,25-1,1 25,-26-24,0 24,1 0,-1-25,1 50,-1-24,-24-1,-1 0,26 25,-26 0,1 0,-1 25,1-25,-1 25,1-1</inkml:trace>
  <inkml:trace contextRef="#ctx0" brushRef="#br0" timeOffset="32316.8484">4614 10889,'-25'-25,"0"1,-24-1,24 0,-25 0,1 0,-1 25,1-24,-1 24,0 0,-24 0,24 0,-24 0,24 0,1 24,-26 1,26 0,-1 0,0 0,1-1,24 26,-25 0,26-1,-1 26,0-26,0 26,0-26,25 26,0-1,0 1,0 24,0-25,25 1,0-1,-25 0,25 1,24-1,-24 1,0-1,25-24,-1 24,1-24,-1-1,1 26,0-26,24-24,1 25,-1-25,-24-1,49 1,-25 0,1-25,-1 0,25 0,0 0,-24-25,24 0,0 1,1-1,-1-25,0 1,0-1,0 0,1 1,24-1,-25-24,-25 24,25-24,-24-1,24 26,-49-26,24 1,-24-1,-25 26,24-26,-24 26,-25-1,0-24,0 24,0 1,-25-1,0 0,-24 1,24-1,-49 0,24-24,-25 49,1-24,0-1,-1 0,-24 26,0-1,0 0,-25 0,24 25,-24 0,0 0,0 0,0 25,0 0</inkml:trace>
  <inkml:trace contextRef="#ctx0" brushRef="#br0" timeOffset="36767.1029">14958 9426,'0'0,"0"0,0 0,-25 0,25 0,0 0,0 0,0 25,0-25,0 0,0 0,0 0,25 0,-25 24,24-24,-24 0,25 0,-25 0,25 0,0 0,-25 0,25 0,-1-24,1 24,0 0,0-25,-25 25,25-25,-1 25,1-25,-25 25,25-25,-25 25,0-24,0 24,0-25,0 25,0 0,0-25,0 25,0 0,0 0,-25 0,0 0,25 0,-24 0,-1 0,0 25,25-25,-25 0,0 25,1-25,24 24,-25 1,25-25,0 25,-25-25,25 25,0-25,0 25,0-25,0 24,0-24,0 25,0-25,0 25,25-25,-25 25,25-25,-25 0,24 25,-24-25,25 0,-25 0,0 24,0-24,25 0,-25 0,0 0,0 0,0 0,0 0,0 0,0 0,0 0,-25 25,25-25,-25 0,25 25,-24-25,-1 25,0-25,0 25,0-25,1 24,24 1,-25 0,0-25,25 25,-25 0,25-25,0 24,0-24,0 25,0-25,0 25,25-25,0 0,-25 25,25-25,-1 0,1 0,0 0,0 0,0 0,24 0,-24-25,25 25,-26 0,26-25,-25 25,0 0,24-25,-24 1,0 24,0-25,-1 25,-24-25,25 0,-25 25,25-25,-25 25,0-24,0 24,0-25,0 25,0 0,0-25,0 25,0 0,0 0,0 0,0 25,0-25,0 0,0 25,0-25,0 24,0 1,0-25,0 25,0 0,0-25,0 25,0-1,0-24,0 25,0-25,0 25,0-25,0 0</inkml:trace>
  <inkml:trace contextRef="#ctx0" brushRef="#br0" timeOffset="36935.1125">15801 9525,'0'0,"0"-25,0 25,0 0,0-25,0 25,-25 0,25 0,0 0,0 0,0 0</inkml:trace>
  <inkml:trace contextRef="#ctx0" brushRef="#br0" timeOffset="37159.1253">16099 9302,'0'0,"0"0,0 0,0 0,0-25,0 25,0 0,0 25,0-25,0 0,0 25,0-1,0 1,-25 0,25 25,0-26,0 1,0 25,0-25,0-1,-25 1,25 0,0 0,0 0,0-25,0 24,0 1,0-25,0 25,0 0</inkml:trace>
  <inkml:trace contextRef="#ctx0" brushRef="#br0" timeOffset="37655.1537">15900 9624,'0'-25,"0"25,0 0,0 0,0 0,0 0,0 0,0 0,0 0,0 0,25 25,0-25,0 0,-1 0,1 0,0 0,25-25,-26 25,1 0,0 0,25-24,-26 24,1-25,0 25,-25-25,25 25,-25-25,25 0,-25 25,0-24,0-1,0 25,0-25,0 0,-25 25,25 0,0 0,-25 0,25 0,0 0,0 25,0 0,0 0,-25-1,25 1,0 0,0 0,0 24,0-24,0 0,0 25,0-26,0 1,0 0,0 0,0 0,0-1,-25 1,25 0,0-25,0 25,0-25,0 25,0-25,0 0,0 0,0 0,0 0,0 0,0 0,0-25,25 25,-25-25,25 25,-25-25,25 0,0 1,-25 24,24-25,1 0,0 25,-25-25,25 25,0 0,-1 0,1 0,-25 0,25 0,0 25,-25-25,25 25,-25-25,0 25,24-25,-24 24,0-24,0 25,0 0,0-25,0 25,0-25,0 0,0 25</inkml:trace>
  <inkml:trace contextRef="#ctx0" brushRef="#br0" timeOffset="38323.1919">16917 9773,'0'0,"0"0,0 0,0 25,0-25,0 0,0 0,0 0,0 0,0 0,0 0,0 25,25-25,-25 0,25 0,-25 0,25 0,-25 0,24 0,-24 0,25-25,-25 25,25 0,-25-25,25 25,-25 0,0-25,25 25,-25-25,0 25,0-24,0 24,0-25,-25 25,0-25,25 25,-25 0,0 0,25 0,-24 0,-1 0,0 0,0 0,25 25,-25-25,1 25,24-1,-25-24,25 25,0 0,0 0,0-25,0 25,0-1,0-24,25 25,-25-25,24 25,1-25,0 0,-25 25,25-25,0 0,-1 0,1 0,0 0,0 0,0 0,-1 0,1 0,0 0,0 0,0-25,-25 25,24-25,1 25,-25-25,25 1,-25-1,0 0,25 0,-25 0,0 1,0-1,0 0,-25 25,25-25,-25 25,25 0,-25 0,25 0,-24 0,24 0,0 0,0 0,0 0,0 0,0 0,0 25,0-25,0 0,24 0,-24 0,25 0,0 0,0 0,24 0,-24 0,0 0,25 0,-26 0,1-25,0 25,0 0,-25 0,25 0,-25 0,0 0,24 0,-24 25,0-25,0 0,0 25,0 0,0-1,-24-24,24 25,-25 0,25 0,0 0,0-1,0-24,-25 25,25 0,0-25,0 25,25-25,-25 25</inkml:trace>
  <inkml:trace contextRef="#ctx0" brushRef="#br0" timeOffset="38688.2128">18802 9550,'0'0,"0"-25,0 25,-25 0,25 0,0 0,0 0,0 0,0 0,0 25,0-25,0 25,0-1,0-24,-24 25,24 0,0 0,0 0,0-1,0-24,-25 25,25 0,0-25,0 25,0-25,0 0,0 25,0-25</inkml:trace>
  <inkml:trace contextRef="#ctx0" brushRef="#br0" timeOffset="38835.2212">18777 9351,'0'0,"0"-24,0-1,0 0,0 25,-24-25,24 25,0-25,0 25,0 0,0 0,0 0,0 0</inkml:trace>
  <inkml:trace contextRef="#ctx0" brushRef="#br0" timeOffset="39044.2332">18505 9475,'-25'25,"0"0,25 0,-25 0,0-1,1 1,24 0,-25 0,25 0,-25-1,25 26,-25-25,25 0,0-1,0-24,0 25,0 0,0 0,25-25,-25 25,25-25,-25 24,25-24,-1 0,1 0</inkml:trace>
  <inkml:trace contextRef="#ctx0" brushRef="#br0" timeOffset="39259.2455">18902 9550,'0'0,"24"0,-24 0,25 0,0 25,0-25,0 24,-1 1,1 0,0 0,0 0,0-1,-1 26,1-25,-25 0,0-1,0 1,0 0,0 0,-25 0,25-1,-49 1,24 0,0 0,-24 0</inkml:trace>
  <inkml:trace contextRef="#ctx0" brushRef="#br0" timeOffset="39899.2821">20241 9351,'0'-24,"0"24,0 0,0-25,0 25,0 0,0 0,-25 0,0 0,1 0,24 25,-25-1,0 1,0 0,0 0,1 24,-1-24,25 25,-25-1,25-24,0 25,0-25,0 24,0-24,0 0,0 0,25-1,0-24,-1 25,1-25,0 25,0-25,24 0,-24 0,0 0,25 0,-26 0,26 0,-25-25,24 25,-24-25,0 25,0-24,0-1,-25 0,24 0,-24 0,0 1,0-26,0 25,0-24,-24 24,-1-25,0 25,0-24,0 24,-24 0,24 25,0-25,0 25,1 0</inkml:trace>
  <inkml:trace contextRef="#ctx0" brushRef="#br0" timeOffset="40435.3127">20712 9451,'0'24,"0"-24,0 0,0 0,0 25,25-25,-25 25,0 0,0 0,0-1,0 1,25 0,-25 0,0 0,0-1,0 1,0 0,0 0,0-25,0 25,0-25,0 24,0-24,0 0,0 25,0-25,0 0,0 0,0 0,0-25,0 25,0 0,0-24,0-1,0 25,0-25,0-25,0 26,-25-26,25 25,0-24,0-1,0 0,0 1,0-1,0 1,25 24,0 0,-1-25,1 50,0-24,25-1,-25 25,-1 0,26 0,-25 0,0 25,24-25,-24 24,0 1,0-25,-25 25,24 0,-24 0,0-1,0 1,0 0,-24 0,24 0,-25-1,-25 26,25-25,-24-25,24 25,-25-1,26 1,-26-25,25 0,0 0,0 0,1 0,24 0,0 0,-25 0,25 0,0 0,0 0,0 0,25 0,-25 25,24-25,1 0,-25 25,25-25,0 25,0-1,0-24,-1 25,1 0,0-25,0 25,24-25,-24 25,0-25,0 24,0-24,-1 0,1 25,0-25</inkml:trace>
  <inkml:trace contextRef="#ctx0" brushRef="#br0" timeOffset="40836.3357">22002 9351,'0'0,"0"-24,0 24,0 0,0 0,0 0,-25 0,25 0,-25 0,1 24,24 1,-25 0,0 0,0 0,0 24,1-24,24 25,0-26,-25 1,25 25,0-25,0-1,0 1,25 0,-1-25,1 25,-25 0,25-25,25 24,-26-24,1 0,0 0,25 0</inkml:trace>
  <inkml:trace contextRef="#ctx0" brushRef="#br0" timeOffset="41059.3484">22349 9426,'0'0,"0"-25,0 25,0 0,0-25,0 25,0 0,0 0,0 0,0 25,0-25,25 25,-25 0,0-1,0 1,0 0,0 0,0 0,0-1,0 1,0 0,0 0,0-25,0 25,0-1,0 1,0-25,0 25,0-25,0 0,0 25</inkml:trace>
  <inkml:trace contextRef="#ctx0" brushRef="#br0" timeOffset="41267.3603">22597 9401,'0'0,"0"0,0 0,0 0,0 0,0 25,0-25,0 25,0-25,0 24,0 1,0 0,0 0,0 0,0-1,0 1,0 0,0 0,0 0,0-25,0 24,0-24,0 25,-24-25,24 0</inkml:trace>
  <inkml:trace contextRef="#ctx0" brushRef="#br0" timeOffset="41439.3702">22424 9227,'0'-24,"0"24,0 0,0-25,0 25,0-25,0 25,0 0,0 0,0 0,0 0,0-25,0 25</inkml:trace>
  <inkml:trace contextRef="#ctx0" brushRef="#br0" timeOffset="41591.3788">22622 9103,'0'0,"0"0,0 0,0 0,0 0,0 0,0 0,0 0,0 0,0 0,0 0,0 0,0 0</inkml:trace>
  <inkml:trace contextRef="#ctx0" brushRef="#br0" timeOffset="41823.3921">22920 9004,'0'25,"0"-25,0 0,0 0,0 0,0 0,0 25,25-25,-1 25,-24-1,50 1,-25 25,0-25,0 24,-1 1,1-1,0 1,0 0,0-1,-25 1,0 24,0-24,-25-1,-25 1,1 0,-1-1,-25 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4:01:16.544"/>
    </inkml:context>
    <inkml:brush xml:id="br0">
      <inkml:brushProperty name="width" value="0.05292" units="cm"/>
      <inkml:brushProperty name="height" value="0.05292" units="cm"/>
      <inkml:brushProperty name="color" value="#FF0000"/>
    </inkml:brush>
  </inkml:definitions>
  <inkml:trace contextRef="#ctx0" brushRef="#br0">5705 13097,'0'0,"0"0,-24 0,24 0,0 0,0 0,0 0,24 25,-24-25,0 0,25 0,-25 0,25 0,0 0,-25 0,25 0,-1 0,1 0,-25 0,25 0,0-25,0 25,-25 0,24-25,-24 25,25-25,-25 25,25-25,-25 25,0 0,0-24,0 24,0-25,0 25,0 0,0-25,0 25,-25 0,25 0,-25 0,25 0,-24 0,24 0,-25 0,0 0,25 25,-25-25,0 0,25 25,-24-25,-1 24,25 1,-25-25,0 25,25 0,0-25,-25 25,25-1,0-24,0 25,0 0,0-25,0 25,0 0,0-25,0 0,0 25,25-25,-25 24,25-24,-25 0,0 0,25 0,-25 25,0-25,0 0,0 0,25 0,-25 0,0 0,0 0,0 0,0 0,0 0,-25 0,25 0,0 25,-25-25,25 0,-25 25,0 0,25-25,-24 24,-1 1,0 0,0 0,25 0,-25-1,1 1,24 0,-25 0,25 0,0-25,0 24,0-24,0 25,0-25,25 25,-1-25,-24 0,25 0,0 0,0 0,0 0,-1 0,1-25,0 25,0-25,0 25,-1-24,1 24,0-25,0 0,0 25,-1-25,-24 0,25 25,-25-24,25 24,-25-25,0 25,0-25,25 25,-25-25,0 25,0 0,0-25,0 25,0 0,0 0,25-24,-25 24,0 0,0 0,0 0,0 0,0 0,0 24,0-24,0 0,0 0,24 25,-24-25,0 25,0 0,0-25,25 25,-25-1,0 1,0-25,0 25,0-25,0 25,0 0,0-25,25 0</inkml:trace>
  <inkml:trace contextRef="#ctx0" brushRef="#br0" timeOffset="150.0086">6102 13246,'0'-25,"-25"25,25 0,0 0,-24-25,24 25,0 0,0 0,0 0,0 0,0 0</inkml:trace>
  <inkml:trace contextRef="#ctx0" brushRef="#br0" timeOffset="373.0214">6350 13097,'0'0,"0"0,0 0,0 0,-24 0,24 0,0 0,0 0,0 0,0 0,0 25,0-25,0 24,0 1,0 0,0 0,-25 0,25 24,0-24,0 0,0 0,0 24,0-24,0 0,0 0,0 0,25-1,-25-24,0 25</inkml:trace>
  <inkml:trace contextRef="#ctx0" brushRef="#br0" timeOffset="893.0511">6226 13345,'0'25,"0"-25,25 0,-25 0,0 0,25 0,0 0,0 0,-1 0,1 0,0-25,0 25,0 0,-1-25,1 25,0-25,0 25,0-24,-1 24,1-25,-25 0,0 25,0-25,0 0,0 0,0 25,0-24,-25-1,25 25,-24-25,-1 0,25 25,-25 0,25 0,0 0,0 0,0 0,0 0,0 25,0-25,0 25,0 0,0-1,0 1,0 0,25 0,-25 0,0 24,25-24,-25 0,0 0,24 0,-24-25,0 24,0 1,0 0,25-25,-25 25,0-25,0 0,0 25,0-25,0 0,0 0,0 0,0-25,0 25,25 0,-25-25,0 0,0 25,25-25,-25 1,0-1,25 0,-25 25,24-25,-24 0,25 25,0 0,-25 0,25 0,-25 0,25 0,-1 0,-24 25,25-25,-25 25,25-25,-25 25,0 0,0-25,25 24,-25 1,0-25,0 25,0 0,0-25,0 25,25-25</inkml:trace>
  <inkml:trace contextRef="#ctx0" brushRef="#br0" timeOffset="1557.0891">7119 13370,'0'0,"0"25,0-25,0 0,0 0,0 0,0 0,0 24,25-24,-25 0,0 0,25 0,-25 0,0 0,25 0,-25 0,25 0,-25 0,24 0,-24 0,25-24,-25 24,25 0,-25-25,0 25,25-25,-25 25,0-25,0 25,0 0,0-25,0 25,-25-24,25 24,-25-25,0 25,25 0,-24-25,-1 25,0 0,0 0,0 25,0-25,1 0,24 25,-25-1,0-24,25 25,0 0,-25-25,25 25,0 0,0-25,0 24,0 1,25-25,-25 25,25-25,0 0,-25 25,24-25,1 0,0 0,0 0,0 0,0 0,24 0,-24 0,0-25,0 25,-1 0,1-25,0 25,0 0,0-25,-25 25,24-24,-24 24,0-25,0 25,0-25,0 0,0 25,0 0,0-25,-24 25,24 0,-25 0,25-24,-25 24,25 0,-25 0,25 0,0 24,0-24,0 0,0 0,0 0,0 0,0 0,0 0,25 0,-25-24,25 24,0 0,-1 0,1-25,25 25,-25 0,-1-25,1 25,0 0,0 0,0-25,-1 25,1 0,0 0,-25 25,0-25,25 25,-25-25,0 25,0-25,0 24,0 1,0-25,0 25,0 0,0-25,0 25,0-1,0-24,25 25,-25-25,0 0,0 25,24-25,-24 0,25 25</inkml:trace>
  <inkml:trace contextRef="#ctx0" brushRef="#br0" timeOffset="1789.1023">8682 13122,'0'0,"0"0,0 0,0 0,0 0,0 0,0 0,0 0,0 24,0-24,0 25,0-25,0 25,0-25,0 25,25 0,-25-25,0 25,0-1,0-24,0 25,0-25,25 25,-25-25</inkml:trace>
  <inkml:trace contextRef="#ctx0" brushRef="#br0" timeOffset="1942.1111">8459 12948,'0'0,"0"0,-25-25,25 25,0 0,0-25,0 25,0 0,0 0,0-24,0 24</inkml:trace>
  <inkml:trace contextRef="#ctx0" brushRef="#br0" timeOffset="2145.1227">8484 13022,'-25'0,"25"25,-25 0,0 0,25 0,-25-25,25 24,0 1,0 25,-24-25,24 0,0-1,0 1,0 0,24 0,-24 0,25-25,-25 24,25 1,0-25,0 0,-25 25,24-25,1 0,0 0,0 0,0 0</inkml:trace>
  <inkml:trace contextRef="#ctx0" brushRef="#br0" timeOffset="2345.1342">8856 13022,'24'0,"1"0,0 25,0-25,0 0,-1 25,26-25,-25 25,0-25,24 25,-24-1,0 1,0 0,-25 0,24 0,-24 0,0-1,0 1,0 0,0 0,-24 0,24-1,-25 1,0 0,0 0</inkml:trace>
  <inkml:trace contextRef="#ctx0" brushRef="#br0" timeOffset="2793.1598">10542 13022,'-24'0,"24"-24,-25 24,0 0,0-25,0 25,1 0,-1 0,-25 0,25 0,0 0,-24 0,24 25,0-25,0 24,-24 1,24-25,0 25,25 0,-25 0,25 24,0-24,0 0,0 0,0 0,25-1,0 1,-25 0,25 0,24 0,-24-25,0 24,0-24,24 0,-24 0,0 0,25 0,-25 0,-1 0,1-24,25 24,-25-25,-1 0,-24 0,25 25,-25-25,25 1,-25-1,0 0,0 0,-25 0,0 0,1 1,-1-26,0 25,-25 0,26 1,-26-1,25 0,0 25</inkml:trace>
  <inkml:trace contextRef="#ctx0" brushRef="#br0" timeOffset="3337.1909">10815 12948,'25'0,"25"0,-26 25,1-25,0 25,0-25,-25 24,25 1,-25 0,0 0,0 0,0-1,0 1,0 0,0 0,0 25,0-26,0 1,0 0,-25 0,25-25,0 25,0-25,-25 24,25-24,0 0,0 0,0 0,0 0,0 0,0 0,0 0,-25 0,25-24,0 24,0-25,-25 0,25 0,0 0,0-24,-24 24,24-25,0 25,0-24,0 24,0 0,24-24,1 24,0 0,0 25,0-25,-1 0,1 25,0 0,0 0,0 0,-1 0,1 0,0 25,-25-25,25 25,-25-25,25 25,-25-25,0 25,0-1,0-24,-25 25,0 0,25-25,-25 25,0 0,1-1,-1-24,-25 25,25-25,1 25,-1-25,25 0,-25 0,25 0,0 0,0 0,0 0,0 0,0 0,0 25,25-25,-25 0,25 0,-25 25,24-25,1 0,0 25,0-25,-25 24,25-24,-1 25,1-25,0 0,-25 25,25-25,0 25,-1-25,-24 0,25 0,0 25,0-25,0 0,0 0,-1 0</inkml:trace>
  <inkml:trace contextRef="#ctx0" brushRef="#br0" timeOffset="3589.2053">11882 13072,'0'-25,"0"25,0-25,0 25,-25 0,25-24,0 24,-25 0,25 0,-25 0,25 24,-24-24,24 25,-25-25,25 25,0 0,-25 0,25-1,0 1,0 0,0 0,0 0,0 0,0-1,25-24,-25 25,25 0,-25-25,24 25,1-25,-25 25,25-25,0 0,0 0,-1 0,1 0,-25 0,25 0</inkml:trace>
  <inkml:trace contextRef="#ctx0" brushRef="#br0" timeOffset="3802.2175">12105 13022,'0'-24,"0"24,0 0,0 0,0 0,0 0,0 0,0 0,0 24,0-24,0 25,0 0,0 0,0-25,0 25,0 24,0-24,0 0,0-25,0 25,0 0,0-1,0 1,0 0,0-25,0 25,0-25,0 25,0-25,0 0,0 24,0-24</inkml:trace>
  <inkml:trace contextRef="#ctx0" brushRef="#br0" timeOffset="3994.2285">12179 13022,'0'0,"0"0,0 0,0 0,0 25,0-25,25 25,-25-25,0 25,0 0,0-1,0 1,0-25,0 25,0 0,0 0,0 0,0-25,0 24,0-24,0 25,0 0,0-25,0 0,0 25,0-25</inkml:trace>
  <inkml:trace contextRef="#ctx0" brushRef="#br0" timeOffset="4245.2428">11882 12849,'-25'-25,"25"25,0 0,0 0,-25 0,25-25,0 25,0 0,0 0,0 0,0 0,0 0,0 0,0 0</inkml:trace>
  <inkml:trace contextRef="#ctx0" brushRef="#br0" timeOffset="4405.252">12080 12824,'0'0,"0"0,0 0,-25 0,25 0,0 0,0 0,0 0,0 0,0 0,0 0,0 0,0 0</inkml:trace>
  <inkml:trace contextRef="#ctx0" brushRef="#br0" timeOffset="4651.2661">12254 12650,'0'0,"0"0,0-24,0 24,0 0,0 0,25 0,-25 24,24-24,1 0,0 25,0 0,0 0,-1 0,26-1,-25 1,0 25,24-25,-24 24,0-24,0 25,0-26,-25 26,24 0,-24-1,0 1,-24 24,-26-24,0 24,1 1</inkml:trace>
  <inkml:trace contextRef="#ctx0" brushRef="#br0" timeOffset="8328.4764">794 9525,'0'0,"0"-25,0 25,-25 0,25 0,0 0,0 0,0 0,0 0,0 0,0 0,0 0,0 25,0-25,0 25,25-25,-25 25,0-1,25 1,-25 25,25-25,-25-1,25-24,-25 25,0 0,24-25,1 25,-25-25,25 0,0 0,-25 0,25 0,-1-25,1 0,25 25,-25-49,-1 24,26 0,-25-25,24 26,-24-26,25 0,-1 26,-24-26,25 0,-1 1,-24 24,25-25,-25 26,-1-1,1 0,0 25,0-25,-25 25,25-25,-25 25,0 0,0 0,0 25,0-25</inkml:trace>
  <inkml:trace contextRef="#ctx0" brushRef="#br0" timeOffset="9109.5211">794 11112,'0'0,"0"0,-25-24,25 24,-25 0,25 0,0 0,0 0,0 0,-24 0,24 0,0 0,0 0,0 0,0 0,0 0,0 0,0 0,0 0,0 0,0 0,0 0,0 0,0 0,0 0,0 0,0 0,0 0,0 0,0 0,0 0,0 0,0 0,0 0,0 0,0 0,0 0,0 0,0 0,0 0,0 0,0 0,0 0,0 0,0 0</inkml:trace>
  <inkml:trace contextRef="#ctx0" brushRef="#br0" timeOffset="9984.5711">620 11336,'0'0,"-24"0,24 0,-25 0,25 0,0 0,0 0,0 0,0 0,0 0,0 0,25-25,-25 25,24 0,1-25,0 25,0-25,24 1,-24 24,25-25,-25 0,24 0,1 0,-25 25,24-25,-24 1,0 24,0-25,0 25,-1 0,1-25,-25 25,25 0,-25 0,0 0,0 0,0 0,0 0,-25 0,0 25,25-25,-24 0,-1 0,0 25,-25-25,26 24,-26-24,0 25,1-25,-1 25,0 0,1-25,-1 25,1 0,-1-25,25 24,-24-24,24 25,0-25,0 0,25 0,-25 0,25 0,0 0,0 0,0 0,0 0,0 0,25 0,0 0,0 0,0-25,-1 25,1-24,25 24,-1-25,1 25,-25-25,24 25,1-25,-25 25,25-25,-26 25,26-25,-25 25,-25 0,25-24,-1 24,-24 0,0 0,0 0,0 0,0 0,-24 24,24-24,-25 25,0-25,-25 25,26 0,-26 0,0 0,1-1,24 1,-25-25,1 25,24 0,-25-25,25 25,25-25,-24 0,24 0,0 0,0 0,0 0,0 0,0-25,24 25,1-25,0 25,25-25,-26 0,26 1,0-1,-1 0,-24 0,25 0,-1 0,-24 25,25-24,-25-1,-1 25,-24 0,25-25,-25 25,25 0,-25 0,0 0,0 0,0 0,0 0,0 0</inkml:trace>
  <inkml:trace contextRef="#ctx0" brushRef="#br0" timeOffset="16970.9707">521 11311,'0'0,"0"0,0 0,0 0,0 0,0 0,0 0,0 0,0 0,0 0,0 0,0 25,25-25,0 0,-25 0,25 0,-1 0,1 0,25 0,-25 0,-1 0,26 0,-25 0,0 0,24 0,-24-25,0 25,0 0,0 0,-1-25,1 25,0 0,0-25,-25 25,25 0,-25 0,0-24,0 24,0 0,0 0,0 0,0 0,0 0,0 0,0 0,0 0,0 0,0 0</inkml:trace>
  <inkml:trace contextRef="#ctx0" brushRef="#br0" timeOffset="37714.1571">794 9525,'0'0,"0"0,-25 0,25 0,0 0,0 0,0 0,0 0,0 0,0-25,0 25,0 0,0 0,0 0,0 0,0 0,0 0,0 0,0 0,0 0,0 0,0 0,0 0,0 0,0 25,0-25,0 0,0 0,0 0,0 25,25-25,-25 25,0-25,0 24,25-24,-25 25,0 0,25-25,-25 25,0 0,25-1,-25-24,0 25,0 0,24 0,-24-25,0 25,25-1,-25-24,0 25,0-25,0 0,25 25,-25-25,0 0,0 25,0-25,0 0,25 0,-25 0,0 0,0 0,0 0,0 0,0 0,0 0,0 0,0 0,0 0,25-25,-25 25,24-25,-24 0,25-24,0 24,0-25,0 1,-1-1,26 1,-25-1,24 0,1 1,0-1,-26 1,26-1,0 0,-1 1,-24 24,25-25,-26 26,1-1,25 0,-50 0,25 25,-1-25,-24 25,25-25,-25 25,0 0,0 0,0-24,0 24,0 0,0 0,0 0,0 0,0 0,0 0,0 0,0 0,0 0,0 0,0 0,0 0,0 0,0 0,0 0,0 0,0 0,0 0,0 0,0 0,0 0,0 0,0 0,0 0,0 0,0 0,0 0,0 0,0 0,0 0,0 0,-25 0,25 0,0 0,0 0</inkml:trace>
  <inkml:trace contextRef="#ctx0" brushRef="#br0" timeOffset="39830.2782">744 11286,'-24'0,"24"0,-25 0,25-25,-25 25,25 0,0-24,0 24,-25 0,25 0,0 0,0 0,0 0,0 0,0 0,25 0,-25-25,25 25,0 0,-1-25,1 25,0-25,25 25,-25-25,24 25,-24-25,25 25,-26-24,1 24,25 0,-25-25,-1 25,1 0,0 0,0-25,0 25,-1 0,-24 0,0 0,0 0,0 0,0 0,0 0,0 0,0 0,-24 0,-1 0,0 25,0-25,0 0,-24 25,24-25,-25 24,1 1,-1-25,1 25,-1 0,0-25,1 25,-1 0,0-25,26 0,-26 24,25-24,0 0,1 0,-1 0,0 0,25 0,-25 0,25 0,0 0,0 0,0 0,0 0,0 0,0 0,0-24,0 24,25 0,0-25,0 25,-25-25,24 25,1-25,0 25,0 0,0-25,-1 25,1 0,0 0,0-25,0 25,-1 0,1 0,-25 0,25 0,-25 0,25 0,-25 0,0 0,0 25,0-25,0 0,0 0,0 25,-25-25,25 25,-25-25,0 25,1 0,-1-1,0 1,-25-25,26 25,-1 0,0-25,-25 0,26 25,24-25,-25 0,0 0,25 0,0 0,0 0,0 0,0 0,0 0,0 0,0 0,0 0,25 0,0-25,-1 25,1-25,0 25,25-25,-1 0,-24 25,25-24,-1-1,1 25,0-25,-26 25,26-25,-25 25,0-25,24 25,-24 0,0 0,-25-25,25 25,-1 0,-24 0,0 0,0 0,0 0,0 0,0 0,0 25,-24-25,24 0,-25 0,0 0,0 25,0-25,-24 0,-1 25,25-25,-24 25,-1-25,0 0,26 25,-26-25,25 0,0 0,1 24,-1-24,25 0,-25 0,25 0,0 0,0 0,0 0,0-24,0 24,25 0,-25 0,25 0,-1-25,26 25,-25-25,24 25,-24-25,25 25,0-25,-26 25,26-25,-25 25,0 0,24-24,-24 24,0 0,-25 0,25 0,-25 0</inkml:trace>
  <inkml:trace contextRef="#ctx0" brushRef="#br0" timeOffset="50964.915">16818 7144,'0'-25,"0"25,0-25,0 0,0 25,0-24,-25-1,25 25,0-25,-25 0,25 25,-24-25,24 25,-25-24,0 24,25 0,-25-25,25 25,-25 0,0 0,25 0,-24 25,-1-25,25 24,-25 1,0-25,25 25,-25 0,25 0,0-1,0 1,0 0,0 0,0 0,25-1,-25 1,0-25,25 25,0-25,-25 25,25-25,-25 0,24 0,1 0,-25 0,25 0,-25 0,25-25,0 25,-25 0,0-25,25 0,-25 25,24-24,-24-1,0 0,0 25,0-25,0 0,0 25,0-24,0 24,0 0,0 0,0 24,0-24,0 25,0-25,0 25,0 0,25 0,-25-1,25 1,-25 0,0 0,25 0,-25-25,0 24,0-24,0 25,25-25,-25 0,0 25</inkml:trace>
  <inkml:trace contextRef="#ctx0" brushRef="#br0" timeOffset="51224.9299">16942 6722,'0'0,"25"0,-25 0,0-25,25 25,-25 0,24 0,1 0,0 0,0 25,0-25,-1 25,1 0,0-1,25 26,-26-25,1 25,0-26,0 26,0 0,-25-1,24 1,-24-1,0 1,0 0,-24-1,24 1,-25-25,0 24,0 1,0-25,1 24,-1-24,0 0</inkml:trace>
  <inkml:trace contextRef="#ctx0" brushRef="#br0" timeOffset="52087.9793">17984 7020,'25'-25,"-25"25,0-25,0 25,0 0,0-25,0 25,-25 0,25 0,0 0,0 0,-25 25,25-25,-25 0,25 25,0 0,-25 0,25-25,-24 24,24 26,0-25,0 0,0-1,0 1,0 0,24 0,-24 0,25-25,-25 24,25-24,-25 25,25-25,0 0,-1 0,1 0,-25 0,25 0,0 0,0 0,-1-25,1 25,0-24,-25-1,25 25,-25-25,25 0,-25 0,0 1,0-1,-25 0,0 0,25 0,-25 1,0-1,1 0,-26 0,25 25,0-25,1 25,-1 0,25 0,-25 0,0 0,25 0</inkml:trace>
  <inkml:trace contextRef="#ctx0" brushRef="#br0" timeOffset="53133.0391">18257 7045,'0'0,"0"24,24-24,-24 0,0 25,25-25,-25 25,25-25,-25 25,25 0,-25-1,0 1,25-25,-25 25,0 0,0 0,0-25,0 24,0-24,0 25,0-25,0 0,0 0,0 0,0 25,24-25,-24 0,0 0,0-25,0 25,25 0,-25-25,0 25,25-24,-25-1,0 0,25 0,-25 0,25 1,-1-1,-24 0,25 0,-25 0,25 25,0-24,-25 24,25 0,-1 0,-24 24,25-24,-25 25,0-25,25 25,-25 0,0-25,25 25,-25-1,0 1,0-25,25 25,-25-25,0 25,24-25,-24 0,25 25,-25-25,25 0,-25 0,25 0,0 0,-25-25,25 25,-1-25,1 25,0-25,0 0,0 25,-1-49,1 24,0 0,0-24,-25-1,25 25,-1-24,-24-1,0 0,0 1,0-1,0 0,0 1,0 24,0 0,-24 0,-1 25,25-24,-25 24,25 0,-25 0,25 0,-25 24,25 1,-24-25,24 50,0-25,0-1,0 1,0 25,0-25,24 24,1-24,-25 25,25-25,0-1,0 1,-25 25,24-25,1-25,0 24,0 1,0-25,-1 25,1-25,-25 25,25-25,0 0,-25 0,25 0,-25 0,24 0,-24-25,0 25,0 0,25-25,-25 25,0-25,0 25,25-24,-25 24,0-25,0 25,0 0,0 0,0 0,0 0,0 0,0 0,0 0,0 0,0 25,0-25,0 0,25 24,-25-24,0 25,25-25,-25 0,24 25,1-25,-25 0,25 0,0 0,0 0,-1 0,1 0,0 0,-25 0,25 0,0 0,-1 0,1-25,-25 25,25 0,-25-25,0 25,0 0,0-24,0 24,0 0,0-25,0 25,0 0,0 0,0 25,0-25,0 0,0 24,0 1,0 0,25 0,-25 0,25 24,-25-24,25 25,-25-1,0 1,24-25,-24 24,0 1,0-1,0 1,0-25,0 24,-24 1,24-25,-25 24,0-24,25 0,-25 0,25 0,-25-25,25 0,-25 0,25 0,-24-25,-1 25,25-25,-25 0,0 0,25 1,-25-26,25 25,0 0,0 1,0-26,0 25,0 0,25 1,-25-1,25 0,0 0,24 0,-24 1,0 24,0-25,25 0</inkml:trace>
  <inkml:trace contextRef="#ctx0" brushRef="#br0" timeOffset="53329.0503">20663 6896,'24'0,"-24"0,25 0,-25 0,0 0,0 0,0 0,0 0,0 25,0-25,0 24,0 1,0 0,0 0,0 0,0-1,0 1,0 0,0 0,0 0,0-1,0 1,0-25,0 25,0-25,0 25</inkml:trace>
  <inkml:trace contextRef="#ctx0" brushRef="#br0" timeOffset="53649.0686">20588 6722,'0'-25,"0"0,0 25,0-24,0 24,0-25,0 25,0 0,0 0,0-25,0 25,0 0,0 0,0 0,0 0,0 25,0-25,0 0,0 0,0 0,0 25,0-25,0 24,0-24,0 25,0-25,-25 25,25-25,0 25,0 0,-24-1,24-24,-25 25,25 0,-25 0,0 25,25-26,-25 1,25 0,-24 0,24 24,0-24,0 0,0 0,0 0,0-1,0 1,0 0,24 0,1-25,-25 25,25-25,0 24,0-24</inkml:trace>
  <inkml:trace contextRef="#ctx0" brushRef="#br0" timeOffset="53843.0797">20960 6772,'25'0,"-25"0,25 0,0 0,0 0,-1 24,1 1,25 0,-25 0,-1 0,1 0,0 24,0 1,0-25,-25 24,0 1,0-1,-25-24,0 25,0-1,-24 1,-26-25</inkml:trace>
  <inkml:trace contextRef="#ctx0" brushRef="#br0" timeOffset="55584.1793">17835 8062,'0'-25,"0"25,0 0,0 0,0 0,25-25,-25 25,25 0,-25 0,24 0,1 0,0 0,25-25,-1 25,1 0,-1 0,26-25,-1 25,25-25,1 25,24-24,-25 24,25-25,0 25,0 0,25-25,-25 25,0-25,0 25,0-25,0 25,0 0,-25-24,0 24,1 0,-26-25,0 25,1 0,-1-25,-24 25,-1 0,-24 0,25 0,-25-25,-25 25,24 0,-24 0,0 0</inkml:trace>
  <inkml:trace contextRef="#ctx0" brushRef="#br0" timeOffset="55956.2005">18133 7913,'-75'24,"26"-24,24 25,-25-25,25 0,25 0,-24 0,24 0,0 0,24 0,1 0,0 0,0 0,24 0,1 0,24 0,1-25,-1 25,25 0,1-24,-1 24,25 0,0-25,25 25,-25 0,25 0,-25-25,24 25,1 0,-25 0,0-25,0 25,0 0,0 0,-24-25,-1 25,0 0,-25 0,26-24,-51 24,26 0,-1 0,-24-25,-1 25,-24 0,25 0,-25-25,-1 25,-24 0,25 0,-25 0,0 0,0 0,0 0,0 0,0 0,0 0,0 0,0 0,0 0,0 0</inkml:trace>
  <inkml:trace contextRef="#ctx0" brushRef="#br0" timeOffset="59872.4245">1340 9451,'25'-25,"-1"-25,1 25,-25 1,0-1,0 0,0 25,0-25,0 25,-25 0,25-25,-24 25,-1 0,0 25,0-25,-24 25,24 0,0 0,-25 24,26-24,-26 25,25-1,0 1,1-25,-1 24,25-24,-25 0,25 0,0-1,0-24,0 25,25-25,-25 0,0 0,25 0,-1 0,-24 0,25-25,0 25,0-24,0-1,-1 0,1 0,0 0,0-24,0 24,-1 0,-24 0,25-24,-25 24,0 0,0 0,0 25,-25-24,25 24,-24 0,-1 0,25 0,-25 0,0 24,0 1</inkml:trace>
  <inkml:trace contextRef="#ctx0" brushRef="#br0" timeOffset="60420.4559">1017 10864,'0'0,"0"0,0 0,-24 0,24 0,0-24,0 24,0 0,0 0,0 0,-25 0,25 24,0-24,0 0,0 0,0 25,-25-25,25 0,0 25,0 0,0-25,0 25,0-1,0 1,0-25,25 25,-25 0,0-25,25 25,-25-1,24-24,-24 0,25 25,-25-25,25 0,0 0,-25 0,25-25,-1 25,-24 0,25-24,0-1,-25 25,25-25,-25 0,25 25,-25-25,0 1,0 24,0-25,-25 25,0 0,0-25,0 25,1 0,-1 25,0-25,0 25,0-1,25 1,-24 0,-1 0,25 24,-25-24,25 0,0 25,0-25,0-1,0 1,0 0,0 0,0-25,0 25,25-25,0 0,-25 0,24 0,1 0,-25-25,25 25,0-25,-25 25,0-25,25 25,-25-25,0 25,-25 0,25-24</inkml:trace>
  <inkml:trace contextRef="#ctx0" brushRef="#br0" timeOffset="62368.5673">14139 9500,'0'0,"0"0,0 0,0-25,0 25,0 0,0 25,0-25,25 0,0 25,-25 0,24-25,1 25,0-1,0 1,24 0,-24 0,0 0,0-1,24 1,-24 0,0 0,0 0,0-1,0-24,-1 25,1-25,0 25,-25-25,25 0,-25 0,25 25</inkml:trace>
  <inkml:trace contextRef="#ctx0" brushRef="#br0" timeOffset="62632.5824">14635 9475,'25'-24,"-25"24,0-25,0 25,0 0,0-25,0 25,0 0,0 0,0 25,0-25,-25 25,25-25,-25 24,1 1,-1 25,0-25,0 24,0 1,-24-1,-1 1,25 0,-24-1,-1 1,0-25,26 24,-1 1,-25-25,25 0,1 24,24-24,-25 0,25-25,-25 25,25-1,-25-24</inkml:trace>
  <inkml:trace contextRef="#ctx0" brushRef="#br0" timeOffset="63240.6172">13693 11237,'-25'0,"25"0,-25 0,25 0,0 0,0 24,0-24,0 0,0 0,0 0,0 0,25 0,0 0,-1 0,1 25,25-25,-1 0,1 0,0 0,24 0,0 0,1 0,-1 0,1 0,-1 0,0 0,1 0,-25-25,24 25,0 0,-24-24,24 24,-24 0,-25-25,24 25,-24 0,0 0,0 0,-25-25,0 25,0 0,0 0,0 0,0 0</inkml:trace>
  <inkml:trace contextRef="#ctx0" brushRef="#br0" timeOffset="77292.4209">13593 11187,'-24'0,"24"0,0 0,0 0,0-25,0 25,0 0,0 0,0 0,0 0,0 0,0 0,0 0,0 0,0 0,24 0,-24 0,25 0,0 0,0 0,0 0,-1 0,26 0,-25 0,24 25,1-25,0 0,24 0,-24 0,-1 0,26 25,-26-25,26 0,-1 0,-24 0,24 0,-24 25,-1-25,1 0,0 0,-1 0,1 0,-1 24,-24-24,0 0,0 0,0 0,-1 25,-24-25,0 0,0 0,0 0,0 0,0 0,0 0,0 0,0-25,-24 25</inkml:trace>
  <inkml:trace contextRef="#ctx0" brushRef="#br0" timeOffset="77613.4393">13717 11212,'0'0,"-24"0,24 0,0 0,0 0,0 0,0 0,0 0,0 0,0 0,0 25,24-25,-24 0,25 0,0 0,0 0,24 0,-24 24,25-24,-25 0,24 0,26 0,-26 0,1 0,24-24,-24 24,24 0,1 0,-26-25,26 25,-1 0,-24-25,-1 25,1 0,0 0,-1 0,-24-25,25 25,-50 0,24 0,-24 0,0 0,0 0,0 0,0 0,0 0,0 0,-24 0,-1 0</inkml:trace>
  <inkml:trace contextRef="#ctx0" brushRef="#br0" timeOffset="78376.4829">14337 9525,'0'0,"-24"0,24 0,0 0,0-25,0 25,0 0,0 0,0 0,0 0,0 25,24-25,1 0,-25 25,25-25,0 25,0-1,-1 1,1 0,0 0,0 0,0-1,24 1,-24-25,0 25,0 0,0 0,-1-1,1-24,-25 25,25 0,0-25,-25 25,25-25,-25 25,24-25,-24 0,0 24</inkml:trace>
  <inkml:trace contextRef="#ctx0" brushRef="#br0" timeOffset="78728.503">14734 9525,'0'0,"0"-25,0 25,0-25,0 25,0 0,0 0,0 0,0 0,0 0,0 0,0 0,0 0,0 0,0 0,0 0,-24 25,24-25,-25 25,25 0,-25 0,0-1,0 1,-24 25,-1-25,25 24,-24-24,-1 25,0-26,1 26,-1-25,1 0,24-1,-25 1,25 0,-24 0,24 0,25-25,-25 25,0-25,25 0,0 24,0-24,0 0,0 0,0 0,0 0,0 0,0 0,0 0,0-24,0 24,0 0,0 0</inkml:trace>
  <inkml:trace contextRef="#ctx0" brushRef="#br0" timeOffset="79120.5255">14213 9624,'0'0,"0"0,0-25,0 25,0 0,0 0,-24 0,24 0,0-24,0 24,0 0,0 0,0 0,0 0,0 24,0-24,0 0,24 25,1-25,-25 25,25 0,0 0,0-1,-25 1,24 0,1 0,0 0,0 24,0-24,-1 0,1 0,0-1,0-24,0 25,0 0,-1 0,-24-25,25 25,0-25,-25 25,25-25,-25 0,25 24,-25-24,0 0,24 0,-24 0,0 0,0 0,0-24</inkml:trace>
  <inkml:trace contextRef="#ctx0" brushRef="#br0" timeOffset="79453.5445">14710 9624,'24'-25,"-24"1,0 24,0-25,0 25,0-25,0 25,0 0,0 0,0-25,0 25,0 0,0 0,0 0,0 25,0-25,0 0,-24 25,24-25,-25 25,0-1,0 1,-24 25,24-25,-25 24,0-24,1 25,-1-26,1 26,24-25,-25 0,1 24,24-24,0 0,-25 0,26 0,24-25,-25 24,0-24,25 25,0-25,0 0,0 0,0 0,0 0,0 0,0 0,0 0,0 0,0 0,0 0,0 0,0 0,0 0,0 0,0 0,25 0</inkml:trace>
  <inkml:trace contextRef="#ctx0" brushRef="#br0" timeOffset="91498.2334">13668 11162,'-25'0,"25"0,0 0,-25 0,25 0,0 0,0 0,0 0,0 0,0 0,0 0,0 0,0 0,0 0,0 0,0 25,0-25,0 0,25 25,-25-25,25 0,0 25,-1-25,1 24,25-24,-1 0,1 0,0 25,-1-25,26-25,-26 25,26 0,-1-24,0 24,1-25,-1 25,1-25,-1 25,-24 0,24-25,1 25,-26 0,1 0,-1 0,1 0,-25 0,0 0,-1 0,1 0,0 0,-25 0,0 0,0 0,0 0,0 0,0 0,0 0,0 0</inkml:trace>
  <inkml:trace contextRef="#ctx0" brushRef="#br0" timeOffset="95926.4867">5259 14337,'0'0,"0"0,25 0,-25 0,0 0,25 25,-1-25,1 0,25 25,-25-25,24 0,1 25,24-25,-24 24,24-24,25 0,-24 0,24 25,25-25,0 0,-25 0,50-25,-25 25,25 0,0 0,0-24,0 24,-1 0,26-25,-25 25,24 0,1-25,0 25,-1 0,1 0,24 0,-24 0,0 0,-1 0,-24 0,25 0,-25 0,24 0,-24 0,0 25,0-25,0 0,-1 0,-24 25,0-25,25 0,-25 0,-25 0,26 0,-26 24,0-24,0 0,0 0,-24 0,-1 0,1 0,-26 25,1-25,-1 0,1 0,0 0,-26 0,1 25</inkml:trace>
  <inkml:trace contextRef="#ctx0" brushRef="#br0" timeOffset="99282.6787">12824 12303,'-24'-25,"24"1,-25-1,25 0,-25 0,25 0,0 25,0-25,0 25,0 0,0-24,25 24,-25-25,25 25,-1 0,1-25,0 25,0-25,0 25,-1 0,26 0,-25 0,0 0,24 0,-24 25,0-25,0 25,-1 0,1-1,0 1,-25 0,25 25,-25-1,25 26,-25-1,0 1,0-1,0 0,0 26,-25-26,25 25,-25-24,0 24,25-25,0 1,0-1,0 1,0-1,0 0,0 1,0-1,25 1,-25-26,25 26,-25-26,25 26,-25-26,24 1,-24-1,0 1,0 0,0-26,0 26,0 0,0-1,0-24,0 25,0-25,-24-1,24 26,-25-25,0 0,0 24,-24-24,24 0,-25 0,1-1,-1 1,-24-25,-1 25,1 0,-1 0,-24-1,0-24,0 25,-25 0,24 0,-24 0,0-1</inkml:trace>
  <inkml:trace contextRef="#ctx0" brushRef="#br0" timeOffset="101518.8066">5879 12353,'-25'0,"25"-25,-25 25,1-25,-26 25,25 0,-24 0,-1-25,0 25,1 0,-1 25,1-25,-1 0,0 25,-24-25,24 25,1-25,24 25,-25-25,1 24,24-24,-25 25,25 0,1-25,-1 25,0 0,0-25,25 24,-25 1,25 0,0-25,0 25,0 0,0-1,0 1,0 0,0 25,0-26,0 1,25 25,-25-25,0 24,25 1,-25-25,25 24,-25 26,0-26,25 1,-25 24,0 1,0-1,0 25,0-24,0 24,-25-25,25 26,0-1,-25-25,25 25,0-24,-25-1,25 1,0-1,0-24,0 24,0-24,25-25,-25 24,25-24,0 25,-1-26,1 1,0-25,0 25,25-25,-26 0,26 0,0-25,24 25,0-25,1 1,24-1,0 0</inkml:trace>
  <inkml:trace contextRef="#ctx0" brushRef="#br0" timeOffset="105506.0346">14313 9500,'-25'0,"25"-25,-25 25,25-24,0 24,0 0,0-25,0 25,0 0,0 0,0 0,0 0,0 0,0 25,0-25,25 24,-25 1,25 0,-1 0,1 0,0 24,25-24,-26 25,1-26,0 1,0 25,0-25,0-1,-25 1,24 0,1-25,-25 25,25-25,-25 25,25-25,-25 24,0-24,25 0,-25 0,0 0,0 0,0 0</inkml:trace>
  <inkml:trace contextRef="#ctx0" brushRef="#br0" timeOffset="105806.0518">14858 9401,'0'0,"0"-25,0 25,0 0,0 0,0 0,0 0,0 0,-24 0,24 0,-25 25,0-25,0 25,0 0,-24-1,-1 26,1-25,-1 24,0-24,1 25,-1-1,-24-24,24 25,0-25,1 24,-1-24,25 25,-24-26,24 1,0 0,-24 0,49 0,-25-25,0 25,25-25,0 24,0-24,-25 25,25-25,0 0,0 0,0 25,0-25</inkml:trace>
  <inkml:trace contextRef="#ctx0" brushRef="#br0" timeOffset="106502.0916">13717 11187,'0'-25,"-24"25,24 0,0 0,0 0,0 0,0 0,0 0,0 0,0 0,0 0,24 0,-24 0,25 0,0 0,0 0,0 0,-1 0,26 0,0 0,-1 0,1 0,-1 0,26 0,-26 0,26 0,-1 0,1 0,-1-25,1 25,-1-25,0 25,1 0,-1-24,-24 24,24 0,-24-25,-1 25,-24 0,25 0,-25 0,-1 0,1 0,-25 0,0 0,0 0,0 0,0 0,-25 0</inkml:trace>
  <inkml:trace contextRef="#ctx0" brushRef="#br0" timeOffset="106722.1042">13916 11237,'-25'0,"0"24,0-24,1 0,24 0,-25 0,25 25,0-25,25 0,-1 0,-24 0,25 0,25 0,-25 0,24 0,1 0,-1 0,1 0,24 0,-24 0,24-25,1 25,-1 0,1-24,-26 24,26 0,-1 0,-24-25,-1 25,1 0,0 0</inkml:trace>
  <inkml:trace contextRef="#ctx0" brushRef="#br0" timeOffset="108506.2062">17711 9525,'0'-25,"0"25,-25-25,25 1,-25-1,25 25,-25-25,25 25,0-25,0 25,0 0,0 25,0-25,0 25,0 0,-24-1,24 1,0 0,0 25,0-26,0 1,-25 25,25-25,0-1,0 1,-25 0,25 0,0 0,0-25,0 24,0-24,0 0,-25 25,25-25,0 0,0-25,0 25,0 0,0-24,0-1,0 0,0 0,0 0,0 1,0-26,0 25,0-24,0 24,0 0,25-25,-25 26,0-1,25 0,-25 25,25-25,-1 25,-24 0,25 0,0 25,0 0,-25-25,25 25,0 24,-1-24,1 0,0 0,0-1,0 1,-1 0,1 0,-25 0,25-1,0-24,0 25,-1-25,1 0,25 0,-25 0,-1 0,1 0,0 0,0-25,-25 25,25-24,-1 24,-24-25,25 0,-25-25,0 26,25-26,-25 25,0-24,0-1,0 0,-25 1,25-1,-25 25,25 1,-24-26,24 50,-25-25,25 0,0 25,0 0,0 0</inkml:trace>
  <inkml:trace contextRef="#ctx0" brushRef="#br0" timeOffset="109306.252">18827 9624,'25'0,"-25"0,0-25,0 25,0-24,-25-1,25 25,-25-25,0 25,1-25,-1 25,0-25,0 25,0 0,1 0,-1 0,0 25,0-25,0 25,1-25,24 25,-25 0,25-1,0-24,0 25,0 0,0 0,0-25,0 25,0-25,25 24,-1-24,-24 0,25 0,0 0,-25 0,25 0,0 0,-1 0,-24 0,25-24,0 24,-25-25,25 25,-25-25,0 25,25-25,-25 25,0-25,24 25,-24-24,0 24,0 0,25-25,-25 25,0 0,25-25,0 25,-25 0,25 0,0 0,-1 0,-24 0,25 0,0 25,0-25,0 25,-1-1,-24 1,25-25,-25 25,25 0,-25 0,0-25,0 24,0 1,0 0,0-25,0 25,0-25,0 25,0-25,0 0,0 24,0-24,0 0,0 0,0 0,0 0,0-24,0 24,0 0,0-25,25 0,-25 25,25-25,-25 0,24 1,-24 24,25-25,0 0,-25 25,25-25,0 25,-25 0,24 0,-24 0,25 0,-25 0,25 0,-25 0,25 0,-25 0,0 25,25-25,-25 25,0-25,24 25,-24-25,0 24,25-24,-25 25,25-25,-25 25,25-25,-25 0,25 0,-25 25,24-25,1 0,-25 0,25 0,0 0,-25-25,25 25,-1 0,-24-25,25 25,0 0,-25-25,25 1,-25 24,25-25,-25 0,0 0,0 25,0-25,0 25,0-24,0 24,0 0,0 0,-25 0,25 0,-25 24,25 1,-25-25,0 25,25 0,-24 0,24-1,0 1,0 0,0 0,0 0,24-25,1 24,0 1,0-25,0 25,-1-25,26 0,0 0</inkml:trace>
  <inkml:trace contextRef="#ctx0" brushRef="#br0" timeOffset="109946.2886">21084 9773,'0'0,"0"-25,0 25,0-25,0 25,0-24,0-1,0 25,0-25,0 0,-24 0,24 1,-25-1,0 0,0 25,0-25,1 0,-1 25,0 0,0 0,0 0,25 0,-25 0,1 25,-1 0,0 0,25 0,-25-1,25 1,0 0,0 0,0 0,0-1,25 1,0-25,0 25,-1-25,1 25,0-25,0 0,0 0,0 0,-1 0,1 0,0-25,0 25,0 0,-25-25,24 0,-24 25,25-24,-25-1,0 0,0 0,25 0,-25 1,0-1,25 0,-25 0,25 0,-25 25,24-24,-24 24,25 0,-25 0,25 24,-25-24,25 25,-25 0,0 0,0 24,0 1,0-25,0 24,-25 1,0 0,0 24,1-24,-1-1,25 1,-25 0,0-1,25 1,0-1,0-24,0 25,0-25,0-1,0 1,25 0,0-25,0 25,-25-25,24 0,1 0,0 0,0 0,0 0,-1-25,1 25,0-25,0 0,-25 1,0-1,0 0,0-25,0 26,-25-1,0 0,0 0,1 0,-1 1,-25 24,25-25,-24 25,-1 0,25-25</inkml:trace>
  <inkml:trace contextRef="#ctx0" brushRef="#br0" timeOffset="110192.3027">21928 9475,'24'-24,"-24"-1,25 0,-25 0,0 25,0-25,0 25,0 0,0 0,0 0,0 25,0-25,0 25,0 25,0-26,0 1,0 25,0-25,-25 24,25-24,0 25,0-26,0 1,0 0,0 0,0 0,0-1,0-24,0 25</inkml:trace>
  <inkml:trace contextRef="#ctx0" brushRef="#br0" timeOffset="111230.362">21804 9674,'0'0,"0"0,24 0,-24 0,25 0,0 0,-25-25,25 25,0 0,24 0,-24 0,0-25,25 25,-26-25,1 25,25-24,-25 24,24-25,-24 0,0 25,0-25,-1 0,-24 1,25-1,-25 0,0 0,0 25,0-25,0 1,0 24,0 0,0-25,0 25,-25 0,25 25,0-25,-24 24,24 1,-25 0,25 0,0 24,-25-24,25 25,-25-25,25 24,0-24,0 0,0 0,0-1,0 1,0 0,0 0,0 0,0-25,0 24,0-24,0 25,0-25,25 0,-25 0,25 0,0 0,-25 0,24 0,1-25,0 25,0 0,0-24,-1 24,-24 0,25 0,0 0,-25 0,25 0,0 0,-25 0,0 0,24 24,-24-24,25 0,-25 0,0 25,25-25,-25 0,25 0,0 0,-25 0,24 0,1 0,0 0,0 0,0 0,-25 0,24 0,1 0,0-25,0 25,-25 0,25-24,-1 24,-24-25,25 0,0 0,-25 0,25 1,-25-1,0 0,0-25,0 26,0 24,0-25,-25 0,25 25,-25 0,25 0,-25 0,25 25,-24-25,-1 25,25-1,-25-24,25 25,0 0,0 0,0 0,0-1,0 1,25 0,-25 0,25-25,-1 25,1-25,0 0,0 24,0-24,0 0,-1 0,-24 0,25 0,0 0,0 0,-25-24,25 24,-25-25,24 25,-24-25,25 0,-25 25,25-25,0 1,-25-1,25 0,-1 25,1-25,0 25,0 0,24 0,-24 0,0 0,0 25,0-25,-1 25,1-25,-25 25,25-25,-25 24,0-24,0 25,0-25,-25 25,0-25,1 0,-1 25,0-25,0 25,0-25,25 0,-24 0,-1 0,25 24,0-24,0 0,0 0,0-24,0 24,25 0,-25 0,24-25,1 25,0 0,0-25,0 25,-1 0,26-25,-25 25,0-25,-1 25,1-24,0 24,25-25,-26 0,1 0,0 0,0 1,0-1,-1 0,-24 0,0 25,0-25,0 25,0-24,0 24,-24 0,-1 0,0 24,0-24,0 25,1 0,-1-25,0 25,25 0,-25-1,25 26,0-25,25 0,0-1,0 1,-1 0,1 0,25-25,-1 25,26-1,-25 1,24-25,-24 25</inkml:trace>
  <inkml:trace contextRef="#ctx0" brushRef="#br0" timeOffset="118305.7667">15776 9897,'0'-25,"0"25,-25 0,1-25,-1 25,0 0,0-24,0 24,-24 0,24 0,-25 0,1 0,-1 0,0 24,1-24,-1 25,1-25,24 25,-25 0,1 0,24-25,0 24,-25 1,26 0,24 0,-25 0,25-25,0 25,0-1,0-24,0 25,25-25,-1 0,1 0,0 25,0-25,0 0,-1 0,26-25,-25 25,24 0,-24-25,0 25,25-24,-26-1,1 25,0-25,0 0,0 0,-25 0,0 1,0-1,0 0,0 0,-25 0,0 1,0-1,-24 25,-1-25,0 25,1 0,-1 0,-24 25,24-25,-24 25,24-1,1 1,-26 0,26 0,24 0,-25-1,25-24,1 25,-1-25,25 25,0-25,0 25,0-25,0 25,25-25,-1 0,1 0,0 0,25 25,-26-25,26 0,-25-25,24 25,1 0</inkml:trace>
  <inkml:trace contextRef="#ctx0" brushRef="#br0" timeOffset="118934.8027">16297 9674,'-25'0,"0"0,1-25,-1 25,0 0,0 0,0 0,1 0,24 0,-25 0,25 0,0 0,0 0,0 0,0 0,0 0,25 0,-1 0,-24 0,50 0,-25 25,0-25,24 0,-24 0,25 0,-26-25,26 25,-25 0,0 0,-1 0,1 0,0 0,-25 0,0-25,0 25,0 0,0 0,-25 0,25 0,-49-25,24 25,-25 0,25 0,-24 0,-26 0,26 0,-1 0,25 0,-24 0,24 0,-25 0,26 0,24 0,-25 0,25 0,0 0,0 0,0 0,0 0,25 0,-1 0,1 0,0 0,25 0,-26 0,26 0,0 0,-1 0,1 0,-1 0,1 0,-25 0,0 0,-1 0,1 25</inkml:trace>
  <inkml:trace contextRef="#ctx0" brushRef="#br0" timeOffset="119582.8398">14015 11311,'-25'0,"0"0,1 25,24-25,-25 0,25 0,0 0,0 0,0 0,0 0,0 0,0 0,25 0,-1-25,26 25,0 0,-1 0,1 0,24-25,1 25,-1 0,0-25,26 25,-1-24,-25 24,26-25,-1 25,0-25,-25 25,1 0,-1 0,1 0,-26-25,1 25,-25 0,24 0,-24 0,0 0,-25 0</inkml:trace>
  <inkml:trace contextRef="#ctx0" brushRef="#br0" timeOffset="122456.0041">6375 10195,'0'-25,"0"25,0 0,0 0,0 0,0-25,25 25,0 0,0 0,24-25,1 25,-1-24,1 24,24-25,1 0,-1 25,1-25,24 0,0 0,0 1,1-1,24 0,-25 0,0 0,25 1,-25-1,0 0,1 0,-1 0,0 25,-24-24,-1 24,-24-25,24 25,-49-25,24 25,-24 0,-25 0</inkml:trace>
  <inkml:trace contextRef="#ctx0" brushRef="#br0" timeOffset="123632.0714">6524 9103,'0'0,"0"-24,-25-1,25 25,-25 0,1 0,-1 0,25 0,-25 0,0 0,0 0,1 25,-1-1,0-24,25 25,-25 0,0 25,25-26,-24 1,24 25,0-25,0-1,0 26,0-25,24 0,-24-1,25-24,0 25,0-25,0 25,-1-25,1 0,0 0,0 0,0 0,-1 0,26-25,-25 25,0-25,-1 25,1-24,25 24,-25-25,-25 0,24 0,1 25,-25-25,25 1,-25 24,0-25,0 0,0 25,0 0,0-25,0 25,0 0,0 0,-25 0,25 0,-25 0,25 0,-24 25,24-25,-25 0,25 25,-25-25,25 25,0-25,0 24,0 1,0-25,0 25,0-25,0 25,0-25,0 25,0-25,25 0,-25 0,25 24,-25-24,24 0,-24 0,25-24,-25 24,25 0,0-25,-25 25,25 0,-25-25,24 0,-24 25,25-25,-25 25,0-24,0-1,0 25,0-25,0 25,0 0,0-25,0 25,0 0,0 0,0 0,0 0,0 0,0 0,0 25,0-25,0 0,0 25,0-25,25 25,-25-25,25 24,-25-24,25 0,-25 25,24-25,-24 0,25 25,0-25,-25 0,25 0,0 0,-1 0,1-25,-25 25,25 0,0-25,0 25,0-24,-25 24,24-25,-24 0,25 0,-25 0,25 25,-25-49,0 24,0 0,0 0,0-24,0 24,0-25,0 25,0-24,-25 24,25 0,-25 0,25 25,0-24,0 24,0 0,0 24,0-24,0 25,0 0,0 25,0-26,0 26,0-25,0 25,0-1,0 1,0-25,0 24,0-24,0 25,0-26,0 1,25 0,-25 0,0-25,0 25,0-25,0 0</inkml:trace>
  <inkml:trace contextRef="#ctx0" brushRef="#br0" timeOffset="123980.0913">7467 8930,'0'0,"0"0,0 0,0 0,0 0,0 0,0 24,0-24,0 0,0 25,0 0,0-25,-25 25,25 0,-25 0,0-1,0-24,1 25,-1 0,0 0,0 0,0-25,25 24,-24-24,24 0,0 25,-25-25,25 0,0 0,0 0,0-25,0 25,0 0,0 0,25 0,-25 0,0 0,24 0,-24 0,25 25,0-25,-25 0,25 0,0 25,-25-25,24 25,1-25,-25 0,25 25,0-25,-25 0,25 0,-1 0,1 24,-25-24,25 0,0 0,0-24,-1 24</inkml:trace>
  <inkml:trace contextRef="#ctx0" brushRef="#br0" timeOffset="124305.1099">7888 9128,'0'0,"0"0,0 0,0 0,0 0,0 25,0-25,0 0,0 0,0 0,0 0,25 0,-25 0,0 0,25 0,-25-25,25 25,-25 0,24 0,-24-25,25 25,-25 0,25-24,-25 24,0-25,0 25,0-25,0 25,0-25,0 25,-25-25,0 25,1 0,-1 0,0 0,0 0,0 25,-24-25,24 25,0 0,-24 0,24-1,0 26,0-25,25 0,0-1,0 1,0 0,0 0,25 0,0-1,24-24,1 25,0-25,24 0,0 0,26 0,-26-25,50 25,-25-24,25 24</inkml:trace>
  <inkml:trace contextRef="#ctx0" brushRef="#br0" timeOffset="125464.1762">15652 9847,'0'0,"0"-24,0 24,-25 0,25 0,0 0,0 0,0 0,0 0,0 0,0-25,25 25,-25 0,25 0,0 0,0 0,-1-25,26 25,-25 0,24 0,1 0,0-25,24 25,-24 0,-1-25,1 25,24 0,-24 0,-25-24,24 24,-24 0,0 0,0 0,-1 0,-24 0,0-25,0 25,0 0,-24 0,-1 0,0 0,0 0,-24 0,-1 0,0 0,1 0,-26 0,26 0,-26 0,26 25,-1-25,1 0,-1 0,0 24,26-24,-1 0,0 0,0 0,25 0,0 0,0 0,0 25,0-25,25 0,-25 0,25 0,0 0,24 0,1 0,-1 0,1 0,0 0,24 0,-24-25,24 25,0 0,-24 0,0 0,-1 0,1-24,-25 24,-1 0,1 0,0 0,-25 0,0 0,0 0,-25 0,0 0</inkml:trace>
  <inkml:trace contextRef="#ctx0" brushRef="#br0" timeOffset="126385.2288">13370 11311,'0'25,"0"-25,0 0,0 0,25 0,-25 0,0 0,25 0,-1 0,-24 0,50 0,-25 0,0 0,24 0,1-25,24 25,-24 0,24 0,1 0,-1-25,25 25,-24 0,-1 0,1 0,24-25,-50 25,26 0,-1 0,-24 0,0 0,-1 0,-24 0,25 0,-26 0,-24 0,25 0,-25-24,0 24,0 0,-25 0,1 0,-1 0,0 0,-25 0,26-25,-26 25,0 0,1 0,-1 0,0 0,-24 0,24 0,-24 0,24 0,-24 0,0 0,-1 0,26 0,-26 0,1 25,24-25,-24 0,24 24,1-24,-1 0,25 25,-25-25,26 0,-1 0,25 0,0 0,0 0,0 0,0 0,0 0,25 0,-1 0,26 0,-25-25,25 25,-1 0,1 0,24-24,-24 24,24 0,-24 0,-1 0,26-25,-26 25,26 0,-26 0,1 0,0 0,-26 0,1 0,0 0</inkml:trace>
  <inkml:trace contextRef="#ctx0" brushRef="#br0" timeOffset="129985.4348">17190 11038,'0'0,"0"0,0 0,0 0,0 0,0 0,0 25,0-25,0 25,-25-1,0 1,25 0,-24 25,-1-25,0 24,0-24,0 25,1-26,-1 1,25 0,-25 0,25 0,-25-25,25 24,0-24,0 0,0 0,0 0,0 0,0 0,0 0,-25-24,25-1,0 25,0-25,0-25,0 26,25-1,-25-25,25 1,0-1,-25 25,25-25,-25 1,24 24,1-25,0 26,-25 24,25-25,0 25,-25 0,24 0,-24 0,25 25,0-1,-25 1,25 0,0 0,-1 0,-24 24,25-24,0 0,0 0,-25 0,25-1,-1 1,1 0,0 0,25-25,-26 25,1-25,0 0,0 0,24 0,-24 0,0 0,0-25,0 25,0-25,-1 25,1-25,0 0,-25 1,25-1,-25 0,0-25,0 25,0-24,0 24,0-25,0 26,0-26,-25 25,25 0,-25 1,25-1,-25 0,25 25,0 0,-24 0,24 0,0 0</inkml:trace>
  <inkml:trace contextRef="#ctx0" brushRef="#br0" timeOffset="130734.4776">18257 11237,'0'0,"0"0,0-25,0 25,0 0,0 0,0-25,-25 25,0 0,25 0,-25 0,0 0,1 0,-1 0,25 0,-25 25,0-25,25 25,-25-25,25 24,0 1,-24 0,24-25,0 25,0 0,0-1,0-24,24 25,-24-25,25 25,-25-25,25 0,-25 0,25 0,0 0,-25 0,24 0,1 0,-25-25,25 25,-25-25,25 25,-25-24,25 24,-25-25,0 0,0 25,0-25,24 0,-24 25,25-24,-25-1,25 25,-25-25,25 25,-25-25,25 25,-25 0,24 0,1 0,-25 0,25 0,0 25,0-25,-25 25,24-25,1 25,-25-1,25 1,-25 0,0 0,25 0,-25-25,0 24,0 1,0 0,0 0,0 0,0-25,0 24,0-24,-25 0,25 25,0-25,0 0,0 0,0 0,0 0,0 0,0-25,25 25,-25 0,0 0,25-24,-1 24,-24 0,25 0,0 0,0-25,-25 25,25 0,-1 0,-24 0,25 0,0 0,-25-25,25 25,0 0,-25 0,25 0,-25-25,24 25,1 0,-25-25,25 25,-25 0,25-24,-25 24,25-25,-25 0,0 25,0-25,0 25,0-25,0 25,0-24,-25 24,25 0,-25 0,0 24,25-24,-25 25,25-25,-24 25,24 0,-25 0,25-1,0 1,0 0,0-25,0 25,0 0,25-25,-1 24,1 1,0-25,0 0,0 25,24-25,1 0</inkml:trace>
  <inkml:trace contextRef="#ctx0" brushRef="#br0" timeOffset="131266.508">20390 11485,'25'-25,"-1"25,1 0,0-25,-25 25,0-25,0 25,0-25,0 25,0-24,0 24,-25-25,0 25,1 0,-1 0,0 0,0 25,0-25,1 24,-1-24,0 25,0 0,0-25,25 25,-24 0,24-25,0 24,0 1,0-25,0 25,0-25,0 0,24 25,-24-25,25 0,-25 0,25 0,-25 0,25 0,-25-25,25 25,-25-25,0 25,24-25,-24 25,0-24,0-1,25 0,-25 0,0 0,25 1,-25-1,0 0,25 0,-25 25,0-25,25 25,-25 0,0 0,24 0,-24 25,0 0,0 0,0 0,0-1,0 26,0-25,-24 24,-1 1,0 0,0 24,0-24,1-1,-1 26,0-26,25 1,-25-1,25-24,0 25,0-25,0-1,0 1,0-25,0 25,25-25,0 25,-25-25,25 0,-1 0,1 0,0 0,0-25,0 25,-25 0,24-25,-24 0,25 1,-25-1,0 0,0 0,-25 0,1 1,-1-1,0 0,0 0,0 25,1-25</inkml:trace>
  <inkml:trace contextRef="#ctx0" brushRef="#br0" timeOffset="131498.5213">21184 11311,'24'-25,"1"25,0 0,0-25,-25 25,0 0,0 0,0 25,0 0,0-25,0 25,0 0,0 24,0-24,0 0,0 0,-25 24,25-24,0 0,-25 0,25-1,0 1,0 0,-25 0,25 0</inkml:trace>
  <inkml:trace contextRef="#ctx0" brushRef="#br0" timeOffset="132342.5696">21109 11534,'25'0,"-25"0,25 0,-25 0,25 25,-1-25,1 0,0 0,0-25,0 25,-1 0,1 0,0-25,25 25,-26-24,1 24,25-25,-25 25,-1-25,1 25,0-25,-25 25,25 0,0-25,-25 25,0 0,0 0,0 0,0 0,0 0,0 0,0 0,0 25,0-25,0 25,0-25,0 25,0 0,0-1,0 1,0 0,0 0,0 0,0-1,0 1,0 0,0 0,0-25,0 25,24-1,1-24,-25 25,25-25,0 25,-25-25,25 0,-1 25,1-25,25 0,-25 0,-1 0,1 0,0 0,0 0,25 0,-26-25,1 25,0 0,0-25,0 25,-1-25,1 1,-25 24,25-25,0 0,-25 0,0 25,0-25,0 1,0 24,0-25,0 25,0 0,0 0,0 0,0 0,0 0,-25 25,25-25,0 24,0 1,0-25,0 25,0 0,0-25,0 25,25-1,-25-24,25 25,-1 0,1-25,0 0,0 25,24-25,-24 0,0 0,25 0,-26 0,1-25,25 25,-25 0,-1-25,1 25,0 0,25-25,-26 25,1-24,0 24,0-25,0 25,-1 0,-24 0,25 0,-25 0,25 0,-25 0,0 25,0-25,0 24,0-24,0 25,0 0,0-25,0 25,0-25,0 25,0-25,0 0,0 0,0 24,0-24,0 0,0 0,25 0,-25 0,25 0,-25 0,25 0,-1 0,1-24,-25 24,25 0,0-25,-25 25,25-25,-1 25,-24-25,0 0,25 1,-25-1,0 25,0-25,0 0,0 25,0-25,-25 25,25 0,0 0,0 0,-24 0,24 0,0 0,0 25,0-25,0 25,0 0,0-25,0 25,0-1,24-24,-24 25,25 0,-25-25,25 25,-25-25,25 0</inkml:trace>
  <inkml:trace contextRef="#ctx0" brushRef="#br0" timeOffset="132677.5887">21283 12502,'-75'24,"1"26,0-25,24 0,0-1,26 1,-1-25,25 25,0 0,0-25,0 25,25-25,-1 24,26-24,0 0,-1 0,26 0,24 0,0 0,0 0,25-24,0 24,25 0,0-25,0 25,0 0,-1-25,1 25,0 0,0-25,0 25,0 0,-1 0,-24 0,0 0,-24 0,-1-25,0 25,0 0,-24 0,-1 0,-24 0,-1 0,1 0,0 0,-26 0,-24 0,25-24,0 24,-25 0,0 0</inkml:trace>
  <inkml:trace contextRef="#ctx0" brushRef="#br0" timeOffset="134236.6779">15106 9947,'0'0,"0"0,0 0,0 0,0 0,0 0,0 0,0 0,0-25,25 25,-25 0,50 0,-25 0,-1 0,26 0,-25 0,24 0,26-25,-26 25,1 0,24 0,1 0,-1-25,1 25,-1 0,1 0,-1 0,-24 0,24-25,0 25,-24 0,0 0,-1 0,1 0,-1 0,-24 0,25-24</inkml:trace>
  <inkml:trace contextRef="#ctx0" brushRef="#br0" timeOffset="134787.7094">13618 10914,'0'0,"0"0,0 0,25-25,0 25,0 0,-1 0,26 0,0-25,-1 25,1 0,24-24,1 24,-26 0,26 0,-1-25,25 25,-24 0,-1 0,-24 0,24 0,1-25,-26 25,26 0,-26 0,1 0,-1 0,-24 0,25 0,-25 0,-1 0,1 0,0 0,0 0,-25 0,0 0,0 0,0 0,0 0,0 0</inkml:trace>
  <inkml:trace contextRef="#ctx0" brushRef="#br0" timeOffset="135752.7646">3473 10641,'0'0,"0"25,0-25,0 0,0 0,0 0,25 0,0 0,-1 0,26 0,0 0,24-25,0 25,1-25,24 1,0 24,1-25,24 0,0 0,0 0,0 1</inkml:trace>
  <inkml:trace contextRef="#ctx0" brushRef="#br0" timeOffset="136275.7945">3622 12154,'-25'0,"25"0,0 0,0 0,0 0,0 25,25-25,-25 0,25 0,-1 25,1-25,0 0,25 0,-1 0,26 0,-1 0,1-25,-1 0,25 25,0-25,25-24,0 24,0 0,0 0,0 1,25-26,0 25,-25 0</inkml:trace>
  <inkml:trace contextRef="#ctx0" brushRef="#br0" timeOffset="140560.0396">17711 12278,'174'0,"-26"25,26-25</inkml:trace>
  <inkml:trace contextRef="#ctx0" brushRef="#br0" timeOffset="142380.1437">5854 12353,'0'-25,"0"25,0 0,0-25,0 25,0-25,-25 25,1 0,24 0,-25-24,-25 24,25 0,-24 0,-1 0,1 0,-1 24,0-24,1 0,-1 25,1-25,-1 25,0-25,1 0,-1 25,25-25,1 0,-1 0,0 25,0-25,25 0,-25 0,25 0,0 0,0 0,0 0,0 0,0 0,0 0,0 0,0 0,0 0,0 24,0-24,0 0,0 25,25-25,-25 25,0 0,0 0,0-1,0 1,0 25,0-25,0 24,0 1,0 24,0-24,-25 24,25 1,-25-1,1 25,-1-24,0-1,25 25,-25 1,0-26,25 0,-24 1,24-1,0 1,0-1,0-24,0 24,0-24,0-1,0 1,0-1,0-24,24 25,-24-25,25 24,-25-24,25 0,-25 0,25 0,0-1,-1 1,1-25,0 25,0-25,0 25,0-25,-1 0,1 0,0 0,25 0,-26 0,1 0,25-25,-25 25,-1 0,26-25,-25 25,24-25,1 25,0-24</inkml:trace>
  <inkml:trace contextRef="#ctx0" brushRef="#br0" timeOffset="143628.2151">12601 12179,'0'0,"0"-25,0 25,0 0,0-25,0 25,0 0,0 0,0-24,0 24,0 0,25 0,-25-25,25 25,0 0,-1 0,1 0,0-25,25 25,-26 0,1 0,0 0,25 0,-26 0,1 0,-25 0,25 0,0 25,-25-25,25 25,-25-25,0 24,0-24,0 25,0 0,0 25,0-25,0 24,0 1,-25-1,25 26,-25-26,0 26,0-1,25 1,-24-1,-1 0,0 1,25-1,0 1,0-1,-25 1,25-26,0 26,0-1,0-24,0 24,0-24,25 24,-25-24,25-1,-25 1,0 24,25-24,-25-1,0 1,24 0,-24-1,0 1,0-1,0-24,0 25,0-25,0 0,0-1,0 1,-24 0,24 0,-25-25,0 25,0-25,0 24,-24-24,-1 0,1 0,-1 25,-24-25,-26 0,26 0,-25 25,-1-25,1 0,-25 0,25 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4:04:44.333"/>
    </inkml:context>
    <inkml:brush xml:id="br0">
      <inkml:brushProperty name="width" value="0.05292" units="cm"/>
      <inkml:brushProperty name="height" value="0.05292" units="cm"/>
      <inkml:brushProperty name="color" value="#FF0000"/>
    </inkml:brush>
  </inkml:definitions>
  <inkml:trace contextRef="#ctx0" brushRef="#br0">12229 10468,'0'0,"0"0,0 0,0 0,0 0,-25 0,25 0,0 0,0 0,0 0,0 0,0 0,0 0,0 0,0 0,0 0,0 0,0 0,25 0,0 24,-25-24,25 0,-1 0,1 0,0 0,0 0,24 0,-24 0,25 0,0 0,-26 0,26 0,0 0,-1 0,-24 0,25 0,-26 0,26 0,-25 0,0 0,-1 0,26 0,-25-24,0 24,-1 0,-24 0,25 0,0 0,-25 0,0 0,0 0,0 0,0 0,0 0,0 0,0 0,0 0,0 0,0 0,0 0,0 0,0 0,0 0,0 0,0 0,0 0,0 0,0 0,0 0</inkml:trace>
  <inkml:trace contextRef="#ctx0" brushRef="#br0" timeOffset="1702.0973">13717 11906,'0'0,"0"0,0 0,0 0,0 0,0 0,0 0,0 0,0 0,0 0,0 0,0 0,0 0,0 0,0 0,0 25,0-25,0 0,25 25,-25-25,0 25,0-1,25 1,-25 0,0 0,0 0,0-1,0 1,0 0,0 0,0-25,25 25,-25 0,0-1,0-24,25 25,-25-25,0 25,24-25,-24 0,25 0,-25 0,25 0,0 0,0 0,-1-25,26 25,-25-25,24 1,1-1,0 0,-1 0,26-25,-26 26,1-1,24-25,-24 25,0 1,-1-26,26 25,-26 0,-24 1,25-1,-26 25,26-25,-25 0,0 25,-25 0,24-25,-24 25,0 0,0 0,0 0,0 0,0 0,0 0,0 0,0 0,0 0,0 0,0 0,0 0,0 0,0 0,0 0,0 0</inkml:trace>
  <inkml:trace contextRef="#ctx0" brushRef="#br0" timeOffset="3344.1912">8310 13990,'0'-25,"0"25,0-25,0 25,-25-25,25 25,-25 0,25-24,-24 24,24 0,-25 0,25 0,-25 0,0 0,0 0,0 24,25-24,-24 25,-1 0,0 0,25 0,-25-1,0 1,25 25,0-25,0-1,0 26,0-25,0 0,0-1,25 1,0 0,-25 0,25 0,0-25,-1 0,1 25,0-25,0 0,25-25,-26 25,1 0,0-25,25 25,-26-25,1 25,0-25,-25 0,25 25,-25-24,25-1,-25 25,0-25,0 0,-25 0,0 1,25-1,-25 25,0-25,1 0,-1 25,0-25,0 25,0 0,25 0</inkml:trace>
  <inkml:trace contextRef="#ctx0" brushRef="#br0" timeOffset="4429.2533">8632 13990,'0'0,"0"0,0 0,0 0,0 25,0-25,25 0,-25 24,0-24,25 25,-25 0,0 0,25 0,-25-1,0 1,25-25,-25 25,0 0,0 0,0-1,0-24,24 25,-24-25,0 25,0-25,0 25,0-25,0 0,0 0,0 0,0 0,0 0,0 0,0 0,25-25,-25 25,0-25,25 0,-25 1,0-1,25 0,-25 0,25 0,-1 1,-24-1,25 0,-25 25,25-25,-25 25,25 0,-25 0,25 0,-25 0,24 25,-24-25,0 25,25-25,-25 25,25-1,-25-24,0 25,0-25,0 25,25-25,-25 0,0 0,25 0,-25 0,24 0,1 0,-25 0,25 0,0 0,0-25,-25 25,24-25,1 1,0-1,0 0,0 0,0 0,-25 1,24-26,1 0,-25 26,25-26,-25 0,0-24,0 24,0 1,0-26,0 26,0-1,-25 25,25-24,0 24,-25 0,25 25,0-25,-24 25,24 25,0 0,0 0,-25 0,25-1,0 26,0 0,0-1,0 26,0-26,0 1,0-1,0 1,0 0,25-26,-25 26,24-25,-24 0,25-1,0 1,-25 0,25 0,0 0,-1-25,1 0,0 24,0-24,0 0,-1 0,1 0,0-24,0 24,0-25,-25 25,24-25,1 0,-25 25,25-25,-25 1,25 24,-25-25,0 25,0 0,0 0,0-25,0 25,25 0,-25 0,0 25,0-25,0 0,0 0,24 25,-24-25,25 0,-25 0,0 24,25-24,-25 0,25 0,0 0,-25 0,24 0,1 0,0-24,-25 24,25 0,-25-25,25 25,-25-25,0 25,0-25,0 0,0 25,0-24,0 24,0-25,-25 0,25 25,-25 0,25-25,-25 25,25 0,0 0,0 0,0 25,0-25,0 25,0-25,0 25,0 24,0-24,25 0,-25 24,25 1,-25-25,25 24,-25 1,24 0,-24-1,25 26,-25-26,0 1,0 0,0-1,0 1,0-25,0 24,0 1,0-25,0-1,0 1,-25 0,25 0,0 0,0-25,-24 0,24 0,-25 0,25-25,-25 25,0-25,0 0,1 0,-1-24,-25 24,25-25,1 26,24-26,-25 25,25 0,0-24,0 24,0 0,0 0,25 1,-1 24,1-25,0 0</inkml:trace>
  <inkml:trace contextRef="#ctx0" brushRef="#br0" timeOffset="4782.2735">11286 13717,'0'-25,"0"25,0-25,0 25,-24-24,24 24,0 0,-25 0,25 0,-25 0,25 24,-25-24,0 25,25 0,-24 0,24 0,-25 24,25-24,-25 0,25 24,0-24,0 0,0 0,0 24,25-24,-25 0,25 0,-25-25,24 25,1-1,0-24,-25 25,25-25,0 0,-1 0,1 0,0 0</inkml:trace>
  <inkml:trace contextRef="#ctx0" brushRef="#br0" timeOffset="5000.286">11584 13742,'0'-25,"0"25,0-25,0 25,0-25,0 25,0 0,0 0,0 0,0 0,0 25,0-25,0 25,0-25,25 25,-25 0,0-1,0 1,0 25,0-25,0-1,0 1,0 0,0 0,0 0,0-1,0 1,0 0,0 0,0-25,0 25,0-1,0-24,0 0,0 0</inkml:trace>
  <inkml:trace contextRef="#ctx0" brushRef="#br0" timeOffset="5192.2969">11758 13816,'0'-25,"0"25,0 0,0 0,0 0,0 0,0 0,0 0,0 0,0 25,0 0,0 0,0 0,0-1,0 1,0 0,0 0,0 0,0-1,0-24,0 25,0 0,0 0,0-25,0 25,0-25,0 0</inkml:trace>
  <inkml:trace contextRef="#ctx0" brushRef="#br0" timeOffset="5372.3072">11485 13568,'0'0,"-25"0,25-25,0 25,0 0,0-24,0 24,0 0,0 0,0 0,0 0,0 0,0 0</inkml:trace>
  <inkml:trace contextRef="#ctx0" brushRef="#br0" timeOffset="5544.3171">11733 13494,'0'0,"0"0,0 0,0 0,0 0,-25 0,25 0,0 0,0-25,0 25,0 0,0 0,0 0,0 0</inkml:trace>
  <inkml:trace contextRef="#ctx0" brushRef="#br0" timeOffset="5816.3326">12105 13395,'0'0,"0"0,0 0,0 0,0 0,0 0,0 0,25 24,0 1,-25-25,24 25,26 25,-25-26,0 26,-1-25,1 24,0 1,0 0,0-1,-25 1,0 24,0-24,-25-1,0 26,0-26,-24 26,-26-1,26-24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2:51:33.718"/>
    </inkml:context>
    <inkml:brush xml:id="br0">
      <inkml:brushProperty name="width" value="0.05292" units="cm"/>
      <inkml:brushProperty name="height" value="0.05292" units="cm"/>
      <inkml:brushProperty name="color" value="#FF0000"/>
    </inkml:brush>
  </inkml:definitions>
  <inkml:trace contextRef="#ctx0" brushRef="#br0">14511 5035,'0'0,"0"0,-25-24,25 24,0 0,-25-25,25 25,-24 0,24-25,0 25,-25 0,25-25,-25 25,25 0,-25-25,25 25,-25 0,25-24,-24 24,24 0,-25 0,25-25,-25 25,0 0,25 0,-25-25,1 25,24 0,-25 0,0 0,25-25,-25 25,0 0,1 0,-1 0,0-25,25 25,-25 0,0 0,1 0,-1 0,25 0,-25 0,0 0,25 0,-25 0,1 0,24 0,-25 0,0 0,25 0,-25 25,0-25,1 0,24 0,-25 0,0 25,25-25,-25 0,0 0,1 0,24 25,-25-25,0 0,0 25,0-25,0 24,1-24,-1 0,0 25,0-25,0 25,1-25,-1 25,0-25,0 25,0-1,1-24,-1 25,0-25,25 25,-25-25,0 25,1-25,-1 25,25-25,-25 24,0-24,25 25,-25-25,25 25,-24-25,-1 25,25-25,-25 25,0-1,25-24,-25 25,25-25,-24 25,24 0,-25 0,25-25,-25 24,25 1,-25 0,25-25,-25 25,25 0,0-1,0 1,0 0,-24 0,24 0,0-1,0 1,0 0,0 25,0-26,0 1,0 0,0 25,0-25,0-1,0 26,0-25,0 0,0-1,0 26,0-25,0 0,24-1,-24 26,0-25,0 0,0-1,25 26,-25-25,0 0,0-1,0 1,25 0,-25 25,0-26,0 1,25 0,-25 0,0 24,0-24,25 0,-25 0,24 0,-24 24,0-24,25 0,-25 0,0 0,25-1,-25 1,25 0,-25 0,25 0,-25-25,0 24,24 1,1 0,-25-25,25 25,0 0,-25-25,25 24,-1-24,-24 25,25 0,0-25,0 25,0-25,-1 25,1-25,-25 0,25 24,0-24,0 25,-1-25,1 0,0 0,0 0,0 25,-1-25,1 0,25 0,-25 0,0 0,-1 0,1 25,0-25,0 0,0 0,-1 0,1 0,0 0,0-25,0 25,-1 0,1 0,0 0,0-25,0 25,-1 0,1 0,0 0,0-25,24 25,-24 0,0 0,0-24,0 24,-1 0,1-25,0 25,0 0,0-25,-1 25,1 0,0-25,0 25,0 0,-25-25,24 25,1-24,0 24,-25-25,25 25,-25-25,25 25,-25-25,25 0,-25 25,24-24,-24-1,25 25,-25-25,0 0,25 0,-25 1,0 24,25-25,-25 0,25 0,-25 0,0 0,24 25,-24-24,0-1,0 0,25 0,-25 0,0 1,0 24,0-25,25 0,-25 0,0 0,0 1,25 24,-25-25,0 0,0 0,25 0,-25 1,0-1,0 0,0 0,24 0,-24 1,0-1,0 0,0 0,0 25,0-25,0 1,0-1,0 0,0 25,0-25,0 0,0 1,0 24,0-25,0 0,-24 25,24-25,0 0,0 1,0 24,-25-25,25 0,0 25,-25-25,25 0,0 0,0 25,-25-24,25-1,0 0,0 25,-25-25,25 0,0 25,0-24,-24-1,24 0,0 25,0-25,-25 25,25-25,0 1,0 24,0-25,-25 25,25-25,0 25,-25-25,25 0,0 25,-25-24,25-1,0 25,-24-25,24 0,-25 0,25 25,0-24,-25-1,0 0,25 0,-25 0,25 1,-25 24,1-25,24 0,-25 25,25-25,-25 25,25-25,-25 25,25-24,-25 24,25 0,-24-25,24 25,-25 0,0 0,0 0,0-25,-24 25,24 0,-25 0,26 0</inkml:trace>
  <inkml:trace contextRef="#ctx0" brushRef="#br0" timeOffset="1531.0876">15255 4663,'0'0,"-25"-25,1 25,-1 0,25-24,-25 24,0 0,0 0,1-25,24 25,-25 0,0 0,0 0,0 0,1 25,-1-25,0 0,0 0,0 24,1-24,-26 0,25 25,0-25,1 25,-1-25,0 25,0-25,0 25,1-1,-1-24,0 25,0 0,0-25,-24 25,24 0,0 0,0-25,0 24,1 1,-1 0,0-25,0 25,0 0,1-25,-1 24,25 1,-25-25,0 25,25 0,-25-25,1 25,24-1,-25 1,25 0,-25 0,25 0,-25-1,25 1,-25 0,25 0,0 0,0 24,-24-24,24 0,0 0,0-1,0 26,0-25,0 0,0 24,0-24,24 0,-24 0,0 24,25-24,-25 0,25 25,-25-26,25 26,-25-25,25 0,-25 24,24-24,1 0,-25 24,25-24,0 0,-25 25,25-26,-1 1,1 0,-25 25,25-26,0 1,0 25,-1-25,1-1,-25 1,25 0,0 0,0 0,-1-1,26 1,-25 0,0 0,0 0,-1-25,1 24,25 1,-25 0,-1-25,1 25,25-25,-25 25,24-25,-24 25,25-25,-26 24,26-24,0 0,-26 0,26 0,-25 0,24 0,1 0,-25 0,24 0,-24 0,25 0,-1 0,-24-24,25 24,-25-25,24 25,1-25,-25 25,24-25,1 0,0 0,-26 1,26 24,0-25,-26 0,26 0,-25 0,0 1,24-1,-24 0,0 0,0 0,-25 1,24-1,1 0,0-25,0 26,-25-1,25 0,-1-25,-24 26,25-26,0 25,0-24,-25 24,25 0,-25-25,24 26,1-26,-25 25,0-24,0 24,25 0,-25-25,0 25,0-24,0 24,0 0,0-24,0 24,0-25,0 25,0 1,0-26,-25 25,25 0,-25-24,25 24,0 0,-24 0,24 1,-25-1,0 0,25 0,-25 25,25-25,-25 1,1-1,-1 0,25 0,-25 0,0 1,0-1,1 25,-1-25,25 0,-25 0,0 1,0-1,1 25,24-25,-25 25,0-25,0 25,0-25,1 25,-1-25,0 25,-25 0,26-24,-1 24,0 0,-25 0,26-25,-26 25,25 0,0 0,-24 0,24-25,-25 25,25-25,-24 0,-1 25</inkml:trace>
  <inkml:trace contextRef="#ctx0" brushRef="#br0" timeOffset="2487.1423">13395 6127,'-25'0,"25"-25,-25 25,25 0,0 0,0 0,-25 0,25 0,0 0,0 0,0 0,0 0,0 25,0 0,0-25,0 24,0 1,-24 25,24-25,0-1,0 26,0-25,0 24,-25-24,25 0,0 0,0 24,0-49,0 25,0 0,0 0,0-25,-25 0,25 0,0 25,0-25,0 0,0 0,0-25,0 25,0 0,0-25,0 0,-25 0,25 1,0-1,0 0,-25-25,25 1,0 24,0-25,0 26,0-26,0 25,0 0,0-24,0 24,25 25,-25-25,25 0,-25 25,25 0,0 0,-25 0,24 0,-24 0,25 0,0 25,0 0,-25 0,25 0,-1-1,1 1,0 0,-25 0,25 0,0-1,-25 1,25 0,-1 0,-24 0,25-1,-25 1,25-25,-25 25,25 0,-25-25,25 0,-25 25</inkml:trace>
  <inkml:trace contextRef="#ctx0" brushRef="#br0" timeOffset="2659.1521">13320 6548,'0'0,"0"0,0 0,0 0,0 0,0 0,0 0,0 0,0 0,25-24,0 24,0-25,0 0,-1 25,26-25,-25-24</inkml:trace>
  <inkml:trace contextRef="#ctx0" brushRef="#br0" timeOffset="3379.1933">15206 5879,'0'-25,"0"25,0 0,0 0,0-25,0 25,0 0,0 0,0 0,0 0,0 0,0 25,0-25,0 0,24 25,-24-25,0 25,25-25,-25 24,0 1,0-25,25 25,-25 0,0-25,0 25,0-25,0 24,0-24,0 25,0-25,0 0,0 0,0 0,0 0,0 0,0 0,0 0,0-25,0 25,-25-24,25 24,-25-25,25 0,-24 0,24 0,0 1,-25-1,25 0,0-25,0 25,0 1,0-1,0 0,0-25,0 26,25-1,-25 0,24 25,1-25,0 0,0 25,-25-24,25 24,-1 0,-24 0,25 0,-25 0,25 24,-25-24,0 25,0 0,0-25,0 25,0 0,0-1,0 1,0 0,-25 0,25 0,-25-1,25-24,0 25,-24-25,24 25,0-25,0 0,0 0,0 0,0 0,0 0,24 0,-24 0,25-25,-25 25,25 0,0-25,-25 25,25 0,-1 0,1 0,0 0,0 0,0 0,-25 0,24 0,1 25,-25-25,25 0,-25 25,0 0,0-25,0 25,0 0,0-25,-25 24,0 1,1 0,-1 0,0 0,0-1,-24 1</inkml:trace>
  <inkml:trace contextRef="#ctx0" brushRef="#br0" timeOffset="5322.3045">13072 4093,'0'0,"0"0,0 0,0 0,0 0,0 0,0 0,0 0,0 0,0 25,0-25,0 24,0-24,0 25,0 0,0-25,0 25,0 0,25-1,-25-24,0 25,0-25,0 0,0 25,0-25,0 0,0 0,0 25,0-25,0 0,0 0,0 0,0 0,0-25,0 25,0 0,0 0,0-25,0 0,0 25,-25-24,25-1,0 0,-24-25,24 26,0-1,0-25,-25 25,25 1,0-1,0 0,0 0,0 25,0 0,0 0,0 0,0 0,25 0,-25 0,0 0,24 0,-24 25,0-25,25 0,-25 25,25-25,-25 25,25-25,-25 0,25 24,-25-24,24 0,-24 25,25-25,-25 0,25 0,-25 0,25 0,-25 0,25 0,-25-25,24 25,-24 0,25-24,-25 24,25-25,-25 0,25 25,-25-25,0 0,25 1,-25-1,0 0,24 0,-24 0,0 1,0-1,0 25,0 0,0-25,0 25,0 0,0 0,0 0,25 0,-25 0,0 0,0 0,0 25,25-25,-25 25,0-25,25 24,-25 1,25 0,-25 0,25 0,-25-25,24 24,-24 1,25 0,-25-25,25 25,-25-25,25 25,-25-25,25 0,-25 0,24 0,-24 0,0 0,25 0,-25 0,25-25,-25 25,0-25,25 0,-25 25,0-25,0 1,0-1,25 0,-25 0,0 0,0 1,0 24,0-25,0 25,0 0,0 0,0 0,0 0,24 0,-24 0,0 0,0 25,25-25,-25 24,0-24,25 25,-25-25,0 25,25 0,-25-25,0 25,25-25,-25 0,0 24,0-24,0 0</inkml:trace>
  <inkml:trace contextRef="#ctx0" brushRef="#br0" timeOffset="5495.3144">13841 3497,'0'-24,"0"24,-24 0,24 0,-25-25,25 25,0 0,-25-25,25 25,0 0,0 0,0 0,0 0,0 0,0 0,0 0,0 0,0 0</inkml:trace>
  <inkml:trace contextRef="#ctx0" brushRef="#br0" timeOffset="5803.332">14015 3522,'0'25,"0"-25,25 25,-25-25,25 25,-25-25,24 24,-24 1,0-25,25 25,-25 0,0-25,0 25,25-25,-25 25,0-25,0 0,0 24,0-24,25 0,-25 0,0 0,0 0,0 0,0 0,0 0,25-24,-25 24,0-25,0 25,24-25,-24 0,0 0,25 0,-25 1,25-1,-25 0,25 0,0 25,-1-25,-24 25,25 0,0 0,0 0,0 0,-1 0,1 0,-25 25,25-25,0 25,-25 0,25-25,-25 25,25-1,-25 1</inkml:trace>
  <inkml:trace contextRef="#ctx0" brushRef="#br0" timeOffset="6150.3518">13296 4465,'0'25,"-25"-25,0 0,25 0,0 24,0-24,0 0,0 0,25-24,-25 24,25 0,24-25,-24 25,25-25,-1 0,26 0,-1-24,1 24,-1-25,25 26,0-26,-24 0,24 1,0 24,0-25,1 1,-1-1,-25 1,26 24,-26-25,0 25,-24 1,24-1,-24 0,-25 0,24 0,-24 25,-25 0,25-25,-25 25,0 0,0 0</inkml:trace>
  <inkml:trace contextRef="#ctx0" brushRef="#br0" timeOffset="22601.2928">19596 4341,'-25'0,"0"0,1 0,24 0,-25 0,0 0,0 0,0 0,-24 0,24 0,0 0,0 0,1 0,-1 0,0 0,-25 25,26-25,-1 0,0 24,0-24,0 25,1-25,-1 0,0 25,0 0,0-25,1 25,-1-1,25-24,-25 25,0 0,0 0,0 0,1-1,-1 1,25 0,-25 0,0 0,0 24,1-24,-1 0,25 0,-25 0,0-1,25 1,-25 0,1 0,24 0,-25 24,25-24,0 0,-25 0,25-1,0 1,-25 0,25 0,0 24,0-24,0 0,-25 0,25 24,0-24,0 25,0-25,0 24,0-24,0 25,0-1,0-24,0 25,0-26,25 26,-25-25,0 25,25-26,-25 26,25-25,-25 0,25 24,-25-24,24 25,-24-26,25 1,0 25,-25-25,25 24,0-24,-1 0,1 24,0-24,0 0,-25 25,25-26,-1 26,26-25,-25 0,0 24,0-24,-1 0,1 24,0-24,0 0,24 0,-24 0,0 0,25-1,-26 1,26-25,-25 25,24 0,-24-25,25 25,-1-1,-24-24,25 25,-1-25,1 0,-25 25,24-25,1 0,0 25,-26-25,26 0,0 0,-1 0,1 25,0-25,-1 0,1 0,-1-25,1 25,-25 0,24 0,1-25,0 25,-26-25,26 25,-25-25,24 25,-24-24,25-1,-25 25,-1-25,26 0,-25 0,24 1,-24 24,0-25,0 0,0 0,24 0,-24 0,0 1,0 24,0-25,-1 0,1 0,0 0,-25 1,25-1,0 0,-1 0,1 0,-25 1,25-1,0 0,-25 0,25 0,-25 1,24-26,-24 25,25 0,0 1,-25-1,0 0,25-25,-25 26,25-1,-25 0,24 0,-24 0,0 1,25 24,-25-25,0 0,0 0,25 0,-25 1,0-1,0 0,0 0,0-25,0 26,0-1,0 0,0 0,0-24,0 24,0 0,0 0,-25 0,25-24,0 24,0 0,0 0,-25 1,25-1,0 25,-24-25,24 0,0 0,-25 1,25-1,0 0,-25 25,25-25,-25 0,25 1,-25-1,25 0,-24 0,24 0,-25 1,25-1,-25 0,0 0,25 0,-25 1,1-1,24 25,-25-25,0 0,25 0,-25 0,0 25,1-24,24-1,-25 0,0 0,0 25,25-25,-25 1,1-1,-1 25,25-25,-25 0,0 25,0-25,0 1,25 24,-24-25,-1 25,25-25,-25 0,25 25,-25-25,0 25,25-24,-24 24,24-25,-25 25,25-25,-25 25,25-25,-25 25,25-25,-25 25,1 0,24-24,-25 24,25-25,-25 25,25 0,-25-25,0 25,25 0,-24 0,24-25,-25 25,25 0,-25 0,0 0,25 0,-25 0,1 0,24 0,-25 0,25 0,-25 0,0 0,25 0,-25 0,1 25,-1-25,0 0,25 0,-25 0,0 25,1-25,-1 0,-25 25,25-25,1 0,-1 0,0 24,-25-24,25 0,1 0,-26 25,25-25,0 0,1 0,-1 0,-25 0,25 0,1 0,-1 0,0 0,0 0,0 0</inkml:trace>
  <inkml:trace contextRef="#ctx0" brushRef="#br0" timeOffset="23536.3462">19968 3249,'-25'-24,"1"24,24-25,-25 25,25 0,0 0,0 0,0 0,0 0,0 0,0 25,0-25,0 24,0 1,0 0,0 0,0 0,-25-1,25 26,0-25,0 0,0-1,0 1,0 0,-25-25,25 25,0 0,0-25,0 0,0 0,0 24,0-24,0 0,0 0,0-24,0 24,0 0,0-25,-25 0,25 0,0 0,-25 1,25-1,0-25,0 1,0 24,0-25,0 25,0-24,0 24,0 0,0-24,25 49,-25-25,0 0,25 25,-25-25,25 25,-25 0,25 25,-25-25,25 25,-1-25,-24 25,25-1,0 1,0 25,0-25,-25-1,24 1,1 25,0-25,-25-1,25 1,-25 0,25-25,-1 25,-24 0,25-25,-25 0,25 24</inkml:trace>
  <inkml:trace contextRef="#ctx0" brushRef="#br0" timeOffset="23724.357">19993 3398,'0'0,"-25"0,25 0,0 0,0 25,0-25,0 0,0 0,0-25,0 25,25 0,-25 0,25-25,-25 25,25-24,-1 24</inkml:trace>
  <inkml:trace contextRef="#ctx0" brushRef="#br0" timeOffset="23900.3671">20563 3200,'0'0,"0"0,0 0,0 0,0 0,0 0,0 0,25-25,0 25,0 0,-25 0,25-25,-1 25,1 0</inkml:trace>
  <inkml:trace contextRef="#ctx0" brushRef="#br0" timeOffset="24060.3762">20638 3349,'0'0,"0"0,0 0,0 0,0 0,0 0,0 0,0 0,0 0,25 0,-25 0,24 0,-24 0,25 0,0-25,0 25,0-25,-1 25</inkml:trace>
  <inkml:trace contextRef="#ctx0" brushRef="#br0" timeOffset="24636.4092">21308 2927,'0'0,"0"0,0 0,0 0,0 0,0 0,0 0,0 25,0-25,0 0,0 25,0-1,0-24,24 25,-24 0,0 0,0-25,0 25,0-1,0 1,0-25,0 25,25-25,-25 25,0-25,0 25,0-25,0 0,0 0,0 0,0 0,0 0,0 0,0 0,0 0,0-25,0 25,0-25,0 0,0 0,0 1,0-1,0 0,0 0,0-24,0 24,-25 0,25 0,0-24,0 24,0 0,0 0,25 25,-25-25,25 1,-25-1,25 25,0-25,-25 25,24 0,-24 0,25 0,-25 0,25 0,-25 0,0 0,0 25,0-25,0 25,0-1,0-24,0 25,0 0,0 0,0 0,-25-25,25 24,-25 1,25-25,-24 25,24-25,0 25,0-25,0 0,0 0,0 0,0 0,0 0,0 0,0 0,0 0,24 0,-24 0,25-25,-25 25,25 0,0 0,0 0,-25 0,24 0,1 0,0 0,0 25,0-25,-25 25,24-25,1 0,-25 24,0 1,0-25,0 25,0 0,-25-25,25 25,-24-1,-1 1,-25 0,1 0,-1 0,0-1,1 1</inkml:trace>
  <inkml:trace contextRef="#ctx0" brushRef="#br0" timeOffset="29298.6758">14933 8434,'-25'0,"0"24,0-24,1 0,24 0,-25 0,0 25,0-25,0 0,25 0,-24 25,-1-25,0 0,25 25,-25-25,0 25,1-25,-1 24,25-24,-25 25,0-25,0 25,0 0,1-25,-1 25,0-1,0 1,-24 0,24 0,0 0,0-1,-24 1,24 25,-25-25,25 24,-24-24,24 0,-25 25,26-26,-1 1,0 0,0 25,0-26,1 1,24 0,-25 0,0 24,25-24,0 25,-25-25,25-1,0 26,-25-25,25 24,0-24,0 0,0 25,0-26,0 1,0 25,0-25,0-1,0 26,0-25,25 0,-25 24,0-24,25 0,-25 25,0-26,25 1,-25 25,25-25,-25-1,24 1,-24 25,25-25,-25-1,25 1,0 25,-25-25,25-1,-1 1,1 0,0 0,0 24,0-24,-1 0,-24 0,25 0,0-25,0 24,24 1,-24 0,0 0,0-25,0 25,-1-1,1-24,0 25,25-25,-26 0,1 25,25-25,-25 0,24 25,-24-25,0 0,25 0,-1 0,-24 25,25-25,-26 0,26 0,-25 0,24 0,1 0,-25 0,24 0,-24 0,25 0,-25 0,24 0,-24-25,25 25,-26-25,26 25,-25-25,0 0,24 1,-24 24,25-25,-26 0,1 0,25 0,-25 1,24-1,-24 0,0 0,25 25,-26-25,1 1,0-1,0 0,0 0,-1 0,1-24,0 24,0 0,0-24,-25 24,24-25,-24 25,25-24,-25 24,0-25,0 26,0-26,0 25,25-25,-25 26,0-1,0 0,0-25,0 26,-25-26,25 25,-25-24,25 24,0-25,0 25,-24-24,24-1,0 1,-25 24,25-25,0 25,-25-24,25 24,0-25,-25 26,25-1,-25 0,1 0,24 0,-25 1,0-1,25 0,-25 0,0 25,1-25,-1 0,0 1,0-1,0 0,1 0,-1 0,0 1,0-1,0 25,0-25,-24 0,24 0,0 1,0-1,1 25,-1-25,0 0,0 25,0-25,1 25,-1-24,0 24,0 0,0 0,1-25,-26 25,25 0,-24 0,24 0,0 0,-25 25,26-25,-26 0,25 24,-24-24,24 25,-25 0,25 0,1 0,-26-1,25 1</inkml:trace>
  <inkml:trace contextRef="#ctx0" brushRef="#br0" timeOffset="29994.7156">14982 9401,'-24'0,"24"0,-25-25,25 25,-25-25,25 25,-25 0,0 0,25 0,-24 0,-1 0,25 0,-25 0,0 0,25 25,-25-25,1 25,24 0,-25-25,0 25,25-1,-25 1,25 0,-25 0,25 0,0-1,-24 1,24 25,0-25,0 24,0-24,0 25,0-26,0 26,0-25,0 24,24-24,-24 0,25 25,0-25,-25-1,25 1,0 0,-1-25,1 25,0 0,0-25,0 0,-1 24,26-24,-25 0,24 0,-24 0,25 0,-25 0,24 0,-24-24,25 24,-26 0,26-25,-25 0,0 25,24-25,-24 0,0 25,0-24,-1-1,1 0,0 0,0 0,-25 0,25 1,-25-1,24 25,-24-25,0 0,0 0,0 1,0-1,0 0,-24 0,24 0,-25 1,0-1,0-25,25 25,-49 1,24-1,0 0,0 0,-24 0,24 1,0-1,-25 25,26-25,-1 25,-25 0,25-25,-24 25,24 0,-25 25,26-25,-26 0,25 25,-24-25,24 25</inkml:trace>
  <inkml:trace contextRef="#ctx0" brushRef="#br0" timeOffset="30606.7506">14958 9823,'0'0,"0"0,-25 0,25 0,0 0,0 0,0 0,0 24,0-24,0 0,0 0,0 25,0-25,0 25,0 0,0-25,0 25,0-1,0-24,0 0,0 25,0-25,0 0,0 25,0-25,0 0,0 0,0 0,0 0,0-25,0 25,0 0,0-25,0 25,0-24,0-1,0 25,0-25,0 0,0 0,0 1,0-1,0 0,0 0,0 25,25-25,-25 25,24-24,-24 24,0 0,25 0,-25 0,0 0,25 0,-25 0,25 24,-25-24,25 25,-25-25,24 25,-24-25,25 25,-25-25,25 25,-25-25,25 24,-25-24,0 0</inkml:trace>
  <inkml:trace contextRef="#ctx0" brushRef="#br0" timeOffset="30778.7605">15032 9922,'-25'0,"25"0,0 0,0 0,0 0,0 0,0 0,0 0,0 0,0 0,0 0,0 0,25-25,-25 25,25-25,0 25,-25-25</inkml:trace>
  <inkml:trace contextRef="#ctx0" brushRef="#br0" timeOffset="31442.7985">15057 9203,'0'0,"0"-25,0 25,0-25,0 25,0 0,0-25,0 25,0 0,0 0,0 0,0 0,0 0,0 0,0 0,0 25,0-25,0 25,0-25,25 25,-25-1,24-24,-24 25,0 0,25 0,-25 0,0-25,25 24,-25-24,0 25,0-25,0 0,25 0,-25 25,0-25,0 0,0 0,0-25,0 25,0 0,0 0,0-25,0 25,0-24,-25-1,25 25,-25-25,25 0,0 0,0 1,-25-1,25 0,0 0,0 0,0 25,0-24,0-1,0 0,25 25,-25-25,25 25,-25-25,25 25,-25 0,0-25,25 25,-25 0,24 25,-24-25,0 0,0 25,0-25,25 25,-25 0,0-25,0 25,0-1,0-24,0 25,0-25,0 25,0-25,0 0,0 25,0-25,0 0,0 0,0 0,0 0,0 0,0 0,0-25,25 25,-25 0,25 0,0-25,-1 25,-24 0,25-25,0 25,0 0,0 0,-1 0,-24 0,25 25,-25-25,25 25,-25-25,0 0,0 25,0-25,0 25,0-25,0 24,-25 1,25-25,-25 25,1 0,-1-25,0 25,0-25,0 24,1-24</inkml:trace>
  <inkml:trace contextRef="#ctx0" brushRef="#br0" timeOffset="32610.8653">18281 8186,'-24'0,"-1"0,25 0,-25 0,0 0,0 0,1 0,-1 0,0 0,0 0,-24 24,24-24,0 0,0 25,0 0,1-25,-1 25,0 0,0-1,-24 1,24 25,0-25,0-1,0 26,0 0,1-26,-1 26,0 0,25-1,-25 1,25-1,-25 1,25 0,0-1,0 1,0 24,0-24,0 0,0 24,0 0,0-24,0 24,0-24,0 24,0-24,25 24,-25-24,25 24,-25-24,25 24,0-24,-1 0,1-1,0 26,0-26,0 1,0 0,24-1,-24-24,25 25,-26-1,26 1,0-25,-1 24,1-24,-1 25,26-26,-26 1,26 25,-1-25,1-1,-1 1,0 0,1-25,-1 25,1-25,24 0,-25 0,26 0,-26-25,25 25,-24-25,-1 0,25 25,-24-24,-1-1,0-25,1 25,-1 1,-24-26,24 25,-24-24,24-1,-24 0,0 26,-1-26,1 0,-25 1,24-26,-24 26,25-1,-26 1,1-26,0 25,0 1,0-26,-1 26,1-26,0 1,0 24,-25-24,25 0,-1-1,-24 1,25-1,-25 1,25 24,-25-24,0-1,0 1,0 0,-25 24,0-24,1-1,-1 26,0-26,0 1,-24 24,24 1,-25-26,1 26,24-1,-25 0,-24 1,24 24,1-25,-1 25,-24-24,24 24,-24 0,24 25,-24-25,24 1,-25 24,1-25,0 25,24 0,-24 0,-1 0,1 0,-1 0,1 0,-25 0,24 25,1-25,-25 24,24-24,1 25,-25-25,-1 25,26-25,-25 25,0-25,24 25,-24-25,25 24,-1 1,26 0,-26 0,26 0,-1 0,0 24</inkml:trace>
  <inkml:trace contextRef="#ctx0" brushRef="#br0" timeOffset="33299.9047">18554 9624,'0'-25,"0"1,-25 24,25-25,-24 0,24 25,-25-25,0 25,25 0,-25 0,25 0,-25 0,1 0,24 0,-25 25,0-25,25 25,-25 0,0-1,25 1,-24 0,24 0,0 0,0-1,0 26,0-25,0 24,0-24,0 25,24-25,-24 24,25-24,0 25,0-25,0-1,-1 1,1 0,25 0,-25 0,-1-25,26 24,-25-24,24 0,-24 0,25 0,-25 0,24-24,-24 24,25-25,-25 0,24 0,1 0,-25 1,24-1,-24 0,0 0,24-25,-24 26,0-1,0-25,0 25,-1 1,-24-26,25 25,-25-24,0 24,0-25,0 25,0 1,0-26,0 25,-25-24,1-1,-1 25,0 0,0-24,0 24,-24 0,24 0,-25 1,26-1,-26 0,25 25,-24-25,-1 25,25 0,-25 0,1 0,24 0,-25 0,1 0,24 25,-25-25,1 25,24 0,-25-1,26 1,-1 0,-25 25</inkml:trace>
  <inkml:trace contextRef="#ctx0" brushRef="#br0" timeOffset="34062.9483">18753 9748,'-25'-25,"25"25,0 0,0 0,0 0,0 0,0 0,0 25,0-25,0 0,0 25,0-25,0 25,0-25,0 25,25-25,-25 24,0-24,0 25,0-25,0 0,0 25,0-25,0 0,0 0,0 0,0 0,0 0,0 0,0 0,0-25,0 25,0-25,0 25,0-24,0-1,0 25,0-25,0 0,0 0,0 1,0 24,0-25,0 0,0 0,24 25,-24-25,25 25,-25-24,25 24,-25 0,0 0,25 0,-25 0,0 0,0 0,0 24,0-24,0 25,0-25,0 25,0 0,0-25,0 25,-25-1,25 1,0-25,0 25,-25-25,25 0,0 25,0-25,0 0,0 0,0 0,25 0,-25-25,25 25,-25 0,25 0,0-25,-1 25,1 0,0 0,0 0,0-25,-25 25,24 0,1 25,-25-25,0 0,0 0,0 25,0-25,0 25,0-25,0 25,0-25,-25 24,1-24,24 25,-25-25,0 25,0-25,0 25,1-25,-1 0,0 0</inkml:trace>
  <inkml:trace contextRef="#ctx0" brushRef="#br0" timeOffset="34521.9746">19596 8806,'0'-25,"25"25,-25 0,0 0,25 0,-25 0,0 0,0 0,0 25,0-1,0 1,0 0,0 25,0-26,0 1,-25 25,25-25,0 0,0-1,0 1,-25 0,25 0,0-25,0 25,0-25,0 24,0-24,0 0,0 0,0 0,0 0,0-24,0 24,0-25,0 0,0 0,0 0,0-24,25 24,-25-25,0-24,0 24,0 1,25-1,-25-24,0 24,24 25,-24-24,25 24,0 0,-25 0,25 25,-25 0,25 0,-1 25,-24 0,25 0,0-1,0 1,0 25,-25-25,25 24,-1 1,1-25,-25-1,25 26,0-25,-25 0,25-1,-25 1,24 0,-24-25,0 25,0-25,0 25,25-25,-25 0</inkml:trace>
  <inkml:trace contextRef="#ctx0" brushRef="#br0" timeOffset="34650.982">19670 9029,'0'0,"-24"0,24 0,0-25,0 25,24 0,1-25,-25 0,50 25,-25-24,24-1</inkml:trace>
  <inkml:trace contextRef="#ctx0" brushRef="#br0" timeOffset="38049.1763">15727 4242,'0'0,"0"0,0 0,0 0,0 0,0 0,0 0,0 24,0-24,0 0,0 25,0 0,0-25,24 25,-24 0,0-1,25-24,-25 25,25-25,-25 25,25-25,-25 0,25 0,-25 0,24 0,-24 0,25 0,0-25,0 0,0 25,-1-24,1-1,25 0,-25 0,-1 0,26 1,-25-26,0 25,-1 25,1-25,0 1</inkml:trace>
  <inkml:trace contextRef="#ctx0" brushRef="#br0" timeOffset="38640.2101">16074 6796,'0'0,"0"0,0-24,0 24,0 0,0 0,0 0,0 0,0 0,0 0,0 0,0 0,0 24,25-24,-25 25,0-25,0 25,24 0,-24 0,0-25,0 25,0-1,0-24,25 25,-25-25,0 0,25 25,-25-25,0 0,25 0,-25-25,25 25,-1-25,1 25,0-24,0-1,24 0,-24 0,25-25</inkml:trace>
  <inkml:trace contextRef="#ctx0" brushRef="#br0" timeOffset="39373.2521">15925 8483,'0'-25,"-25"1,25 24,0-25,0 25,-25-25,25 25,0 0,0 0,0 0,0 0,0 0,0 0,0 0,0 0,0 0,0 25,25-25,-25 0,25 0,-25 25,25-25,-25 0,25 0,-1 0,1-25,-25 25,25-25,0 0,24 0,-24 1,0-1,0 0,24-25,-24 1,0 24</inkml:trace>
  <inkml:trace contextRef="#ctx0" brushRef="#br0" timeOffset="39712.2715">17314 7541,'25'0,"-25"0,0 0,0 0,0 0,0 0,0 0,0 0,0 24,0-24,25 0,-25 25,0-25,0 25,24-25,-24 0,0 0,25 0,-25 0,25 0,0 0,0-25,-1 25,1-25,25 1,-1-26,1 25,0-24,-1 24</inkml:trace>
  <inkml:trace contextRef="#ctx0" brushRef="#br0" timeOffset="41144.3534">15826 8235,'0'0,"-25"0,25-25,-25 25,25 0,0-24,0 24,0 0,0-25,0 25,0 0,0 0,0 0,0 0,0 0,0 0,0 0,0 25,0-25,25 24,-25-24,0 25,25 0,-25-25,0 25,0 0,25-1,-25-24,0 25,24-25,-24 0,0 0,25 0,-25 0,25 0,-25 0,25 0,0-25,-1 1,1 24,0-25,0 0,0-25,-1 26,1-1,0 0</inkml:trace>
  <inkml:trace contextRef="#ctx0" brushRef="#br0" timeOffset="41798.3908">17636 7615,'0'0,"-24"-25,24 25,0 0,0 0,-25 0,25 0,0 0,0 0,0 0,0 0,0 0,0 0,0 0,0 0,0 0,0 25,0-25,25 25,-25 0,0-25,24 24,-24 1,25-25,-25 25,25-25,-25 25,25-25,0 0,0 0,-1-25,1 25,0-25,25 0,-26 1,26-1,0-25,-1 1,1 24</inkml:trace>
  <inkml:trace contextRef="#ctx0" brushRef="#br0" timeOffset="42544.4334">18678 3845,'0'-25,"0"25,0 0,0 0,0 0,0 0,0 0,0 25,0-25,0 25,0-25,0 24,0-24,25 25,-25 0,0 0,25-25,-25 25,0-1,25-24,-25 0,0 0,24 0,1 0,0 0,0-24,0-1,24 0,1 0,0-24,-1 24,26-25</inkml:trace>
  <inkml:trace contextRef="#ctx0" brushRef="#br0" timeOffset="53057.0347">13618 4589,'0'0,"0"0,0 0,0 0,0 0,0 0,25 0,-25-25,25 25,0 0,-1-25,1 25,0-25,0 25,24-24,1-1,-25 0,49 0,-24 0,-1 1,26-1,-26 0,26 0,-26-24,26 24,-26 0,1 0,0 0,-1 1,-24 24,0-25,0 25,-25 0,0 0,0 0,0 0,-25 25,0-1,-24 1,24 0,-25 0,-24 0,24-1,-24 26,24-25,-24 24,24-24,-24 0,24 0,0 0,1-1,24 1,0-25,0 25,1-25,24 0,-25 0,25 0,0 0,25 0,-25-25,24 25,1-25,25 1,-25 24,24-25,1 0,24-25,-24 26,24-1,-24 0,24-25,1 26</inkml:trace>
  <inkml:trace contextRef="#ctx0" brushRef="#br0" timeOffset="54116.0953">17636 2729,'0'0,"0"0,0 0,0 0,0 0,0 24,0-24,25 0,-25 25,25-25,0 25,-25-25,25 25,0 0,-25-1,24 1,1-25,-25 25,25 0,-25 0,0-1,25 1,-25 0,0-25,25 25,-25 0,0-25,0 0,0 24,0-24,0 0,0 0,0 0,0 0,0 0,0-24,-25 24,25 0,-25-25,25 25,-25-25,0 0,1 0,-1 1,25-1,-25 0,0 0,25 0,-25 1,25-1,0 0,0 0,0 0,0 1,0-1,25 0,-25 0,25 25,-25-25,25 25,-25 0,25 0,-25 0,0 0,24 0,1 0,-25 0,25 0,-25 0,25 25,0-25,-25 25,24-25,-24 0,25 25,0-25,-25 0,25 25,-25-25,25 0,-25 0,24 0,-24 0,0 0,25 0,-25 0,0 0,25 0,-25-25,0 25,0 0,25-25,-25 25,0-25,0 0,0 25,0-25,0 1,0-1,0 0,0 0,0 0,0 1,0-1,0 0,0 25,0-25,0 25,0 0,0 0,0 0,0 0,0 0,25 25,-25-25,0 25,24 0,-24-1,25 1,-25 0,25 0,-25 0,25-1,-25-24,25 25,-25 0,24 0,-24 0,25-25,-25 25,25-25,0 24</inkml:trace>
  <inkml:trace contextRef="#ctx0" brushRef="#br0" timeOffset="54508.1177">18827 2530,'0'0,"0"0,0 0,-25-25,0 25,25 0,-24-25,-1 25,0 0,0 0,0 0,25 0,-24 25,-1-25,0 25,0-25,0 25,1-25,24 25,-25-1,25-24,0 25,0 0,0-25,0 25,0 0,0-25,0 25,0-25,0 0,25 24,-25-24,24 0,-24 0,25 0,-25 0,25 0,-25 0,25 0,-25 0,25-24,-25 24,24 0,-24-25,25 25,-25-25,0 25,0 0,0-25,0 25,0-25,0 25,0 0,0-25,0 25,0 0,0 0,0 0,0 0,25 0,-25 0,0 25,25-25,-25 0,25 25,-25-25,24 0,-24 0,25 25,0-25,-25 0,25 0,-25 0,25 25,0-25,-25 0</inkml:trace>
  <inkml:trace contextRef="#ctx0" brushRef="#br0" timeOffset="54704.1289">18902 2431,'24'0,"-24"0,25 25,0-25,0 0,-25 24,25-24,-1 25,1-25,0 25,0-25,0 25,-1-25,-24 0,25 25,0-25,-25 0,0 0,25 24,-25-24</inkml:trace>
  <inkml:trace contextRef="#ctx0" brushRef="#br0" timeOffset="54873.1386">19174 2356,'0'0,"0"0,-24 0,24 0,0 0,0 25,-25-25,25 25,0 0,-25 0,25-1,-25 1,25 0,-25 0,1 0,24-1,-25 26,25-25,-25 0,25 0,0-1</inkml:trace>
  <inkml:trace contextRef="#ctx0" brushRef="#br0" timeOffset="55220.1585">17934 3721,'0'0,"0"0,0 0,0 0,25-25,0 25,0-25,-1 0,26 0,0 1,24-1,0-25,1 25,-1-24,25-1,1 1,24-26,-25 26,25-1,0 0,-25 1,25-26,-25 51,1-26,24 0,-50 26,25-26,-24 25,-1 0,-24 1,-1-1,1 25,0-25,-26 25,-24 0,25-25,-25 25,0 0,0 0,0 0,0 0,0 0,0 0,-25 0,1 0</inkml:trace>
  <inkml:trace contextRef="#ctx0" brushRef="#br0" timeOffset="62946.6004">15702 8359,'0'-25,"0"25,0-24,0 24,0 0,0 0,0 0,0 0,0 0,-25 0,0 24,25-24,-25 25,0 0,1 25,-1-26,0 26,0 0,0 24,-24-24,24 24,0 25,-24-24,24 24,-25 0,1 0,24 1,-25-1,25 0,-24-25,24 26,-25-1,26-25,-26 1,25-1,0 1,1-26,-1 26,-25-26,50 1,-25-1,1 1,-1 0,25-1,-25-24</inkml:trace>
  <inkml:trace contextRef="#ctx0" brushRef="#br0" timeOffset="63462.6299">19670 7714,'0'0,"25"-25,-25 25,0 0,0 0,0 0,0 0,0 0,-25 0,25 25,-24-25,24 25,-25 0,-25 0,25-1,-24 26,-1 0,1 24,-26-24,26 24,-26 1,26 24,-26-25,1 25,-1 1,26-1,-26 0,26-25,-26 26,26-1,-26 0,26-24,-26-1,26 0,-1 1,0-1,1-24,-1 24,25-24,1-25,-1 24,0-24,0 0,0 0</inkml:trace>
  <inkml:trace contextRef="#ctx0" brushRef="#br0" timeOffset="75038.292">14982 4366,'0'0,"0"0,0 0,0 0,0 0,0 0,0 0,0 0,0 24,0-24,0 0,0 25,25-25,-25 25,0 0,0-25,25 25,-25-25,25 0,0 0,-1 0,1 0,0 0</inkml:trace>
  <inkml:trace contextRef="#ctx0" brushRef="#br0" timeOffset="76050.3499">18777 3696,'0'0,"0"0,0 0,0 0,0-25,0 25,0 0,0 0,0 0,0 0,0 0,0 0,0 0,0 0,0 0,0 0,0 25,0-25,0 25,0-25,-24 25,24-1,0 1,0 0,-25 25,25-26,0 1,0 0,0 0,0 0,0-1,0-24,0 0,0 25,0-25,0 0,25 0,-25 0,24-25,1 25,-25-24,25 24,0-25,0 0,24 0,-24 0,0 1,25-1,-26 0,26-25,-25 26,24-1</inkml:trace>
  <inkml:trace contextRef="#ctx0" brushRef="#br0" timeOffset="189145.8186">12080 4738,'-25'0,"25"0,0 0,0 0,0 0,0 0,0 0,0 0,0 0,0 0,0 0,0 0,0 0,0 0,0 0,0 0,0 0,0 0,0 0,0 0,0 0,0 0,0 0,0 0,0 0,0 0,0 0,0 0,0 0,0 0</inkml:trace>
  <inkml:trace contextRef="#ctx0" brushRef="#br0" timeOffset="189857.8593">12204 5507,'0'-25,"25"25,-25 0,25 0,-25-25,0 25,25 0,-25-25,24 25,-24 0,25-25,-25 25,0 0,25-24,-25 24,0 0,0 0,0-25</inkml:trace>
  <inkml:trace contextRef="#ctx0" brushRef="#br0" timeOffset="190120.8743">12328 5308,'-25'0,"25"-25,0 25,0 0,-24 0,24 0,0 0,0 0,0 0,0 0,0 0,0 0,0 0,0 0,0 0,0 0,0 0,0 0,0 0,0 0,0 0,0 0,0 0,0 0,0 0,24 0,-24 0,0 0,0 0,25 0,-25 0,25 0,-25 0,25 0,-25 25,25-25,-25 0,24 0,-24 25,0-25,25 0,-25 25,0-25,0 0,0 25,0-25,0 24,0-24,0 25,0-25,-25 25,25-25</inkml:trace>
  <inkml:trace contextRef="#ctx0" brushRef="#br0" timeOffset="191898.976">21010 4068,'0'0,"0"0,0 0,0 0,0 0,0 0,0 0,0 0,0 0,0 0,0 0,0 0,0 0,0 0,0 0,0 0,0 0,0 0,0 0,0 0,0 0,0 0,0 0,0 0,0 0,0 0,0 0,0 0,0 0,0 0,0 0,0 0,0 0,0 0,0 0,0 0,0 0,0 0,0 0,0 0,0 0,0 0,0 0</inkml:trace>
  <inkml:trace contextRef="#ctx0" brushRef="#br0" timeOffset="194350.1162">19943 4217,'0'0,"0"0,25 0,-25 0,0 0,0 0,0 0,0 0,25 0,-25 0,0 0,0 0,0 0,0 0,0 0,0 0,0 0,0 0,0 0,0 0,0 0,0 0,0 0,0 0,0 0,0 0,0 25,-25-25,25 0,0 0,0 0,-25 0,25 0,0 24,0-24,0 0,0 0,0 0,0 0,0 0,0 0,0 0,0 0,0 0,0 0,0 0,0 0,0 0,0 0,25 0,-25 0,0 0,25 0,-25 0,0 0,25 0,-25 0,25 0,-25 0,0-24,24 24,-24 0,0 0,25 0,-25 0,0 0,0 0,0 0,0 0,0 0,0 0,0 0,0 0,0 0,0 0,0 0,0 0,-25 0,25 0,0 24,-24-24,24 0,-25 0,25 0,-25 0,25 0,0 0,0 0,-25 0,25 0,0 0,0 0,0 0,0 0,0 0,0 0,0 0,0 0,0 0,0 0,25 0,-25 0,0 0,25 0,-25 0,25 0,-25 0,24-24,-24 24,25 0,-25 0,25 0,-25 0,25-25,-25 25</inkml:trace>
  <inkml:trace contextRef="#ctx0" brushRef="#br0" timeOffset="196625.2464">21233 4142,'0'0,"0"0,0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inkml:trace>
  <inkml:trace contextRef="#ctx0" brushRef="#br0" timeOffset="197521.2976">21233 4118,'0'0,"0"0,0 0,0 0,0 0,0 0,0 0,0 0,0 0,0 0,0 0,0 0,0 0,0 0,0 0,0 0,0 0,0 24,0-24,0 0,0 25,0-25,0 0,0 25,0-25,0 0,25 25,-25-25,0 0,0 25,0-25,0 0,0 0,0 0,0 0,0 0,25 0,-25 0,0 0,25 0,-25 0,24-25,-24 25,25-25,0 25,0-25,0 0,-1 25,1-24,0-1,0 0,0 25,-1-25,1 0,0 25,0-24,0-1,-1 25,1 0,0-25,-25 25,25 0,-25 0,0 0,0-25,0 25,0 0,0 0,0 0,0 0,0 0,0 0,0 0,0 0,0 0,0 0,0 0,0 0,0 0,0 0</inkml:trace>
  <inkml:trace contextRef="#ctx0" brushRef="#br0" timeOffset="199203.3938">15975 4192,'0'0,"0"0,0 0,0 0,-25 0,25 0,0 0,0 0,-25 25,25-25,0 25,-25-25</inkml:trace>
  <inkml:trace contextRef="#ctx0" brushRef="#br0" timeOffset="200985.4958">7789 5804,'0'0,"0"0,0 0,0 0,0 0,0 0,0 0,0 0,0 0,0 0,0 0,0 0,0 0,0 0,0 0,0 0,0 0,0 0,25 0,-25 0,25 0,-1 0,1 0,0-25,0 25,0 0,24 0,-24 0,25-24,-1 24,1 0,-25 0,49-25,-24 25,-1 0,1 0,0 0,-1-25,1 25,24 0,-24 0,-1-25,-24 25,25 0,-1 0,-24-25,25 25,-25 0,-1 0,1 0,-25 0,25-24,-25 24,0 0,0 0,0 0,0 0,0 0,0 0,0 0,0 0,0 0,0 0,0 0,0 0,0 0,0 0,0 0,0 0</inkml:trace>
  <inkml:trace contextRef="#ctx0" brushRef="#br0" timeOffset="237492.5838">21208 3944,'0'25,"0"-25,0 25,0-1,25 1,-25-25,0 25,25 0,-25 0,0-1,0-24,25 25,-25 0,0-25,25 25,-25-25,0 25,0-25,0 0,24 0,-24 0,0 0,25 0,-25 0,0 0,25 0,-25-25,25 25,-25-25,25 25,-1-25,1 0,0 1,0-1,0 0,-1 0,1 0,25 1,-25-1,-1 0,1 0,25 0,-25 1,-1-1,1 0,-25 25,25-25,0 25,-25-25,25 25,-25 0,0 0,0 0,0 0,0 0</inkml:trace>
  <inkml:trace contextRef="#ctx0" brushRef="#br0" timeOffset="239288.6866">21283 3969,'0'0,"0"0,0 0,0 0,0 0,0 0,0 0,0 0,0 0,0 0,0 0,0 25,0-25,25 24,-25 1,0-25,0 25,0 0,0 0,0-1,0 1,24 0,-24-25,0 25,0 0,0-25,0 24,0-24,25 0,-25 0,0 0,25 0,-25 0,25 0,-25-24,25 24,-1-25,1 0,0 0,0 25,0-25,-1 1,26-1,-25-25,0 25,24 1,-24-1,25 0,-26 0,1 0,25 1,-25 24,-1-25,1 0,-25 25,25-25,-25 25,25 0,-25-25,0 25,0 0,0 0,0 0,0 0,0 0</inkml:trace>
  <inkml:trace contextRef="#ctx0" brushRef="#br0" timeOffset="243872.9488">21258 3944,'25'0,"-25"0,0 0,0-25,0 25,0 0,0 0,0 0,0 0,0 0,0 0,0 0,0 25,0-25,0 0,0 25,0 0,0-25,0 24,25 1,-25 25,0-25,0-1,0 1,0 0,0 0,0 0,0-1,0 1,0-25,0 25,0-25,24 0,-24 25,0-25,25 0,-25 0,25-25,0 25,0 0,-1-25,1 0,0 1,25-1,-26 0,26 0,0-24,-1 24,1-25,-1 25,1-24,0 24,-1-25,1 26,0-1,-26-25,26 25,-25 1,24-1,-24 0,0 25,0-25,-25 0,25 25,-1 0,-24-25,0 25,0 0,0 0,0 0,0 0,0 0,0 0,0 0,0 0,0 0,0 0,0 0,0 0,0 0,0 0,0 0,0 0,0 0,0 0,0 0,0 0,0 0,0 0,0 0,0 0,0 0,0 0,0 0,0 0,0 0,0 0,0 0,0 0,0 0,0 0,0 0,0 0,0 0,0 0,0 0,0 0,0 0,0 0,0 0,0 0,0 0,0 0,0 0,0 0,0 0,0 0,0 0,0 0,0 0,0 0,0 0,0 0,0 0,0 0,0 0,0 0,0 0,0 0,0 0,0 0,0 0,0 0</inkml:trace>
  <inkml:trace contextRef="#ctx0" brushRef="#br0" timeOffset="246001.0705">12105 6077,'0'0,"0"0,0 0,0 0,0 0,0 0,0 0,0 0,0 0,0 0,0 0,0 0,0 0,0 0,0 0,0 0,0 0,0 0,0 0,0 0,0 0,0 0,0 0,0 0,0 0,0 0,0 0,0-25,0 25,0 0,0 0,0 0,25 0,-25-24,0 24,0 0,0 0,0 0,0 0,0 0,0 0,0 0,0 0,0 0,0 0,0 0,0 0,0 0,25 24,-25-24,0 0,0 25,0-25,0 0,0 25,0-25,0 0,0 25,0-25,0 0,0 0,0 25,0-25,0 0,0 0,0 0,0 0,0 0,0 0,0 0,0 0,0 0,0 0,0 0,0 0,0 0,0 0,0 0,0-25,0 25,0 0,0 0,0 0,0 0,0 0,0 0,0-25,0 25,0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inkml:trace>
  <inkml:trace contextRef="#ctx0" brushRef="#br0" timeOffset="247511.1569">21283 3969,'0'-25,"0"25,0 0,0 0,0 0,0 0,0 0,0 0,0 0,0 0,0 0,0 0,0 25,0-25,0 25,0-25,0 24,0-24,0 25,25 0,-25 0,0 0,0-25,0 24,24-24,-24 25,0-25,25 0,-25 0,25-25,-25 25,25 0,0-24,-1-1,1 0,0 0,25 0,-26-24,26 24,-25-25,24 26,1-26,-25 25,24 0,-24-24,25 24,-25 0,-1 0,1 0,0 25,-25-24</inkml:trace>
  <inkml:trace contextRef="#ctx0" brushRef="#br0" timeOffset="249428.2665">7863 7218,'0'0,"0"0,0 0,0 0,0 0,0 0,0 0,25-25,-25 25,0 0,0 0,0 0,0 0,25 0,-25 0,25 0,-25-24,0 24,25 0,-1 0,-24 0,25 0,0 0,0 0,0 0,-1 0,1 0,0 0,0 0,25 0,-26 0,1 0,25 0,-25 0,24 0,-24 0,25-25,-26 25,26 0,0 0,-26 0,26 0,0-25,-26 25,26 0,0 0,-26 0,26-25,0 25,-26 0,26 0,-25 0,24-25,-24 25,0 0,0-24,0 24,-1 0,1 0,-25 0,0 0,25 0,-25 0,0-25,0 25,0 0,0 0,0 0,0 0,0 0,0 0,0 0,0 0,0 0</inkml:trace>
  <inkml:trace contextRef="#ctx0" brushRef="#br0" timeOffset="255460.6116">20365 5159,'0'0,"0"0,0 0,0 0,0 0,0 0</inkml:trace>
  <inkml:trace contextRef="#ctx0" brushRef="#br0" timeOffset="256540.6733">15106 6325,'0'0,"0"0,0 0,0 0,-24 0,24 0,0 0,0 0,0 0,0 0,0 0,0 0,0 0,0 0,0 0,0 0,0 0,0 0,0 0,0 0,0 0,0 0,0 0,0 0,0 0,0 0,0 0,0 0,0 0,0 0,0 0,0 0,0 0,0 0,0 0,0 0,0 0,0 0,0 0,0 0,0 0,0 0,0 0,0 0,0 0,0 0,0 0,0 0,0 0,0 0,0 0,0 0,0 0,0 0,0 0,0 0,0 0,0 0,0 0,0 0,0 0,0 0,0 0,0 0,0 0,0 0</inkml:trace>
  <inkml:trace contextRef="#ctx0" brushRef="#br0" timeOffset="279072.9621">8012 3373,'25'0,"-25"0,25 0,0 0,-1 0,1 0,0 0,0 0,0-24,0 24,24 0,-24 0,25-25,-26 25,1-25,25 0,-25 25,-1-25,26 1,-25 24,0-25</inkml:trace>
  <inkml:trace contextRef="#ctx0" brushRef="#br0" timeOffset="279316.9761">8707 2977,'0'0,"-25"0,25 0,-25 0,25 0,-25 0,25 0,-24 0,24 0,0 0,-25 0,25 0,0 0,0 24,0-24,0 0,25 0,-25 0,0 0,24 0,-24 0,25 0,0 25,-25-25,25 0,0 0,-1 0,1 0,0 0,-25 0,25 25,0-25,-1 0,1 25,-25-25,25 0,-25 25,25-1,-25-24,0 25,0 0,-25 0,25 0,-25-1,0 1</inkml:trace>
  <inkml:trace contextRef="#ctx0" brushRef="#br0" timeOffset="280562.0473">9029 8781,'0'0,"0"0,0 0,25 0,-25 0,0 0,0 0,25 0,-25 0,25 25,-1-25,-24 24,25 1,0 0,0-25,0 25,-25-25,24 25,1-25,0 0,0 0,0 0,0 0,-1-25,1 0,0 0,25 0,-26-24,26-1,0 1,-1-26,26 1,-26-1,26 1,-1 0,0-26,1 26,-1-25,-24 24,24 1,-24 24,24-24,-24 24,-25 25,24 1,-24-26,0 50,0-25,-25 25,25 0,-25 0</inkml:trace>
  <inkml:trace contextRef="#ctx0" brushRef="#br0" timeOffset="296288.9468">14189 5854,'0'25,"0"0,24-1,-24-24,0 25,0-25,0 0,0 0,25 25,-25-25,0 0,0 0,0-25,0 25,0 0,25-25,-25 25,0-24,0-1,25 0,-25 0,0 0,0 0,25 1,-25-1,0 0,0 0,24 0,-24 25,0 0,0-24,0 24,0 0,0 0,0 0,0 0,0 0,0 24,0-24,0 25,0 0,0 0,0 0,0-1,0 1,0 0,0 0,0-25,0 25,0 0,0-1,0-24,0 25,0-25,0 0,0 0,0 0,0 0,0 0,0 0,0 0,0 0,0 0,0-25,25 25,-25-24,0-1,0 0,25 0,-25 0,0 0,25-24,-25 24,0 0,25 25,-25-25,0 25,0 0,24 0,-24 0,0 0,0 25,0-25,0 25,0 0,0 0,25-1,-25 26,0-25,0 25,0-1,0-24,-25 25,25-1,0 1,0-25,0 24,-24-24,24 0,0 0,0-25,0 24,0-24,0 0,0 0,0 0,0 0,0 0,0 0,0 0,24-24,-24-1,0 25,25-25,-25 25,0-25,25 25,-25-25,0 25,0 0,0 0,0 0,0 0,25 0,-25 0,0 25,0-25,0 25,0 0,0 0,0-25,0 24,0 1,0 0,0-25,-25 25,25 0,0-25,0 24,0-24,0 25,0-25,0 0,0 0,0 25,25-25,-25 0,0 0,0-25,0 25,25 0,-25 0,0-25,0 25,25 0</inkml:trace>
  <inkml:trace contextRef="#ctx0" brushRef="#br0" timeOffset="298050.0475">20811 4415,'0'0,"0"0,0 0,0 0,0 0,0 0,0 0,0 0,0 0,0 0,0 0,0 0,0 0,0 0,0 0,0 0,0 0,0 0,0 0,0 0,0 0,0 0,0 0,0 0,0 0,0 25,0-25,0 0,0 0,0 0,0 0,0 25,0-25,0 0,0 0,0 0,0 0,0 0,0 0,0 0,0 0,0 0,0 0,0 0,0 0,0 0,0 0,0 0,25 0,-25 0,0 0,0 0,0 0,0 0,0 0,0 0,0 0,0 0,0 25,0-25,0 0,0 0,0 0,0 24,0-24,0 0,0 0,0 0,0 0,0 0,0 0,0 0,0 0,0 0,0 0,0 0,0 0,0 0,0 0,0 0,0 0,0 0</inkml:trace>
  <inkml:trace contextRef="#ctx0" brushRef="#br0" timeOffset="305164.4544">8806 10195,'0'-25,"0"25,0 0,0-25,0 25,-25 0,25-25,0 25,0 0,0 0,0 0,0-24,0 24,0 0,0 0,0 0,0 0,0 0,0 24,0-24,0 0,25 25,-25-25,25 25,-25 0,25 0,-25-1,24 1,-24 0,25 0,-25 0,0-1,25 1,-25 0,25 0,-25-25,25 0,-25 25,24-25,1 0,-25-25,25 25,0-25,0 0,24 0,-24 1,25-26,-1 25,-24-24,25-1,-1 0,1 1,0-1,-1 0,26 26,-26-26,1 0,-1 1,1 24,0-25,-1 26,1-1,-25 0,24 0,-24 0,0 25,-25-24,25 24,-25-25,0 25,0 0,0 0,0 0,0 0,0 0,0 0,0 0,0 0,0 0,0 0,0 0,0 0,0 0</inkml:trace>
  <inkml:trace contextRef="#ctx0" brushRef="#br0" timeOffset="308292.6334">14610 6003,'0'-25,"0"25,0-25,0 25,0-25,0 1,0-1,0 0,0 0,25 0,-25 0,0 1,25-1,-25-25,0 25</inkml:trace>
  <inkml:trace contextRef="#ctx0" brushRef="#br0" timeOffset="309168.6835">20291 4936,'0'0,"24"-25,-24 25,25-24,-25-1,25-25</inkml:trace>
  <inkml:trace contextRef="#ctx0" brushRef="#br0" timeOffset="317905.1832">596 12204,'0'0,"0"0,0 0,0 0,0 0,0 0,0 0,0 0,0 0,0 0,0 0,0 0,0 0,0 0,0 0,24 0,-24 0,25-25,-25 25,25 0,0 0,0-25,-1 25,1-25,25 25,-25-24,0-1,-1 0,1 0,25 0,-25 1,-1-1,1 0,0 0,-25 0,25 1,0 24,-25-25,24 0,-24 0,0 25,0-25,0 25,0-24,0 24,0 0,0-25,-24 25,24 0,0 0,-25 0,25 0,-25 0,25 0,-25 25,25-25,-25 0,25 24,-24-24,24 0,0 25,-25-25,25 0,0 25,0-25,0 0,0 0,0 0,0 0,25 0,-25 0,24 0,-24 0,25 0,-25 0,25 0,0 0,-25 0,25 0,-1 0,-24 0,25 0,0 0,-25 0,25 0,0 0,-25 25,0-25,24 25,-24-25,0 24,0-24,0 25,0 0,0 0,0 0,-24 24,24-24</inkml:trace>
  <inkml:trace contextRef="#ctx0" brushRef="#br0" timeOffset="328758.804">19745 11807,'-25'0,"-25"25,26-25,-1 25,0-1,0-24,0 25,1 0,-1 25,-25-26,25 26,1-25,24 24,-25-24,0 25,25 0,-25-1,25 1,0 24,0-24,0-1,25 26,-25-26,25 26,0-26,-1 1,1 0,0-1,0 1,24-1,-24 1,0-25,25 0,-1 24,-24-24,25 0,-26 0,26 0,0-1,-1-24,1 25,0-25,-1 0,1 0,-1 0,-24-25,25 25,-1-24,1-1,0 0,-26 0,26 0,-25 0,24-24,-24 24,0-25,25 26,-26-26,1 0,0 1,0-1,0 1,-1-1,1 0,0 1,-25-1,0 25,0-24,0-1,0 1,-25-1,0 25,1-24,-1-1,0 0,0 25,-24-24,-1-1,0 25,1-24,-26 24,26 0,-26 0,-24 1,25 24,-1 0,1-25,-25 25,49 0,-24 25,-1-25,26 24,-1 1,0 0,1 0,-1 0,25 24,-24-24,24 25</inkml:trace>
  <inkml:trace contextRef="#ctx0" brushRef="#br0" timeOffset="329302.8351">21481 11435,'0'0,"-25"0,1 0,-1 0,0 0,0 0,0 25,1-25,-1 25,0-1,0-24,0 50,1-25,-1 0,0 24,25 1,-25-25,25 24,0 1,0 24,25-24,-25-1,25 1,0 24,-1-24,1 0,25-1,-25 1,-1 0,26-1,0 1,-26-25,26 24,0-24,-1 0,1-25,-1 25,1-25,0 0,24 0,-24 0,-1 0,1-25,0 25,-1-25,26 0,-26 0,1-24,-1 24,-24-25,25 26,-1-26,1 0,-25 1,24-1,-24 0,0 1,0-26,0 26,-1-26,-24 26,0-1,0-24,0 24,0 1,-24-26,-26 26,25-1,-24 0,-26 26,26-26,-26 25,1 0,-1 1,-24-1,25 0,-26 25,1 0,25 0,-25 25,-1-25,26 25,-25-1,24 1</inkml:trace>
  <inkml:trace contextRef="#ctx0" brushRef="#br0" timeOffset="329874.8678">20439 12551,'0'0,"0"25,0-25,0 25,0 0,-24-1,24 1,0 0,-25 25,25-26,0 26,-25 0,25-26,-25 1,25 25,0-25,-25-1,25-24,0 25,0-25,0 0,0 0,0 0,0 0,-24 0,24 0,0-25,0 1,0 24,0-25,-25-25,25 25,0-24,0-1,0 1,0-1,-25 0,25-24,0 24,0 1,0 24,0-25,25 26,-25-1,0 25,25-25,-25 25,24 0,-24 25,25-25,-25 25,25-25,0 24,0 1,-25 0,24 25,1-26,0 1,0 25,-25-25,25-1,-1 1,-24 0,25 0,0 0,-25-25,25 24,-25-24,25 25,-25-25,0 0,24 0,-24 0</inkml:trace>
  <inkml:trace contextRef="#ctx0" brushRef="#br0" timeOffset="330029.8767">20365 12700,'0'0,"-25"25,25-25,0 0,0 0,0 0,0 0,0 0,0 0,0-25,0 25,25 0,0-25,0 25,-1-25,1 1</inkml:trace>
  <inkml:trace contextRef="#ctx0" brushRef="#br0" timeOffset="330669.9133">21952 11807,'0'0,"0"0,0-25,-24 25,24 0,0 0,0-25,0 25,0 0,0 25,0-25,0 25,0-25,0 25,0 0,24-1,-24 1,25 0,-25 0,25 0,-25-1,0 1,25 0,-25 0,0-25,0 25,0-25,25 0,-25 0,0 24,0-24,0 0,0 0,0-24,0 24,0 0,-25-25,25 25,0-25,-25 0,25 0,-25-24,25 24,0 0,-25-24,25 24,0-25,0 25,0 1,0-1,0 0,0 0,0 0,25 1,-25 24,25-25,-25 25,25 0,-25 0,25 0,-25 0,25 0,-25 25,0-25,0 24,0 1,0 0,0-25,0 25,-25 24,25-24,0 0,-25-25,25 25,0 0,-25-1,25-24,0 0,0 0,0 0,25 0,-25 0,25 0,-25 0,25-24,-1 24,1 0,25 0,-25 0,-1 0,1 0,0 0,0 0,0 0,-1 24,1-24,-25 25,25 0,-25 0,0 0,0-1,-25 1,25 25,-25-25,1-1,-1 1,0 25,0-25,-24 0</inkml:trace>
  <inkml:trace contextRef="#ctx0" brushRef="#br0" timeOffset="335588.1946">7938 11361,'0'0,"0"-25,-25 25,25 0,0 0,0 0,0-25,0 25,0 0,0 0,0 0,0 0,0 25,0-25,25 0,-25 0,25 25,-1-25,26 24,-25 1,24 0,-24 0,25 0,-25-1,24 1,1 25,-25-25,24-1,-24 1,25 0,-25 0,-1 0,1-25,0 24,0 1,0-25,-1 25,-24-25,25 0,-25 0,0 0</inkml:trace>
  <inkml:trace contextRef="#ctx0" brushRef="#br0" timeOffset="335916.2133">8409 11187,'-25'-25,"25"25,0-25,-24 25,24-25,0 25,0 0,0 0,-25 0,25 0,0 0,0 0,0 25,0 0,-25-25,25 50,-25-25,25 24,-25 1,25-1,-24 1,-1 24,0 1,0-1,25-24,-25 24,0 1,1-1,24-24,-25-1,25 1,-25-25,25 24,-25-24,25 0,0 0,0-25,0 25,0-25,0 0,0 0,0 24,0-24,0 0,0 0,0 0,0 0</inkml:trace>
  <inkml:trace contextRef="#ctx0" brushRef="#br0" timeOffset="343434.6434">769 13692,'0'0,"0"0,0 0,25 0,-25 0,0 0,25 0,-25 0,25 0,0 0,-25-25,24 25,1 0,-25-24,25 24,0-25,0 25,-1-25,1 0,0 0,-25 1,25-1,0 0,-1 0,-24 0,25 25,-25-24,25-1,-25 0,25 25,-25-25,0 25,0-25,0 25,0 0,-25-24,25 24,0 0,-25 0,25 0,-25 0,25 0,-24 0,24 24,-25-24,25 0,0 25,-25-25,25 25,0-25,-25 25,25-25,0 0,0 25,0-25,0 0,0 0,25 0,-25 0,25 0,-25 0,25 0,-1 0,1 0,-25-25,25 25,0 0,0-25,-1 25,-24 0,25 0,-25 0,25 0,-25 0,25 25,-25-25,0 25,0-25,0 24,0 1,0 0,0 25,-25-26,25 1</inkml:trace>
  <inkml:trace contextRef="#ctx0" brushRef="#br0" timeOffset="349578.9948">7987 12898,'0'0,"-24"-24,24 24,-25 0,25 0,0 0,-25 0,25 0,0 0,0 0,0 0,0 0,0 0,25 0,-25 24,25-24,-1 25,26 0,-25-25,0 25,24 0,1 24,-25-24,24 0,1 0,-25-1,24 1,-24 0,25 0,-25 0,-1-25,1 25,0-25,0 24,-25-24,25 25,-1-25,-24 0,0 0</inkml:trace>
  <inkml:trace contextRef="#ctx0" brushRef="#br0" timeOffset="349811.0081">8285 12824,'0'0,"-25"0,25-25,0 25,0 0,0 0,0 0,0 25,-24-25,24 25,0 0,0-1,0 1,0 25,-25-25,25 24,0 1,-25 24,25-24,-25 24,25-24,0 24,-25-24,25 24,-25-24,25 0,0-1,-24 1,24-1,0 1,0-25</inkml:trace>
  <inkml:trace contextRef="#ctx0" brushRef="#br0" timeOffset="356126.3693">769 15329,'-25'0,"25"0,0 0,0 0,0 0,0 0,0 0,0 0,0 0,0 0,25 0,-25 0,25-25,0 25,-25 0,25-24,0 24,-1-25,1 25,0-25,0 0,0 25,-1-25,1 1,0-1,0 0,0 25,-1-25,-24 0,25 1,0-1,0 25,-25-25,25 25,-25-25,0 25,0 0,0-25,0 25,0 0,0 0,-25 0,25 0,-25 0,25 0,-25 0,25 0,-25 0,25 0,-24 0,24 0,-25 0,25 0,-25 0,25 0,0 0,0 0,0 0,0 0,0 0,0 0,0 0,0 0,0 0,0 0,0 0,25 0,-25 0,0 0,25 0,-1 0,-24 0,25 0,-25 0,25 0,-25 0,25 0,-25 25,25-25,-25 25,24-25,-24 25,0 0,0-1,0 1,0 0,0 0,0 24</inkml:trace>
  <inkml:trace contextRef="#ctx0" brushRef="#br0" timeOffset="371496.2484">8434 2530,'0'-25,"-25"25,25 0,-25-25,25 25,-24 0,24-24,0 24,0 0,0 0,0 0,0 0,0 0,0 0,0 0,0 0,0 0,0 0,24 0,1 0,-25 0,25 0,0 0,0 24,24-24,-24 0,0 25,0-25,24 0,-24 25,0-25,24 0,-24 0,0 0,0 0,0 0,-1 0,1 0,0 0,0-25,0 25,-25 0,24 0,-24-25,25 25,-25 0,0-24,0 24,0-25,0 25,0-25,-25 25,25-25,-24 25,24 0,-25-25,25 25,-25-24,25 24,0 0,-25-25,25 25,-25 0,25 0,0 0,0 0,0 0,0 0,0 0,0 0,0 0,0 0,0 0,0 0,0 0,25 25,-25-25,25 0,-25 24,25-24,0 25,-1-25,-24 25,25-25,0 25,-25-25,25 25,-25-25,0 24,25-24,-25 25,0-25,0 25,0-25,0 25,0 0,-25-1,0 1,0 0</inkml:trace>
  <inkml:trace contextRef="#ctx0" brushRef="#br0" timeOffset="378559.6524">10766 14684,'0'0,"0"0,0 0,0 25,0-25,0 0,0 0,0 0,0 0,0 0,0 0,0 0,0 0,0 0,0 0,0 0,0 0,0 0,0 0,0 0,0 0,24 0,-24 0,25 0,-25 0,25 0,0 0,0 0,-1 0,1 0,0 0,0 0,0 0,24 0,-24 0,25-25,-26 25,26 0,0 0,-1 0,1 0,0 0,-1-24,1 24,-1 0,1 0,0-25,-1 25,1 0,-1-25,1 25,0 0,-1 0,1-25,-25 25,24 0,-24 0,25 0,-26-25,1 25,0 0,25 0,-26 0,1 0,0 0,-25 0,25 0,0 0,-25 0,24 0,-24 0,0 0,0 0,25 0,-25 0,0 0,0 0,0 0,0 0,0 0,0 0,0 0,0 0,0 0,0 0,0 0,0 0,0 0,0 0,0 25,0-25,0 0</inkml:trace>
  <inkml:trace contextRef="#ctx0" brushRef="#br0" timeOffset="382011.8499">14561 6300,'0'0,"0"0,0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83287.9229">19968 5383,'0'0,"0"0,0 0,0 0,0 0,0 0,0 0,0 0,0 0,0 0,0 24,0-24,0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0,0-24</inkml:trace>
  <inkml:trace contextRef="#ctx0" brushRef="#br0" timeOffset="384720.0048">12031 14833,'0'0,"0"0,0 0,0 0,0 0,0 0</inkml:trace>
  <inkml:trace contextRef="#ctx0" brushRef="#br0" timeOffset="385080.0254">12080 14808,'0'0,"0"0,0 0,0 0,0 0,0 0,0 0,0 0</inkml:trace>
  <inkml:trace contextRef="#ctx0" brushRef="#br0" timeOffset="395177.6029">20266 5680,'0'0,"0"0,0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0,-25-25,25 25,0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99557.8534">22052 5383,'0'0,"0"0,0 0,0 0,0 0,0 0,0 0,0 0,0 0,0 0,0 0,0 0,0 0,0 0,0 0,0 0,0 0,0 0,0 0,0 0,0 0,0 0,0 0,0 0,0 0,0 0,0 0,0 0,0 0,0 0,0 0,0 0,0 0,0 0,0 0,0 0,0 0,0 0,0 0,0 0,0 0,0 0,0 0,0 0,0 0,0 0,25 0,-25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400593.9127">15305 7417,'0'0,"0"0,0 0,0 0,0 0,0 0,0 0,0 0,0 0,0 0,0 0,0 0,0 0,0 0,0 0,0 0,0 0,0 0,0 0,0 0,0 0,0 0,0 0,0 0,0 0,0 0,0 0,0 0,0 0,0 0,0 0,0 0,0 0,0 0,0 0,0 0,0 0,0 0,0 0,0 0,0 0,0 0,0 0,0 0,0 0,0 0,0 0,0 0,0 0,0 0,0 0,0 0,0 0,0 0,0 0,0 0,0 0,0 0,0 0,0 0</inkml:trace>
  <inkml:trace contextRef="#ctx0" brushRef="#br0" timeOffset="405686.204">769 17016,'0'0,"0"0,0 0,0 0,0 0,0 0,0 0,25 0,-25 0,0-25,25 25,-25-25,25 25,-25-24,25-1,-1 0,-24 0,25 0,0 1,-25-1,25 0</inkml:trace>
  <inkml:trace contextRef="#ctx0" brushRef="#br0" timeOffset="405914.217">918 16619,'0'0,"-25"25,25-25,0 25,-24-25,24 0,0 0,0 0,0 0,0 0,0 0,24 0,-24 0,0 0,25 0,-25 0,25 0,0 0,-25-25,25 25,-1 0,-24 0,25 0,-25-25,25 25,0 0,-25 0,0 25,25-25,-25 0,0 25,24-25,-24 25,0-1,0 1,0 0</inkml:trace>
  <inkml:trace contextRef="#ctx0" brushRef="#br0" timeOffset="411793.5533">10890 16272,'0'0,"0"0,-25 0,25 0,0 0,0 0,0 0,0 0,0 0,0 0,0 0,0 0,25 0,-25 0,24 0,1 0,0 0,0 0,0 0,-1 0,1 0,0 0,25 0,-26 0,26 0,-25 0,24 0,1 0,0 0,-25 25,24-25,1 0,-1 0,1 0,0 0,-1-25,1 25,-1 0,1 0,-25 0,24-25,1 25,-25 0,24 0,-24-25,0 25,0 0,0 0,-1 0,1 0,-25-25,25 25,-25 0,0 0,0 0,25 0,-25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2:59:03.942"/>
    </inkml:context>
    <inkml:brush xml:id="br0">
      <inkml:brushProperty name="width" value="0.05292" units="cm"/>
      <inkml:brushProperty name="height" value="0.05292" units="cm"/>
      <inkml:brushProperty name="color" value="#FF0000"/>
    </inkml:brush>
  </inkml:definitions>
  <inkml:trace contextRef="#ctx0" brushRef="#br0">15975 5308,'-25'0,"0"0,25 0,-25 0,0 25,1-25,24 0,-25 0,0 0,0 25,0-25,1 25,-1-25,0 24,0-24,0 25,0 0,1 0,-1 0,0-1,0 1,0 0,1 0,-1 0,0-1,25 26,-25-25,0 0,1 24,24-24,-25 0,25 25,-25-1,25-24,-25 25,0-1,25 1,0-1,-24 1,24 0,-25-1,25 1,0-1,0 1,0 0,0-1,0 1,0-1,0 1,25 0,-25-1,24 1,-24 0,25-1,0 1,-25-1,25 1,0-25,-1 24,1 1,0-25,0 24,24-24,-24 25,0-25,25-1,-1 1,-24 0,25 0,-1 0,-24-1,25 1,-1-25,1 25,0-25,-26 25,26-25,0 25,-1-25,-24 0,25 24,-1-24,-24 0,25 0,-26 0,26 0,-25 0,24 0,-24-24,25 24,-25 0,24-25,-24 25,25-25,-1 25,-24-25,25 0,-25 25,24-24,1-1,-25 0,24 0,-24 0,25 1,-26-26,1 25,25 0,-25-24,24 24,-24-25,0 26,24-26,-24 25,0-24,25 24,-26-25,1 25,0-24,0-1,0 25,-25-24,24-1,1 25,-25-24,25 24,-25-25,0 1,0-1,0 25,0-24,0-1,0 25,0-24,-25-1,25 25,-25-24,25 24,-24-25,24 25,-25-24,0 24,0 0,25-24,-25 24,1 0,-1-25,0 25,-25-24,26 24,-1-25,0 26,0-1,-24-25,24 25,0-24,0 24,-24 0,24 0,0 1,-25-1,26 0,-26 0,0 0,26 1,-26-1,0 25,1-25,24 25,-25-25,1 0,-1 25,0 0,1-24,-1 24,25-25,-24 25,-1 0,1 0,-1 0,-24 0,24 0,0 25,-24-25,24 24,-24-24,24 25,-24 0,24 0,-24 0,24-1,-24 26,24 0,1-26</inkml:trace>
  <inkml:trace contextRef="#ctx0" brushRef="#br0" timeOffset="648.037">16173 6350,'0'-25,"0"25,-25 0,25 0,0-25,0 25,0 0,0 0,0 0,-25 25,25-25,0 0,0 25,0 0,0 0,0-1,-24 26,24-25,0 24,0-24,0 25,0-25,-25-1,25 1,0 0,0 0,0 0,0-25,0 0,0 24,0-24,0 0,0 0,0 0,0 0,0-24,0 24,0-25,0 0,0 0,0 0,0 1,0-26,0 0,0 1,0-1,0 1,0-1,0 25,25-24,-25 24,0 0,0 0,24 0,-24 25,0 0,25 0,-25 0,0 0,25 25,-25 0,25 0,0 0,-25-1,24 1,1 25,0-25,0 24,-25-24,25 0,-1 24,1-24,-25 0,25 0,0 0,-25-1,25-24,-1 25,-24-25,25 25,-25-25,0 0,25 0,-25 0</inkml:trace>
  <inkml:trace contextRef="#ctx0" brushRef="#br0" timeOffset="800.0457">16099 6697,'0'0,"0"0,0 0,0 0,0 0,0 0,0 0,0-25,24 25,1 0,0-24,0 24,0-25,24 0</inkml:trace>
  <inkml:trace contextRef="#ctx0" brushRef="#br0" timeOffset="1796.1027">21035 5035,'-50'25,"25"-25,-24 25,24 0,-25 0,25-1,1 1,-26 0,25 0,0 24,-24 1,24 0,0-1,0 1,25-1,-24 26,-1-26,25 26,-25-1,25 1,-25-1,25-24,0 24,0 25,0-24,0-1,25 1,-25-1,25 0,-25 1,25 24,-1-25,1 1,0-25,0 24,0 0,24 1,-24-26,25 1,-1 0,1-1,0 1,24-1,-24 1,-1-25,26 0,-1 24,-24-24,24 0,0 0,1-25,-1 24,1-24,-1 25,25-25,-24 0,-1 0,25 0,-24-25,-1 25,1-24,24-1,-25 0,1 0,-1 0,0 1,1-26,-1 25,1-24,-1-1,-24 0,-1 1,26-1,-26 1,1-26,0 26,-1-26,1 26,-1-26,-24 25,0-24,0 0,0-1,-1 1,1-1,-25 1,0 0,0-1,0 1,0-1,-25 26,1-26,-1 1,0-1,0 1,-24 24,24-24,-25 0,1 24,-1 0,0-24,-24 24,24 1,1-1,-26 25,1-24,-1 24,1-25,0 26,-1-26,-24 25,25 0,-26 1,26 24,-25-25,0 25,-1 0,1 0,25 0,-26 0,1 0,0 25,0-1,24 1,-24 0,25 0,-25 0,24-1,1 1</inkml:trace>
  <inkml:trace contextRef="#ctx0" brushRef="#br0" timeOffset="2504.1432">21580 6400,'-24'0,"24"-25,0 25,-25 0,25-25,0 25,0 0,0 0,0 0,0 0,0 25,0-25,0 25,0-25,0 24,0-24,0 25,0 0,0 0,0 0,0-25,0 24,0-24,0 25,0-25,0 0,0 25,0-25,0 0,0 0,0 0,0 0,0-25,0 25,0-25,-25 25,25-24,0-1,0 0,-25-25,25 1,0 24,0-25,0 1,0-1,0 1,0-1,0 0,0 1,25 24,0-25,-25 26,25-1,-1 0,1 0,0 0,0 0,0 25,-1-24,1 24,0 0,0 0,-25 0,25 24,-25-24,24 25,-24 0,0 0,0 0,0 0,0-1,-24 1,24 25,-25-25,0 24,0-24,0 25,1-26,-1 1,25 0,-25 0,25 0,-25-25,25 24,0-24,0 0,0 0,0 0,25-24,-25 24,25 0,0-25,-1 25,1 0,0-25,0 25,24 0,-24-25,25 25,-25 0,-1 0,1 25,0-25,0 25,0-25,-25 25,25-25,-25 24,0 1,0 0,0 0,-25 0,0-1,0 1,0 0,-24 0,-1 0,0-1,1 1,-1 0,1 0,-26-25</inkml:trace>
  <inkml:trace contextRef="#ctx0" brushRef="#br0" timeOffset="4216.2411">17711 6548,'0'0,"0"0,0 0,0 0,0 0,0 0,0 0,0 0,0 0,0 0,0 0,0 0,0 0,0 0,0 0,25 0,-25 0,25 25,-25-25,24 0,-24 0,25 0,0 0,0 0,-25 0,25 0,-1 0,1 0,0 0,0 0,0 0,-1 0,1 25,0-25,0 0,0 0,-1 0,26 0,-25 0,0 0,-1 0,26 0,-25 0,24 0,-24 0,0 0,25 0,-26 0,1 0,25 0,-25 0,-1 0,26 0,-25 0,0 0,-1 0,1 0,0 0,0 0,0 0,0 0,-1 25,1-25,0 0,0 0,24 0,-24 0,0 0,0 0,0 0,24 0,-24 0,0 0,0 0,24 0,-24 0,0 0,0 0,24 0,-24 0,0 0,0 0,-1 0,1 0,0 0,0 0,0 0,-1 0,1 0,-25 0,25 0,0 0,0 0,-1 25,-24-25,25 0,0 0,-25 0,25 0,0 0,-25 0,25 0,-1 0,-24 0,25 0,0 0,0 0,-25 0,25 0,-1 0,-24 0,25 0,0 0,-25 0,25 0,-25-25,25 25,-1 0,-24 0,25 0,0 0,-25 0,25 0,0 0,-1 0,-24 0,25 0,0-25,0 25,-25 0,25 0,-1 0,-24 0,25 0,0 0,-25 0,25-25,-25 25,0 0,25 0,-25 0,0 0,0 0,0 0,0 0,0 0,0 0,0 0,0 0,0 0,0 0,0 0,0 0,0 0,0 0,0 0,0 0,0 0,0 0,0 0,0 0,0 0,0 0</inkml:trace>
  <inkml:trace contextRef="#ctx0" brushRef="#br0" timeOffset="4667.2669">18703 6499,'-25'0,"25"0,0-25,0 25,0 0,-25 0,25-25,0 25,0 0,0 0,0 0,0 0,0 0,0 0,0 0,0 0,0 25,0-25,25 0,-25 25,25-25,0 25,-25-1,25 1,-1 0,1 25,0-26,0 1,0 25,0-25,-1 24,1-24,0 25,0-25,0-1,-1 1,1 0,0 0,0 0,0-1,-1-24,-24 0,25 25,-25-25,25 0,-25 0</inkml:trace>
  <inkml:trace contextRef="#ctx0" brushRef="#br0" timeOffset="5007.2864">19150 6449,'24'0,"-24"-25,0 25,0-24,0 24,0-25,25 25,-25-25,0 25,0 0,0 0,0 0,0 0,0 0,0 0,0 0,0 0,0 0,0 25,-25-25,25 25,-24-1,24 1,-25 0,0 25,0-1,0 1,1-1,-26 1,25 0,0-1,1 1,-1 24,0-24,0 0,0-1,0-24,1 25,-1-26,25 1,-25 0,0 0,25 0,0-25,0 24,0-24,0 0,0 25,0-25,0 0,0 0,0 0,0 0</inkml:trace>
  <inkml:trace contextRef="#ctx0" brushRef="#br0" timeOffset="73363.1961">8012 5358,'0'0,"-25"0,25-25,0 25,-24 0,24 0,0-25,0 25,0 0,0 0,0 0,0 25,0-25,24 0,-24 0,25 25,0-25,0 25,24-25,-24 24,0 1,25 0,-25 0,-1 0,1-1,25 1,-25 0,-1 0,1-25,0 25,0-1,-25-24,25 25,-1-25,-24 0,25 25,-25-25,25 0,-25 0,0 0,0 0,0 0</inkml:trace>
  <inkml:trace contextRef="#ctx0" brushRef="#br0" timeOffset="73599.2096">8409 5283,'-25'-24,"25"24,0 0,0 0,-24 0,24 0,0 0,0 0,0 0,0 0,0 24,-25-24,25 0,0 25,-25 0,0-25,25 50,-25-26,25 1,-24 25,-1-25,0 24,0 1,25-1,-25 1,0 0,1-26,24 26,-25 0,25-25,-25-1,25 1,-25 0,25 0</inkml:trace>
  <inkml:trace contextRef="#ctx0" brushRef="#br0" timeOffset="77991.4608">7888 7193,'-25'0,"1"0,24-24,-25 24,25 0,-25 0,25 0,0 0,0 0,0 0,0 0,0 0,0 0,0 0,0 0,0 0,0 0,25 0,0 24,-1-24,1 25,0-25,25 25,-26 0,26 0,-25-1,24 1,-24 0,0 0,25 0,-25-25,-1 24,1 1,0-25,0 25,0-25,-25 25,24-25,-24 0,0 0,25 0,-25 0,0 0</inkml:trace>
  <inkml:trace contextRef="#ctx0" brushRef="#br0" timeOffset="78235.4748">8236 7045,'0'-25,"0"25,-25 0,25 0,0 0,0 0,0 0,0 0,0 0,-25 0,25 0,0 25,0-25,0 24,-25 1,25 0,-25 25,25-26,-25 26,1 0,24-26,-25 26,0-25,25 24,-25-24,0 25,25-25,-24-1,24 1,0-25,-25 25,25 0,0-25,0 25</inkml:trace>
  <inkml:trace contextRef="#ctx0" brushRef="#br0" timeOffset="81741.6753">9600 8458,'-25'0,"25"-24,-25 24,25 0,0 0,0 0,0-25,0 25,0 0,0 0,0 25,0-25,0 0,25 24,-25 1,25 0,0 0,-1 0,26-1,-25 1,24 0,-24 0,25 24,-1-24,-24 0,25 0,-25 0,-1-1,1 1,0 0,0-25,0 25,-1 0,1-25,-25 0,25 24,-25-24</inkml:trace>
  <inkml:trace contextRef="#ctx0" brushRef="#br0" timeOffset="81961.6879">9997 8434,'-25'0,"25"-25,0 25,-25 0,25 0,0 0,0 0,-25 0,25 0,0 0,0 0,0 25,-25-25,25 24,-24 1,24 25,-25-25,0 24,25-24,-25 25,0-1,1 1,-1-1,0 1,25 0,-25-1,0 1</inkml:trace>
  <inkml:trace contextRef="#ctx0" brushRef="#br0" timeOffset="82437.7151">9649 9624,'-24'-25,"-1"25,25-24,-25 24,25 0,0 0,-25 0,25 0,0 0,0 0,0 0,25 0,-25 24,25-24,0 25,-1 0,1 0,25-25,-25 25,24-1,-24 1,0 0,24-25,-24 25,0 0,0-25,0 24,-1-24,1 25,-25-25,25 25,0-25,-25 0,0 0,25 0,-25 25</inkml:trace>
  <inkml:trace contextRef="#ctx0" brushRef="#br0" timeOffset="82637.7266">9972 9525,'0'0,"-25"0,25 0,0 0,0 0,0 0,-25 25,25-25,0 25,-25-1,25 1,-24 0,-1 25,25-26,-25 26,0-25,0 24,1 1,-1 0,0-1,25-24,-25 25,0-1,25 1,-24-25</inkml:trace>
  <inkml:trace contextRef="#ctx0" brushRef="#br0" timeOffset="87234.9895">8930 3274,'-25'0,"0"0,25 0,0 0,0 0,0 0,0 0,0 0,0 0,0 0,0 0,0-25,25 25,-25 0,25-24,0 24,0-25,-1 0,1 0,0 0,0 1,24-1,-24 0,0 0,0 0,0 25,-1-24,1-1,-25 25,25-25,-25 25,0 0,0 0,0 0,0 0,0 0,-25 0,25 0,0 0,-25 0,25 0,-24 0,24 0,-25 0,25 0,0 0,-25 0,25 0,0 0,0 0,0 0,0 0,0 0,0 0,0 0,0 0,0 0,0 0,25 0,-25 0,0 0,25 25,-25-25,0 0,24 0,-24 0,25 0,-25 0,25 0,-25 0,25 0,-25 0,25 0,-25 0,0 25,25-25,-25 0,0 24,24 1,-24-25,0 25,0 0,0 0,0 24,0-24,-24 25</inkml:trace>
  <inkml:trace contextRef="#ctx0" brushRef="#br0" timeOffset="88379.055">7963 11658,'-25'-25,"25"25,0-24,0 24,0 0,0-25,0 25,0 0,-25 0,25 0,0 0,0 0,0 0,0 0,25 25,-25-25,0 0,0 24,25-24,-25 25,24 0,-24-25,25 25,0 0,-25-1,25-24,0 25,-25 0,24-25,1 0,0 25,0-25,0-25,0 25,-1-25,26 0,-25 1,24-1,1-25,0 1,-1-1,26 0,-26 1,1-1,24-24,1 24,-26 1,26-1,-26 0,1 25,-1 1,1-1,-25 0</inkml:trace>
  <inkml:trace contextRef="#ctx0" brushRef="#br0" timeOffset="92199.2735">8186 13395,'25'0,"0"0,-1 24,1-24,0-24,0 24,0-25,24 0,-24 0,25-24,-1-1,1 0,-1 1,26-26,-26 26,26-26,-1 1,-24-1,24 1,1 0,-1 24,0-24,1 24,-1 0,-24 1,0-1,-1 25,-24 1,25-1,-26 0,1 25,-25-25,25 25,-25 0,0 0,0 0,0 0,0 0,0 0,0 0,0 0,0 0,0 0,0 0,0 0</inkml:trace>
  <inkml:trace contextRef="#ctx0" brushRef="#br0" timeOffset="98571.6379">869 15230,'0'0,"0"0,0 0,0 0,0 0,24 0,-24 0,0 0,0-25,25 25,-25 0,25-25,-25 25,25-24,0 24,-1-25,-24 0,25 0,0 0,0 1,0-1,-1 0,-24 0,25 0,0 1,0-1,-25 0,25 25,-25-25,0 0,24 25,-24 0,0-24,0 24,0 0,0 0,-24 0,24 0,-25 0,25 0,-25 24,25-24,-25 0,0 25,25-25,-24 0,-1 25,25-25,-25 25,0-25,25 0,-25 25,25-25,-24 0,24 0,0 0,0 0,0 0,0 0,0 0,0 0,0 0,0 0,24 0,-24 0,0 0,25 0,-25-25,25 25,0 0,-25 0,25 0,-1 0,-24 0,25 0,0 0,-25 25,25-25,-25 24,25-24,-25 25,24 25,-24-25,0 24,0-24,0 25</inkml:trace>
  <inkml:trace contextRef="#ctx0" brushRef="#br0" timeOffset="103455.9173">8186 13295,'0'0,"0"0,0 0,-25-24,25 24,0 0,-25 0,25 0,0 0,0 0,0 0,0 0,0 0,-25 0,25 0,0 0,0 0,0 0,-24 0,24 0,0 0,0-25,0 25,-25 0,25 0,0 0,0 0,-25-25,25 25,0 0,-25 0,25 0,0 0,-25-25,25 25,0 0,0 0,0 0,-24 0,24 0,0 0,0 0,0 0,24 25,-24-25,25 0,-25 25,25 0,0-1,0 1,-1 0,1 0</inkml:trace>
  <inkml:trace contextRef="#ctx0" brushRef="#br0" timeOffset="123244.0491">17537 2208,'0'-25,"0"25,0 0,0 0,-25-25,25 25,0 0,0 0,0 0,0-25,0 25,0 0,0 0,0 0,0 0,0 0,0 0,0 0,0 25,0-25,0 0,0 0,0 25,0-25,0 25,0-1,0 1,0 0,0 0,0 0,-24 24,24-24,0 0,0 0,-25-1,25 1,0 0,0 0,0-25,0 25,0-25,0 0,0 0,0 0,0 0,0 0,0 0,0-25,0 25,0-25,-25 25,25-25,0 0,0-24,0 24,0 0,-25-24,25-1,0 25,0-24,0 24,0-25,0 25,0-24,0 24,0 0,0 0,0 25,0-24,0 24,25 0,-25 0,0 0,0 0,0 0,25 0,-25 0,25 24,-25-24,24 25,1 0,-25 0,25 0,0-1,0 1,-1 0,1 0,0 24,0-24,0 0,0 25,-1-26,-24 1,25 0,0 0,-25 0,25-25,-25 24,25 1,-25-25,0 25,24-25,-24 0,0 25,0-25,0 0,0 0,0 0</inkml:trace>
  <inkml:trace contextRef="#ctx0" brushRef="#br0" timeOffset="123421.0592">17488 2456,'-25'0,"25"0,0 0,0 0,0 0,0 0,0 0,0 0,25 0,-25-25,24 25,1 0,-25-25,25 25,0-25,-25 25,25 0,-1-25</inkml:trace>
  <inkml:trace contextRef="#ctx0" brushRef="#br0" timeOffset="123693.0748">17835 2009,'0'-25,"-25"25,25-24,0 24,0 0,-25-25,25 25,0 0,0-25,0 25,0 0,0 0,0 0,0 0,0 0,0 25,0-25,0 0,25 25,-25-25,0 24,25 1,0 0,-25 0,25 0,-1-1,-24 26,25-25,-25 24,25-24,0 0,-25 0,25 0,-25 24,24-24,-24-25,25 25,-25 0,0-1,25-24,-25 0,0 25</inkml:trace>
  <inkml:trace contextRef="#ctx0" brushRef="#br0" timeOffset="123969.0906">18009 1984,'0'-24,"-25"24,25 0,0-25,0 25,0 0,0 0,0 0,0 0,0 0,0 0,0 0,0 0,0 25,0-25,25 24,-25-24,24 25,-24 0,25 0,-25 0,25-1,0 1,-25 0,25 0,-1 0,-24-1,25 1,0 0,-25 0,25 0,-25-1,25-24,-1 25,-24 0,25-25,-25 25,25-25,-25 0,25 25,-25-25</inkml:trace>
  <inkml:trace contextRef="#ctx0" brushRef="#br0" timeOffset="124525.1224">18802 2084,'0'0,"-25"0,25 0,0 0,0 0,0 0,-24 0,24 0,0 0,0 0,0 0,0 0,0 0,24 0,-24 0,0 0,25 0,-25-25,25 25,0 0,0-25,0 25,-1-25,1 25,25-25,-25 1,-1 24,1-25,25 25,-25-25,-1 25,1-25,-25 25,25 0,-25 0,0-25,0 25,0 0,0 0,0 0,0 0,-25-24,25 24,-25 0,1 0,24 0,-25 0,0 0,25-25,-25 25,25 0,-25 0,25 0,0 0,0 0,0 0,0 0,0 0,0 0,0 0,0 0,0 0,0 0,25 0,-25 0,0-25,25 25,0 0,-25 0,25 0,-1 0,1 0,-25 0,25 25,-25-25,25 0,-25 0,25 25,-25-25,0 24,0-24,0 25,0-25,0 25,0 0,0 0,0-1,0-24,-25 25,0 0,25 0,-25 0,25-25,-25 24</inkml:trace>
  <inkml:trace contextRef="#ctx0" brushRef="#br0" timeOffset="125069.1535">20241 1637,'0'-25,"0"0,0 1,0-1,0 0,0 0,-25 0,25 1,-25-1,1 0,-1 25,25 0,-25-25,0 25,0 0,1 0,-1 25,25-25,-25 25,0-25,0 25,25-25,-24 24,24 1,0-25,0 25,24 0,-24 0,25-1,0-24,0 25,24 0,-24 0,25-25,-1 25,1 0,-25-25,24 24,1-24,-25 25,24 0,-24-25,25 25,-25-25,-1 25,-24-25,25 24,-25-24,0 25,0-25,0 25,0-25,0 25,-25-25,1 25,24-25,-25 0,-25 24,25-24,1 0,-1 0,0 25,0-25,0 0,1 0,-1 0,0 0</inkml:trace>
  <inkml:trace contextRef="#ctx0" brushRef="#br0" timeOffset="126069.2107">20911 1712,'25'-25,"-25"25,24-25,-24 25,0-25,0 25,-24 0,-1-25,25 25,-25 0,0 0,-25 0,26 0,-1 0,0 25,0-25,0 25,1-25,-1 25,0 0,25-1,-25-24,25 25,0 0,0 0,0-25,0 25,25-1,-25-24,25 25,-25-25,25 0,-25 25,24-25,1 0,-25 0,25 0,0 0,-25-25,25 25,-25 0,24 0,-24-25,0 25,25-24,-25 24,0-25,0 25,0-25,0 25,0-25,0 0,0 25,0-24,0 24,0-25,0 25,0 0,0-25,25 25,-25 0,0-25,25 25,0 0,-25 0,25 0,-1 0,-24 0,25 0,0 25,-25-25,25 0,0 25,-25-25,24 25,-24-25,25 24,-25-24,0 25,25 0,-25-25,0 0,0 25,0-25,25 0,-25 0,0 0,0 25,0-25,0 0,0 0,0 0,0-25,0 25,0 0,0 0,0-25,-25 25,25-25,0 25,0-25,0 25,0-24,0 24,0-25,0 25,0-25,0 25,0 0,25-25,-25 25,0 0,25 0,-25 0,24 0,1 0,-25 0,25 25,-25-25,25 25,-25-25,25 25,-25-25,0 24,24-24,-24 25,0-25,0 25,0-25,0 25,0-25,0 0,0 0,0 0,25 25,-25-25,0 0,0 0,0-25,0 25,0 0,0-25,0 25,25-25,-25 0,0 25,0-24,25-1,-25 0,0 0,25 25,-25-25,24 25,-24-25,25 25,-25 0,25 0,-25 0,0 0,25 0,-25 25,0-25,25 0,-25 25,0-25,24 25,-24-25,0 0,25 25,-25-25,0 0,25 0,-25 25,25-25,-25 0,25 0,-1-25,1 25,-25 0,25 0,0-25,-25 25,25-25,-25 25,24-25,-24 0,0 25,25-24,-25-1,0 0,0 25,-25-25,25 0,-24 1,24 24,-25-25,0 25,25 0,-25 0,25 0,-25 0,25 0,-24 25,24-1,0 1,0 0,0-25,0 25,24 0,1-1,-25 1,25-25,-25 25,25-25,0 25,-25-25,24 0,1 0,0 0,-25 0,25 0,0 0,-1-25</inkml:trace>
  <inkml:trace contextRef="#ctx0" brushRef="#br0" timeOffset="126368.2278">21878 1141,'-25'-25,"25"0,-25 25,25-24,0-1,0 25,0 0,0 0,0 0,0 0,0 0,0 25,0-25,0 24,25 1,-25 0,0 0,25 0,-25-1,0 1,0 0,0-25,25 25,-25-25,0 25,25-25,-25 24,24-24,-24 0,25-24,0 24,0-25,0 25,0-25,24 0,-24 0,25-24,-1 24,1-25,-1 26,1-1,0-25,-26 25,26 1,0-26,-26 25,26 0,-25 1,0 24,-25-25,24 25,-24-25,25 25,-25 0,0 0</inkml:trace>
  <inkml:trace contextRef="#ctx0" brushRef="#br0" timeOffset="131716.5337">17636 3696,'0'0,"-24"-25,24 25,-25 0,25 0,0 0,0 0,0 0,-25 0,25 0,0 0,0 0,0 25,0-25,0 0,0 25,0 0,0-25,0 24,25 26,-25-25,0 0,0-1,0 1,25 0,-25 0,0 0,0-1,0 1,0-25,0 25,0-25,0 25,0-25,0 0,0 0,0 0,0 0,0 0,0 0,0 0,0 0,0-25,0 25,0-25,-25 25,0-25,25 1,-25-1,25 0,-25 0,1-24,24 24,-25 0,25-25,-25 26,25-1,0 0,0 0,0 25,0 0,0-25,25 25,0 0,-25 25,24-25,1 25,0-25,0 25,0 0,-1-25,26 24,-25 1,0 0,0 0,24 0,-24-25,0 24,0 1,-1-25,1 25,-25-25,25 0,0 25,0-25,-25 0,24 0,1 0,-25 0,25 0,-25 0,0 0</inkml:trace>
  <inkml:trace contextRef="#ctx0" brushRef="#br0" timeOffset="131933.5461">17984 3448,'0'0,"0"-25,0 0,0 25,0 0,0-25,0 25,0 0,0 0,-25 0,25 0,0 0,0 25,0-25,0 25,0-25,25 25,-25 0,25-1,-25 26,0-25,0 0,0 24,0-24,24 25,-24-25,0-1,0 1,0 0,0 0,0 0,0-1,25 1,-25-25,0 25</inkml:trace>
  <inkml:trace contextRef="#ctx0" brushRef="#br0" timeOffset="132296.5669">18182 3746,'0'0,"0"0,0 0,0 0,0 0,0 24,0-24,0 25,0-25,0 25,0 0,-25 0,25-1,0 1,0-25,0 25,0 0,0 0,25-1,-25 1,25 0,-25-25,25 25,-25-25,25 25,-1-25,1 0,0 0,-25 0,25 0,0 0,-1 0,1 0,0-25,0 25,0-25,-1 0,-24 25,25-25,0 1,-25-1,0 0,0 0,0 25,0-25,-25 1,25-1,-25 0,1 0,-1 0,0 25,-25-24,26 24,-1 0,0 0,0 0,0 0,1 0,24 0,-25 24,0-24,25 0</inkml:trace>
  <inkml:trace contextRef="#ctx0" brushRef="#br0" timeOffset="132861.5992">19100 3671,'-25'0,"0"0,1 0,-1 25,25-25,-25 0,25 0,0 0,0 0,0 0,0 0,0 0,25 0,0 0,-25 0,24-25,1 25,25 0,-25-25,24 0,1 25,-1-24,-24-1,25 25,-1-25,1 0,0 0,-1 25,-24-24,0-1,0 25,-1-25,1 25,-25 0,25-25,-25 25,0 0,0 0,0 0,0 0,-25-25,25 25,-25 0,25 0,-24 0,24 0,-25-24,25 24,-25 0,25 0,0 0,0 0,0 0,0 0,0 0,0 0,0 0,0 0,0 0,0 0,25 0,-25 0,25 0,-25 0,24 0,-24 0,25 0,0 24,0-24,-25 0,25 25,-25-25,0 0,24 25,-24-25,0 25,0 0,0-25,-24 24,24 1,-25 0,0 0,0 0,0-1,1 1,-1 0</inkml:trace>
  <inkml:trace contextRef="#ctx0" brushRef="#br0" timeOffset="133565.6395">20762 2828,'0'-50,"0"25,0 1,-25-1,25 0,-25 0,25 25,-25 0,1-25,24 25,-25 0,0 25,0-25,0 0,1 25,-1 0,0-25,0 25,0-1,1 1,24 0,-25-25,25 25,0 0,0-25,0 24,25-24,-1 25,1-25,-25 25,50-25,-25 25,-1-25,1 25,25-25,-25 24,24-24,-24 25,25-25,-26 25,26-25,-25 25,0-25,0 25,-1-25,-24 24,25 1,-25-25,0 25,0 0,0-25,-25 25,1-25,-1 24,0 1,0-25,0 0,-24 25,24-25,0 0,0 0,0 0,1 0,-1 0,25 0,-25 0,25-25</inkml:trace>
  <inkml:trace contextRef="#ctx0" brushRef="#br0" timeOffset="134552.6959">21283 2952,'25'0,"-25"-25,0 25,0 0,-25 0,25 0,-25 0,0 0,25 0,-25 0,1 25,-1-25,0 25,0-25,0 24,1 1,24 0,-25 0,25 0,0-1,0-24,0 25,0 0,0-25,25 25,-25-25,24 25,-24-25,25 0,0 0,-25 0,25 0,0 0,-1 0,-24-25,25 25,0-25,-25 25,0-25,25 25,-25-25,0 25,0-24,0-1,0 25,0-25,0 25,0-25,0 0,0 25,0-24,0 24,0 0,0-25,0 25,25 0,-25-25,24 25,-24 0,25 0,-25 0,25 0,-25-25,25 25,0 0,-25 0,24 25,-24-25,25 0,-25 0,25 25,0-25,-25 0,0 25,25-25,-25 24,24-24,-24 25,0-25,0 25,0-25,25 0,-25 25,0-25,0 0,0 0,0 0,0 0,0 0,0 0,0 0,0 0,0 0,0 0,0-25,0 25,0 0,0-25,0 25,0-25,0 25,0-24,0 24,0-25,0 25,0 0,0-25,0 25,0 0,25 0,-25 0,0 0,25 0,-25 0,25 0,-25 0,24 0,1 25,-25-25,25 0,-25 25,0-25,25 24,-25-24,0 25,25-25,-25 0,0 25,0-25,0 0,0 25,24-25,-24 0,0 0,0 0,0 0,0 0,0 0,0-25,0 25,0 0,0-25,0 25,0-25,0 1,25 24,-25-25,0 25,25-25,-25 0,25 25,-25 0,25-25,-25 25,24 0,-24 0,25 0,0 0,-25 0,0 0,25 0,-25 0,25 0,-25 0,25 0,-25 0,24 0,-24 0,25 0,-25 0,25 0,0 0,-25-24,25 24,-1 0,1-25,-25 25,25-25,0 25,-25-25,25 0,-1 25,-24-24,0 24,0-25,0 25,0-25,0 25,0-25,0 25,-24-25,-1 25,25 0,-25 0,0 0,0 0,25 0,-24 25,-1-25,25 25,0 0,0-25,0 25,0-1,0 1,0-25,25 25,-25 0,24-25,1 25,0-25,0 24,0-24,-1 0,1 25,0-25,25 0</inkml:trace>
  <inkml:trace contextRef="#ctx0" brushRef="#br0" timeOffset="134945.7184">23019 2480,'0'-24,"0"24,0 0,0 0,0 0,0 0,0 0,25 0,-25 24,0-24,0 0,25 25,-25-25,25 25,-25 0,0-25,24 25,-24-1,0-24,25 25,-25-25,0 25,0-25,0 25,0-25,0 0,0 25,0-25,0 0,0 0,0 0,0 0,0 0,0 0,0-25,0 25,0 0,0-25,0 0,0 0,0 25,0-24,0-1,0 0,0 0,0 0,0 1,0-1,0 25,0 0,25-25,-25 25,25 0,-25 25,25-25,-1 0,-24 25,25-1,0-24,-25 25,25 0,0-25,-25 25,24 0,-24-25,0 24,25-24,-25 25,0-25,25 0,-25 25,0-25</inkml:trace>
  <inkml:trace contextRef="#ctx0" brushRef="#br0" timeOffset="135192.7325">23664 2356,'0'0,"0"0,0 0,0 0,-25 0,0 25,25-25,-24 25,-1-25,25 25,-25 0,25-1,-25-24,25 25,0 0,0 0,0-25,0 25,25-25,-25 0,25 24,0-24,-25 0,24 0,1 0,0 0,-25 0,25 0,0 0,-1-24,-24 24,25 0,-25-25,0 25,0-25,0 25,0-25,0 25,0-25,-25 25,1-24</inkml:trace>
  <inkml:trace contextRef="#ctx0" brushRef="#br0" timeOffset="135420.7456">23763 1860,'25'0,"-25"0,25 0,-25 25,0-25,25 0,-25 25,24 0,-24 0,25-1,-25 1,25 0,-25 25,25-26,-25 26,0-25,25 0,-25 24,24-24,-24 0,0 0,0-1,25 1,-25 0,0 0,25-25,-25 25,0-25,0 24,25-24</inkml:trace>
  <inkml:trace contextRef="#ctx0" brushRef="#br0" timeOffset="135557.7534">23962 2282,'0'-25,"0"0,0 25,0-24,0-1,24 0,1 25,0-25,0 0,0 1,24 24,-24-25,25 0,-25 25,24-25,-24 25</inkml:trace>
  <inkml:trace contextRef="#ctx0" brushRef="#br0" timeOffset="137972.8916">17562 1513,'-25'0,"0"0,25 0,-24 0,-1 0,0 0,0 25,0-25,1 0,24 0,-25 25,0-25,25 0,-25 24,25-24,-25 25,1 0,24 0,-25 0,0 0,0-1,25 26,-25-25,1 24,-1 1,0 0,25-1,-25 1,0-1,25 26,-24-26,24 26,-25-26,25 26,0-26,0 1,0 24,0-24,25-25,-25 25,24-1,1-24,0 0,0 0,0 24,-1-24,1 0,0 0,0-1,0 1,-1 0,26-25,-25 25,24 0,-24-25,0 24,25-24,-26 0,26 25,0-25,-26 0,26 0,0 0,-25 0,24 0,-24-25,25 25,-26 0,26-24,-25-1,0 0,24 25,-24-25,0 0,0 1,24-1,-24 0,0 0,0 0,-1 1,1-1,25 0,-25 0,-1 0,-24 1,25-1,0-25,0 25,0 0,-1-24,-24 24,25 0,-25 0,25-24,-25 24,0 0,0-24,0 24,0 0,0-25,0 26,0-1,-25-25,25 25,-25 1,25-26,-24 25,-1 0,0 1,0-1,-24 0,24 0,-25 0,25 1,-24-1,-1 0,25 25,-24-25,-1 0,1 1,-1 24,0-25,1 25,-1 0,1-25,-1 25,-25 0,26 25,-1-25,-24 25,-1-1,26 1,-26 0</inkml:trace>
  <inkml:trace contextRef="#ctx0" brushRef="#br0" timeOffset="139208.9623">18505 3001,'-25'0,"25"0,-25 0,0 0,0-24,-24 24,24 0,0 0,-24 0,24 0,0 0,-25 0,1 0,24 0,-25 0,26 0,-26 24,25-24,-24 0,-1 25,0-25,26 25,-26 0,0-25,1 25,24-1,-25 1,1 0,24 0,-25 0,25-1,1 1,-26 0,25 25,0-26,1 26,-26-25,25 24,0-24,1 25,24-1,-25-24,0 25,0 0,0-1,25 1,-24-1,24 1,0 0,0-1,0 1,0-1,0 1,0-25,0 24,24 1,-24-25,25 24,0-24,0 0,0 25,-1-26,1 1,25 0,-25 0,24 0,-24-1,25 1,-1 0,1-25,-1 25,1-25,0 0,-1 25,-24-25,25 0,-1 0,1 0,0 0,-1-25,1 25,-25-25,24 25,1-25,-1 0,-24 1,25-1,-1-25,1 25,-25-24,24 24,1-25,-25 26,24-26,-24 25,25-24,-25-1,-1 25,1-24,0-1,0 0,-25 1,25-1,-25 1,24-1,-24 0,0 1,0-1,-24 0,-1 1,25-1,-25 1,-25-1,26 0,-1 1,-25-1,1 25,24-24,-25-1,1 25,-1 1,-24-26,24 50,0-25,-24 0,24 25,-24 0,0 0,-1 0,1 0,-1 25,1 0</inkml:trace>
  <inkml:trace contextRef="#ctx0" brushRef="#br0" timeOffset="141923.1175">16099 3274,'0'0,"0"0,0 0,-25 0,25 0,0 0,0 0,0 0,0 0,0 0,0 0,25-25,-25 25,0 0,0 0,24-24,1 24,-25-25,25 25,0-25,0 0,-1 0,1 1,25-1,-25 0,-1 0,1 0,0 1,0-1,0 0,-1 0,1 25,0-25,0 1,-25 24,25-25,-25 25,0 0,0-25,0 25,0 0,0 0,0 0,0 0,-25 0,25 0,-25 0,25 0,-25 0,25 0,-25 0,1 25,-1-25,25 0,-25 0,25 25,-25-25,25 0,-25 0,25 0,0 24,0-24,0 0,0 0,0 0,25 0,-25-24,0 24,25 0,-25 0,25 0,0 0,-25 0,24 0,1 0,0 0,-25-25,25 25,0 0,-1 25,-24-25,25 0,-25 24,0-24,0 25,0 0,0 0,0-25,0 49,-25-24,25 0,-24 0,24 24,-25-24</inkml:trace>
  <inkml:trace contextRef="#ctx0" brushRef="#br0" timeOffset="142699.1619">16322 4638,'0'0,"-25"25,0-25,25 0,-25 0,25 0,0 0,-24 0,24 0,0 0,0 0,0 0,0 0,0 0,0 0,24 0,-24 0,0-25,25 25,-25 0,25-24,0 24,0-25,-1 0,1 25,0-25,0 0,0 1,24-1,-24 0,0 0,0 0,-1 1,1 24,0-25,-25 25,25-25,-25 25,0 0,0-25,0 25,0 0,0 0,0 0,0 0,-25 0,25 0,0 0,-25 0,25 0,-25 0,25 0,-24 0,24 0,0 0,0 0,0 0,0 0,0 0,0 0,0 0,0 0,0 0,24-25,-24 25,25 0,-25 0,25 0,0 0,0 0,-25 25,25-25,-1 0,-24 0,25 0,-25 25,25-25,-25 25,0 0,0-1,-25 1,0 0</inkml:trace>
  <inkml:trace contextRef="#ctx0" brushRef="#br0" timeOffset="144682.2753">17612 2927,'0'0,"0"0,0 0,0 0,0 0,0 0,0 0,0 0,0 0,0 0,0 0,0 0,0 0,0 0,24 0,-24 0,25 0,0 0,0-25,0 25,0 0,24-25,-24 25,25-24,-26 24,26-25,0 25,-26-25,26 25,-25-25</inkml:trace>
  <inkml:trace contextRef="#ctx0" brushRef="#br0" timeOffset="145680.3324">20464 2307,'0'0,"0"0,0 0,0 0,0 0,0 0,0 0,0 0,0 0,0 0,0 0,0 0,0 0,0 0,25 0,0 0,-25 0,25 0,-1 0,26 0,-25-25,24 25,-24 0,50-25,-26 0,1 25,24-24,-24-1,24 0,1 0,-1 25,1-25,-1 1,0-1,1 0,-1 0,1 25,-1-25,-24 1,24 24,-24-25,24 25,-24-25,-25 25,24-25,-24 25,0 0,0 0,-1-25,1 25,-25 0,0 0,0 0,0 0,0 0,0 0,0 0,0 0,0 0,0 0,0 0,0 0,0 0,0 0,0 0,0 0,0 0,0 0,0 0,0 0,0 0,0 0,0 0,0 0,0 0,0 0,0 0,0 0,0 0,0 0,0 0,0 0,0 0,0 0,0 0,0 0,0 0</inkml:trace>
  <inkml:trace contextRef="#ctx0" brushRef="#br0" timeOffset="146804.3967">17860 4837,'0'0,"-25"0,25-25,0 25,0 0,0 0,-25-25,25 25,0 0,0 0,0 0,0 0,25-25,-25 25,25 0,-25 0,25-24,-1 24,26-25,-25 25,24-25,-24 0,25 0,-1 25,1-24,0-1,24 0,-24 0,-1 25,1-25,-1 1,1 24,0-25,-26 25,26-25,-25 25,0-25,-1 25,1 0,-25 0,25-25,-25 25,0 0,0 0,0 0,0 0,0 0,0 0,0 0,0 0,0 0,0 0</inkml:trace>
  <inkml:trace contextRef="#ctx0" brushRef="#br0" timeOffset="147612.4429">20911 3746,'-25'0,"25"0,0 24,0-24,-25 0,25 0,0 0,0 0,0 0,0 0,25 0,0 0,-25 0,25 0,-1-24,26 24,-25 0,24-25,1 25,0-25,24 25,0-25,1 0,-1 0,1 1,24-1,0-25,25 25,-25-24,25 24,0 0,0-24,0-1,0 25,-24-24,24 24,0-25,0 25,-25-24,25 24,-25 0,0 0,1-24,-26 24,0 0,1 25,-1-25,-24 1,-1-1,1 25,0-25,-25 25,-1 0,1 0,0-25,-25 25,0 0,0 0,0 0,0 0,0 0,0 0,0 0,0 0,0 0,0 0,0 0</inkml:trace>
  <inkml:trace contextRef="#ctx0" brushRef="#br0" timeOffset="152226.7068">13271 9451,'0'0,"0"-25,0 25,0 0,0 0,0 0,0 0,0 0,0 0,0 0,0 0,0 0,-25 25,25-25,0 0,0 24,0-24,0 25,0 0,0 0,0 24,0-24,0 0,0 0,0 24,0-24,0 0,0 0,0 0,-25-1,25 1,0-25,0 25,0-25,0 25,0-25,0 0,0 0,0 0,0 0,0 0,0 0,-25 0</inkml:trace>
  <inkml:trace contextRef="#ctx0" brushRef="#br0" timeOffset="152446.7194">13122 9475,'0'0,"0"-24,0 24,0 0,0-25,0 25,25 0,-25 0,25 0,-25 25,24-25,-24 0,25 24,0-24,0 25,0 0,24 0,-24 0,0-1,0-24,24 25,-24 0,0 0,0 0,0-25,-1 24,1-24,-25 0,25 25,0-25,-25 0,25 0,-25 25,0-25,24 0</inkml:trace>
  <inkml:trace contextRef="#ctx0" brushRef="#br0" timeOffset="152682.7329">13544 9302,'0'0,"0"-25,0 25,0 0,0 0,0-25,0 25,-25 0,25 0,0 25,0-25,0 25,25 0,-25-25,25 49,-25-24,24 0,-24 0,0 24,25-24,-25 0,0 0,0 24,25-24,-25 0,0 0,0-25,0 24,0 1,0-25,0 25,25-25,-25 25</inkml:trace>
  <inkml:trace contextRef="#ctx0" brushRef="#br0" timeOffset="153022.7524">13916 9475,'0'0,"0"0,0 0,0 0,0 0,0 0,0 0,-25 0,25 25,0-25,-25 25,25-25,0 25,0 0,0-1,0 1,0 0,0 0,0 0,0-1,0 1,25 0,-25-25,25 25,0-25,-1 25,-24-25,25 0,0 0,0 0,0 0,-25 0,24-25,1 25,0 0,-25-25,25 25,-25-25,25 25,-25-25,0 1,0-1,0 25,0-25,0 0,-25 0,25 1,-25 24,0-25,0 0,-24 25,24-25,0 25,0 0,1 0,-1 0,0 25</inkml:trace>
  <inkml:trace contextRef="#ctx0" brushRef="#br0" timeOffset="153538.7819">15206 9599,'0'0,"0"0,0-24,0 24,-25 0,25 0,0 0,0 0,0 0,0 0,0 0,0 0,0 0,0 24,0 1,0 0,0 0,0 0,0-1,25 26,-25-25,0 24,24 1,-24-25,0 24,0-24,0 25,0-25,25 0,-25-1,0 1,0 0,0-25,0 25,0 0,25-25,-25 0,0 0,0 0,0 0,0 0,0 0</inkml:trace>
  <inkml:trace contextRef="#ctx0" brushRef="#br0" timeOffset="153902.8027">15082 9699,'0'0,"-25"-25,25 0,0 25,0-25,0 25,0-25,0 1,0-1,0 25,25-25,-25 25,24-25,1 25,0-25,0 25,0 0,24 0,-24 0,0 0,0 0,-1 25,1-25,0 25,0-25,-25 25,0 0,25-1,-25 1,0 0,0 0,0 0,-25-1,25 1,-25-25,0 25,25 0,-25-25,1 25,24-25,-25 24,0-24,25 0,-25 0</inkml:trace>
  <inkml:trace contextRef="#ctx0" brushRef="#br0" timeOffset="154918.8608">15776 9525,'0'25,"0"-25,0 25,0-25,0 0,0 24,25-24,-25 0,0 0,25 0,-25 0,0 0,25 0,-25 0,24 0,-24 0,0 0,25 0,-25-24,25 24,-25-25,25 25,-25-25,0 25,0-25,25 25,-25-25,0 25,0-24,0 24,0-25,-25 25,25-25,-25 25,0 0,25-25,-25 25,1 0,24 0,-25 0,0 25,0-25,25 0,-25 25,1 0,24-25,-25 24,25 1,0 0,0 0,0-25,0 25,0-1,0 1,25-25,-25 25,24 0,-24-25,25 25,0-25,0 0,0 0,-25 24,24-24,1 0,0-24,0 24,0 0,-1-25,1 25,0-25,0 25,0-25,-1 25,-24-25,25 1,-25-1,25 25,-25-25,0 0,0 0,0 25,0-24,0-1,-25 25,25-25,-25 25,25-25,0 25,0 0,0 0,-24 0,24 0,0 0,0 0,0 0,0 25,0-25,24 25,-24 0,25-25,-25 24,25 1,-25 0,0 0,25 0,-25-25,0 24,25 1,-25 0,0-25,0 25,24-25,-24 25,0-25,0 24,25-24,-25 0,0 0,0 0,0 0,25 0,-25-24,0 24,0-25,0 25,0-25,25 0,-25 0,0 1,25-1,-25 25,0-25,24 0,-24 25,0 0,25-25,-25 25,0 0,25 0,-25 0,0 25,25-25,-25 0,0 25,25-25,-25 25,0-25,24 0,-24 25,25-25,-25 0,25 0,-25 0,25 0,-25 0,25 0,-1 0,1 0,-25-25,25 25,0-25,0 25,-25-25,25 25,-1-25,-24 25,25-24,-25-1,0 0,0 25,0-25,0 0,0 1,-25 24,25-25,-24 25,-1 0,25-25,-25 25,0 0,25 0,0 25,0-25,0 0,0 25,0-25,0 24,0-24,25 25,0-25,24 25,-24 0,0-25,25 25,-26-25,1 24,25-24,-25 25,-1-25,1 25,0-25,-25 25,25 0,-25-25,0 24,0 1,0-25,-25 25,0 0,0-25,1 25,-1-25,0 0,0 24,0-24,1 0,-1 0,0 0</inkml:trace>
  <inkml:trace contextRef="#ctx0" brushRef="#br0" timeOffset="155955.9201">18728 9327,'0'0,"0"-25,0 25,-25-25,25 25,0-25,-25 25,25-25,-25 25,1-24,24-1,-25 25,0-25,0 25,25-25,-25 25,1 0,-1 0,0 0,0 0,0 0,25 25,-24-25,-1 25,0 0,0-1,25 1,-25 0,25 0,-24 0,24-1,0 1,0 25,0-25,24-1,-24-24,25 25,0 0,-25-25,25 25,0-25,-1 25,-24-25,25 0,0 0,0 0,-25 0,25 0,-1-25,-24 25,25 0,-25-25,25 25,-25-25,0 25,25-25,-25 1,0 24,0-25,0 0,0 0,0 0,0 1,0 24,0-25,0 25,-25-25,25 25,0 0,0 0,0 0,0 0,0 25,0-25,0 25,0-25,0 24,0 1,0 0,25 0,-25-25,0 25,25-1,-1-24,-24 25,25-25,-25 0,25 25,0-25,0 0,-25 0,24 0,1 0,0 0,0 0,-25-25,25 25,0 0,-25-25,24 25,-24-24,25-1,-25 25,25-25,-25 0,0 25,0-25,0 1,0-1,0 25,0-25,-25 25,25-25,0 25,-25 0,25 0,0-25,0 25,0 0,0 0,0 0,0 0,0 0,25 0,-25 0,25 0,-25 0,25 0,-25 0,25 0,-1 0,-24 0,25 25,-25-25,25 0,-25 25,25-25,-25 25,25-25,-25 25,24-25,-24 24,0-24,25 25,-25-25,25 0,-25 25,0-25,25 25,-25-25,0 0,25 0,-25 25,24-25,-24 0,25 0,-25 0,25 0,0-25,-25 25,25 0,-1-25,-24 25,25-25,0 25,-25-25,25 1,0 24,-25-25,24 25,-24-25,0 0,0 25,0-25,0 1,0-1,0 25,-24-25,-1 25,0 0,0-25,0 25,1 0,-1 25,0-25,0 25,0 0,25-25,-24 24,24 1,0 0,0 0,0 0,0-1,24 1,1-25,0 25,0 0,0-25,-1 25,26-25,0 0,-1 0</inkml:trace>
  <inkml:trace contextRef="#ctx0" brushRef="#br0" timeOffset="156582.956">21332 8830,'-24'-24,"24"-1,-25 0,25 0,0 0,-25 1,25 24,0-25,0 25,0 0,0 0,0 0,0 25,0-25,0 24,0 1,0 25,25-25,-25 24,25 1,-1-1,-24 1,0-25,25 25,-25-1,0-24,0 25,25-26,-25 1,0 0,0 0,0 0,0-25,0 24,0-24,0 0,0 0,0 0,0 0,0 0,0-24,0 24,0-25,0 25,0-25,0 0,0 0,25 1,-25-1,25 25,-25-25,24 0,1 25,-25-25,25 25,0 0,0 0,-1 0,1 0,0 25,0-25,-25 25,25 0,-25 0,24-25,-24 24,0 1,0 0,0 0,-24 0,-1-1,25 1,-25 0,0 0,0 0,1-25,-1 24,0-24,0 0,0 0,1 0,-1 0,0 0,0-24</inkml:trace>
  <inkml:trace contextRef="#ctx0" brushRef="#br0" timeOffset="157158.9889">21481 8706,'25'-24,"0"24,0 0,-1 0,1 0,0 0,-25 24,25-24,0 25,-1 0,1 0,-25 24,25-24,-25 25,25-1,-25-24,0 25,0 0,0-26,0 26,0-25,0 24,0-24,0 25,0-25,0-1,25 1,-25 0,24-25,-24 25,25-25,-25 0,25 0,0 0,0-25,-1 25,1-25,25 0,-25 1,0-1,-1 0,1 0,25 0,-25 1,-25-1,24 0,1 25,0-25,-25 0,25 1,-25-1,0 0,0 25,0-25,0 0,-25 25,25-25,-25 25,0 0,1 0,-1 0,0 0,0 0,0 25,1-25,-1 25,25 0,-25 0,0 0,25-1,0 1,0-25,0 25,0 0,0 0,25-25,-25 24,25-24,-25 25,25-25,-25 0,24 0,1 0,-25 0,25 0,0 0,-25-25,25 25,-1-24,-24 24,25-25,-25 0,0 25,25-25,-25 0,0 25,0-24,0 24,0 0,0 0,0 0,0 0,0 0,0 0,0 24,25-24,-25 25,0 0,0-25,25 25,-25 0,0-25,0 24,24-24,-24 25,0-25,25 0,-25 0,25 25,-25-25,25 0,-25-25,25 25</inkml:trace>
  <inkml:trace contextRef="#ctx0" brushRef="#br0" timeOffset="157535.0105">22697 9079,'0'0,"0"-25,24 0,-24 25,0-25,0 0,0 25,-24 0,24 0,-25 0,25 0,-25 0,0 25,25-25,-25 25,25 0,-24-25,24 25,0-1,0 1,0 0,0 0,0-25,0 25,24-1,-24-24,25 25,0-25,0 0,-25 0,25 0,-1 0,1 0,0 0,0 0,0 0,-1-25,1 25,-25-24,25-1,0 25,-25-25,25 0,-1 0,-24 1,0-1,0 0,0-25,0 25,0-24,0 24,0-25,0 26,0-1,0 0,-24 0,24 25,0 0,0 0,0 0,0 25,0 0,0 0,0-1,0 1,0 25,0-25,0 24,0-24,0 0,0 0,0 0,24-1,-24 1,0 0,0-25,25 0,-25 25,0-25,0 0,25 0,-25-25,25 25</inkml:trace>
  <inkml:trace contextRef="#ctx0" brushRef="#br0" timeOffset="157687.0191">23118 8905,'0'-25,"0"25,0 0,0 25,0-25,-24 0,24 25,-25-25,25 24,0 1,-25-25,25 25,0 0,0 0,0-25,0 25,0-25,0 24,0-24,25 0,-25 25,25-25,-1 0,-24 0</inkml:trace>
  <inkml:trace contextRef="#ctx0" brushRef="#br0" timeOffset="157798.0255">23639 9029,'25'0,"-25"0,0 25,0-25,25 0,-25 0,0 0,0 25,0-25,0 0</inkml:trace>
  <inkml:trace contextRef="#ctx0" brushRef="#br0" timeOffset="164398.403">13296 11708,'0'-25,"0"25,-25-25,25 0,-25 25,0-24,25 24,-25 0,1 0,-1-25,0 25,25 0,-25 25,0-25,1 24,-1-24,25 25,-25 0,0 0,25 0,-25-1,25 1,0 0,0 0,0 0,0-25,25 24,0 1,0-25,0 25,-1-25,1 25,25-25,-1 25,-24-25,25 0,-25 24,24 1,-24-25,0 25,0-25,-1 25,1 0,-25-25,25 24,-25 1,0 0,0 0,-25 0,25-25,-25 25,1-1,-1 1,0 0,0 0,0-25,1 25,-26-25,25 24,0-24,1 25,-1-25,0 0,0 0,0 0,1 0</inkml:trace>
  <inkml:trace contextRef="#ctx0" brushRef="#br0" timeOffset="165386.4595">13767 12179,'0'-25,"25"25,-25 0,0-25,0 25,0 0,0-24,0 24,0 0,-25-25,25 25,-25 0,25 0,-25 0,25 0,-24 0,-1 0,25 0,-25 0,25 25,-25-25,0 24,25-24,0 25,-24 0,24-25,0 25,0 0,0 0,0-25,24 24,-24 1,25-25,-25 25,25-25,-25 25,25-25,-25 0,25 0,-25 0,24 0,-24 0,0 0,25 0,-25 0,25-25,-25 25,0-25,0 25,0 0,0-25,0 25,0-24,0 24,0-25,0 25,0-25,0 25,0-25,0 25,0-25,25 25,-25-25,0 25,25-24,-25 24,24 0,-24-25,25 25,-25 0,25 0,0 0,-25 0,25 0,-25 0,24 25,1-25,-25 0,25 24,-25-24,25 25,0-25,-25 25,0-25,24 25,-24-25,25 25,-25-25,0 0,0 25,0-25,0 0,0 0,25 0,-25 0,0 0,0 0,0 0,0 0,0 0,0 0,0 0,-25-25,25 25,0 0,0-25,0 25,0 0,0-25,0 25,0 0,0-25,0 25,0 0,25-25,-25 25,25 0,-25 0,0 0,25 0,-1 25,-24-25,25 0,-25 25,25-25,-25 25,25-25,-25 25,0-25,0 25,0-25,0 24,25-24,-25 25,0-25,0 0,0 0,0 0,0 0,0 0,0 0,0 0,0-25,0 25,0-24,0 24,0-25,24 0,-24 0,0 0,0 25,25-25,-25 1,25 24,-25-25,0 25,25 0,-25 0,25 0,-25 0,0 0,24 0,-24 25,0-25,25 0,-25 24,0-24,25 0,-25 0,25 0,-25 0,25 0,-25 0,25 0,-25 0,24 0,1 0,-25-24,25 24,0-25,-25 25,25-25,-1 25,-24-25,25 25,-25-25,25 25,-25-24,0-1,0 25,0-25,0 0,-25 25,25-25,-25 25,25-24,-24 24,-1 0,0 24,25-24,-25 25,25 0,0-25,0 25,0 0,0-1,0 1,0 0,25 0,-25 0,25-25,0 24,-1-24,1 25,0-25,25 0,-26 0,26 0</inkml:trace>
  <inkml:trace contextRef="#ctx0" brushRef="#br0" timeOffset="165966.4927">15826 12129,'0'-24,"-25"24,25 0,0-25,-25 25,25 0,-25 0,25 0,0 0,0 0,-24 25,24-25,0 24,0 1,0 0,0 0,0 0,0 24,0-24,0 0,24 25,-24-26,0 1,25 0,-25 0,0 0,0-1,0 1,25 0,-25-25,0 25,0-25,0 0,0 0,0 0,0 0,0-25,0 25,0-25,0 0,0 1,0-1,0-25,-25 25,25 1,0-26,-25 0,25 1,-24 24,24-50,-25 26,25-1,-25 1,25-1,0 0,0 26,0-26,0 25,25 0,0 1,-1-1,1 25,0 0,0 0,0 0,-1 0,1 25,0-1,0-24,0 25,-25 25,24-25,-24-1,0 1,0 0,0 25,-24-26,24 1,-25 25,0-25,0-1,25 1,-25-25,1 25</inkml:trace>
  <inkml:trace contextRef="#ctx0" brushRef="#br0" timeOffset="166882.5451">16247 11931,'0'25,"0"-25,25 25,-25-25,0 0,0 0,25 24,-25-24,0 0,25 0,-25 0,25-24,-25 24,24 0,-24 0,25-25,0 0,-25 25,0-25,25 25,-25-25,25 1,-25 24,0-25,0 0,0 25,0-25,-25 0,0 25,25-24,-25 24,0-25,1 25,-1 0,0 0,-25 0,50 0,-24 25,-1-25,0 24,25 1,-25 0,25 0,0 0,0 24,0-24,0 0,25 0,-25-25,25 24,0 1,-25-25,24 25,1-25,0 25,-25-25,25 0,0 0,-1 0,1 0,-25 0,25 0,0-25,0 25,-1-25,1 25,-25-25,25 25,0-24,-25-1,0 0,0 0,0 0,0 1,0-1,0 25,0-25,0 0,0 0,0 25,0-24,0 24,0 0,0 0,0 0,0 0,0 24,0-24,25 25,-25 0,24-25,-24 25,0 0,25-1,-25 1,0 0,0 0,0-25,25 25,-25-1,0-24,0 25,0-25,0 25,0-25,0 0,0 0,0 0,0 0,0 0,0 0,0-25,0 25,0-25,25 1,-25-1,0 0,0 0,25 25,-25-25,25 1,-25 24,24-25,-24 25,25 0,-25 0,0 0,25 25,-25-25,25 0,-25 24,25-24,-25 25,24-25,-24 0,0 25,25-25,0 0,-25 0,25 0,-25 0,25 0,-1 0,-24-25,25 25,0 0,-25-25,25 25,0-24,-25 24,24-25,-24 0,25 25,-25-25,0 0,0 1,0-1,0 25,0-25,-25 25,25-25,-24 25,-1 0,25 0,-25 0,25 0,-25 0,25 25,0-25,0 25,0-25,25 25,-25-25,25 24,-25-24,25 25,-1 0,1-25,-25 0,25 25,0-25,-25 25,25-25,-25 24,0-24,0 25,0-25,0 25,0-25,0 25,-25-25,25 0,-25 25,0-25,0 0</inkml:trace>
  <inkml:trace contextRef="#ctx0" brushRef="#br0" timeOffset="167818.5986">18058 11881,'0'0,"0"-24,0 24,25-25,-25 0,0 25,0-25,0 0,0 1,0 24,0-25,-25 0,25 0,-25 0,25 25,-24-24,-1 24,0 0,25 0,-25 0,0 0,25 0,-24 24,-1-24,25 25,-25 0,25 0,0 0,-25-1,25 1,0 25,0-25,0-1,25 1,-25 0,25 0,0 0,-25-25,24 24,1-24,0 0,-25 0,25 0,0 0,-1 0,1 0,-25 0,25 0,0-24,-25 24,25-25,-1 25,-24-25,0 0,25 25,-25-25,0 1,0-1,0 0,0 0,0 25,0-25,0 1,0-1,0 25,0 0,0-25,0 25,0 0,0 0,0 0,0 0,0 0,0 25,0-25,0 0,0 25,0-1,25-24,-25 25,0 0,25-25,-25 25,0 0,25-25,-25 0,0 24,24-24,-24 0,25 0,0 0,-25 0,25 0,-25 0,25 0,-25-24,24 24,1 0,-25-25,25 25,-25-25,25 25,-25-25,25 25,-25 0,24-25,-24 25,0 0,25 0,-25 0,0 0,25 0,-25 0,0 25,25-25,-25 0,0 25,0-25,0 0,25 25,-25-25,0 0,24 0,-24 0,0 0,25 25,-25-25,0 0,25-25,-25 25,25 0,-25-25,25 25,-25 0,24-25,-24 25,25-25,0 1,-25 24,25-25,-25 0,0 0,25 25,-25-25,0 1,0-1,0 25,-25-25,0 25,25-25,-25 25,0 0,25 0,-24 25,24-25,-25 0,25 25,0 0,0-25,0 24,0 1,0-25,0 25,25 0,-25-25,24 0,1 25,0-25,0 0,25 0,-26 0</inkml:trace>
  <inkml:trace contextRef="#ctx0" brushRef="#br0" timeOffset="168499.6376">20018 11485,'0'0,"0"0,-25 0,25 0,0 0,0 0,0 0,0 0,0 0,0 0,0 0,0 24,0-24,0 25,25 0,-25-25,25 25,-25 0,0-1,0-24,0 25,0 0,0-25,0 25,0-25,0 0,0 25,0-25,0 0,0 0,0 0,0 0,0-25,0 25,0 0,0-25,0 25,0-25,0 0,0 1,0-1,24 0,-24 0,25 0,-25 25,25-24,-25-1,25 25,-25 0,25 0,-1 0,-24 0,25 0,-25 25,25-25,-25 24,0-24,25 25,-25-25,0 25,0 0,0-25,25 25,-25-25,0 24,0-24,24 0,-24 25,25-25,0 0,-25 0,25-25,0 25,-25 0,24-24,1 24,0-25,0 25,-25-25,25 25,-25-25,24 25,-24 0,0-25,0 25,0 0,-24 0,24 0,-25 0,25 25,-25-25,0 25,25-25,0 25,-25-25,25 25,0-1,0-24,0 25,0 0,0-25,0 25,25-25,-25 0,25 25,-25-25,25 0,0 0,-1 0,-24-25,25 25,0 0,0-25,-25 25,25-25,-1 25,-24-25,0 25,0-24,0 24,0-25,0 25,0-25,-24 25,-1-25,25 25,-25-25,0 25,-24 0,24-24,0 24</inkml:trace>
  <inkml:trace contextRef="#ctx0" brushRef="#br0" timeOffset="168682.6481">20588 11137,'25'0,"-25"0,25 25,0-25,-25 25,24 0,-24 0,25-1,0 1,-25 0,25 25,-25-26,25 1,-25 0,0 0,24 0,-24-1,0-24,0 25,0 0,0-25,25 25</inkml:trace>
  <inkml:trace contextRef="#ctx0" brushRef="#br0" timeOffset="168814.6556">20712 11509,'0'0,"0"0,0-24,0 24,0 0,0 0,0 0,0-25,0 25,25 0,0-25,0 25,-1-25,1 25,0-25</inkml:trace>
  <inkml:trace contextRef="#ctx0" brushRef="#br0" timeOffset="169314.6842">21630 11088,'-25'-25,"25"25,-25-25,25 25,-24-25,24 25,0 0,0 0,0 0,0 0,0 25,0 0,0 0,0-1,24 1,1 0,-25 25,25-1,0-24,-25 25,25-25,-1-1,-24 26,0-25,25 0,-25-1,0 1,0 0,0 0,0-25,0 25,0-25,0 0,0 24,0-24,0 0,0 0,0-24,0 24,0 0,0-25,0 0,0 25,0-25,0 0,0 1,0-1,0 0,0 0,0 0,25 1,0-1,-25 25,25-25,-1 25,1 0,0 0,0 0,0 0,-1 0,1 25,0-25,-25 25,25-1,-25-24,0 25,0 0,0 0,-25-25,25 25,-25-1,0 1,1-25,-1 25,0 0,0-25,0 0,25 25,-24-25,-1 0,0 0,0-25,25 25</inkml:trace>
  <inkml:trace contextRef="#ctx0" brushRef="#br0" timeOffset="169866.7158">21779 10815,'25'0,"24"0,-24 0,0 25,0-1,-1-24,1 50,25-25,-25 0,0 24,-25 1,24-25,1 24,0 1,-25-25,25 24,-25-24,25 25,-25-25,0 24,24-24,-24 25,25-26,-25 1,0 0,25 0,-25 0,25-1,0-24,-25 0,24 0,1 0,0 0,0 0,24-24,-24 24,0-25,0 0,0 25,-1-25,1 0,-25 1,25-1,0 0,-25 0,0-24,25 24,-25 0,0 0,0 0,0 1,0 24,0-25,0 25,-25 0,25 0,-25 0,0 0,0 0,25 25,-24-25,-26 24,25 1,25 0,-25 0,1 0,-1-25,25 24,0 1,0 0,0-25,0 25,0-25,0 25,0-25,0 0,25 0,-25 24,24-24,-24 0,25-24,0 24,-25 0,25 0,0-25,-25 25,24-25,-24 25,25-25,-25 25,0-25,0 25,0-24,0 24,0 0,0 0,0 0,0 0,0 24,0-24,0 25,25 0,-25-25,0 25,0 0,0-1,25-24,-25 25,0-25,25 25,-25-25,24 0,-24 25,25-25,-25 0,25 0</inkml:trace>
  <inkml:trace contextRef="#ctx0" brushRef="#br0" timeOffset="170246.7375">22994 11261,'0'0,"0"-24,0 24,0 0,0 0,-25 0,25 24,-24-24,24 25,-25 0,25-25,0 25,-25 0,25-1,0-24,0 25,0 0,0-25,25 25,-25-25,25 25,-25-25,24 0,1 24,-25-24,25 0,0 0,-25-24,25 24,0 0,-1-25,1 0,0 25,-25-25,25 0,0 25,-1-24,-24-1,25 0,-25 0,0-24,0 24,0 0,0-25,0 25,0-24,0 24,0 0,0 25,0-25,0 25,0 0,0 0,0 25,0 0,0 0,0 0,0 24,0-24,0 25,0-1,0-24,0 25,0-25,0-1,0 1,25 0,-25 0,25 0,-25-25,0 0,25 24,-1-24,-24 0,25 0</inkml:trace>
  <inkml:trace contextRef="#ctx0" brushRef="#br0" timeOffset="170418.7474">23490 11212,'0'0,"-24"0,24 0,0 0,-25 25,25-25,-25 24,0 1,25 0,0-25,-25 25,25 0,0-1,0-24,0 25,0-25,25 25,-25-25,25 0,0 0,24 0,-24 0,25 0,-25 0,24-25,1 25,-1-25</inkml:trace>
  <inkml:trace contextRef="#ctx0" brushRef="#br0" timeOffset="170522.7533">23986 11311,'0'0,"0"25,0-25,0 25,0-25,0 0,0 0,0 0,-24 0,24 0,0 0</inkml:trace>
  <inkml:trace contextRef="#ctx0" brushRef="#br0" timeOffset="173738.9373">12849 9996,'0'0,"0"-25,0 25,0 0,0-24,-25 24,25-25,0 0,-24 25,24-25,-25 25,0-25,25 25,-25-24,0 24,1-25,-1 25,0 0,-25 0,26 0,-1 0,0 0,0 25,0-1,0 1,1 0,-1 0,0 0,25 24,-25-24,0 25,25 24,0-24,0-1,0 26,0-1,0 1,0-26,0 26,25-1,0-24,-25 24,25-24,0 24,-1-24,1-1,0 1,0-25,0 24,0-24,-1 0,1 0,0 0,25-1,-26-24,1 25,0-25,0 0,0 0,-1-25,26 25,-25 0,0-24,-1-1,1 25,0-25,0 0,-25 0,25 0,-1 25,-24-24,0-1,25 0,-25 0,0 25,0-25,-25 1,25-1,-24 25,-1-25,0 0,0 25,0 0,1-25,24 25,-25 0,0 0,0 0,25 25,-25-25,1 0,24 25,0-25,0 0,0 25,0-25,0 25,0-25,0 24,24-24,-24 25,25-25,0 0,0 25,0-25,-1 0,1 25,25-25,-25 0,-1 25,1-25,25 24,-25-24,-1 25,1-25,-25 25,25 0,0 0,-25 0,0-1,0 1,0 0,0 25,-25-26,25 1,-25 25,0-25,1-1,-1 26</inkml:trace>
  <inkml:trace contextRef="#ctx0" brushRef="#br0" timeOffset="183343.4866">16049 1364,'-25'-25,"0"1,25-1,-24 25,24 0,-25-25,25 25,0 0,0 0,0 0,0 0,0 25,0-25,0 25,0-1,0 1,0 0,0 25,0-1,0 1,0 24,25-24,-25 24,0 1,24-1,-24 1,0 24,25 0,-25 0,25 0,-25 1,25-1,-25 0,25 0,-1 25,-24-24,25-1,0 0,-25 0,25 0,0 1,-1-1,-24 0,25-24,0 24,0-25,0 1,-25 24,24-25,1 1,0-1,-25 0,25-24,-25 24,25-24,-25 24,24-24,-24 0,0-1,0 1,0-25,25 0,-25-1,0 1</inkml:trace>
  <inkml:trace contextRef="#ctx0" brushRef="#br0" timeOffset="184848.5727">15875 1414,'0'-25,"0"25,0 0,0 0,25-25,-25 25,25 0,-25-25,25 25,0 0,-1 0,1-24,0 24,0 0,0 0,24-25,-24 25,25 0,-1 0,-24 0,25 0,-1 0,26-25,-26 25,26 0,-26 0,26 0,-1-25,1 25,-1 0,0 0,1-25,-1 25,1 0,-1-24,0 24,1 0,-1 0,25-25,-24 25,24 0,-24-25,24 25,-25 0,25-25,1 25,-26-25,25 25,0-24,1 24,-1-25,0 25,0-25,1 25,-1-25,-25 25,25-25,1 25,-1-24,0 24,0 0,0-25,1 25,-26 0,25-25,-24 25,24 0,-25-25,26 25,-26 0,25-25,-24 25,-1 0,25-24,-24 24,24-25,-25 25,1-25,24 25,-25-25,26 25,-26 0,0-25,1 25,24-24,-25-1,1 25,-1-25,1 25,-1-25,1 25,-1 0,0-25,-24 25,24-24,-24 24,24 0,-24 0,0-25,-1 25,1 0,-1 0,-24-25,25 25,-25 0,24 0,-24 0,0 0,0 0,0 0,-1 0,-24 0,25-25,-25 25,25 0,-25 0,0 0,0 0,0 0,0 0,0 0,0 0,0 0,0 0,0 0,0 0,25 0,-25 0,0 0,0 0,0 0,25 0,-25 0,0 0,0 0,24 0,-24 0,25 0,-25 0,0 0,25 0,-25 0,0 0,0 0,25 0,-25 0,0 0,0 0,0 25,25-25,-25 0,0 0,24 0,-24 0,0 0,25 0,-25 0,0 0,25 0,-25 0,25 0,-25 0,0 0,0 25,25-25,-25 0,0 0,24 25,-24-25,25 24,-25 1,25-25,-25 25,25 0,-25 0,25-1,-1 1,1 0,-25 0,25 24,0-24,0 25,-1-25,1 24,0 1,0-1,0 1,-1 0,1-1,0 1,0-1,0 1,-1 24,1-24,0 24,0-24,0 25,0-26,-1 26,1-26,25 1,-25-1,-1 26,1-26,0 1,0 0,0-1,-1 26,1-26,0 1,0-1,0 1,-1 0,1-1,0 1,-25 0,25-26,0 26,-25-25,24 24,-24-24,25 0,0 0,-25 24,25-24,-25 0,0 0,25 0,-25-1,0 1,24 0,-24-25,0 25,0 0,0-25,0 24,0-24,0 0,0 0,0 25,0-25,0 0,0 0,0 0,0 0,0 0,0 25,0-25,0 0,0 0</inkml:trace>
  <inkml:trace contextRef="#ctx0" brushRef="#br0" timeOffset="185940.6352">16694 5035,'-25'0,"25"0,0 0,0 0,-25 25,25-25,0 0,0 0,0 0,0 0,0 0,0 25,0-25,0 0,0 0,0 0,25 0,-25 0,25 25,0-25,0 0,24 0,-24 0,25 0,-1 0,1-25,24 25,-24 0,24-25,1 25,24-25,-25 1,25-1,1 0,24 0,-25 0,25 1,0-1,0 0,0-25,0 25,25 1,-25-26,25 25,0 0,-1-24,1 24,0 0,0-24,0 24,0 0,-1 0,1 0,25 1,-25-1,-1-25,1 25,25 1,-25-1,0-25,-1 25,1-24,0 24,0-25,0 26,0-26,-25 25,24-24,-24 24,0 0,0-25,0 26,-24-1,24-25,-25 25,0 0,0 1,-24-1,24 0,-25 0,1 0,-1 1,1-1,-1 0,-24 0,24 0,-24 25,-1-24,1-1,-25 0,24 25,-24-25,25 25,-25-25,-1 25,1-24,0 24,-25 0,25 0,-25 0,0 0,0 0,0 0,0 0</inkml:trace>
  <inkml:trace contextRef="#ctx0" brushRef="#br0" timeOffset="188562.7851">15851 769,'0'0,"0"0,0 0,-25 0,25 0,0 0,0 0,0 0,-25 25,25 0,0-1,0 1,0 0,0 0,0 0,0-1,0 1,0 0,0-25,0 25,0-25,0 25,0-25,0 0,0 0,0 0,0 0,0 0,0 0,0 0,0 0,0-25,0 25,0-25,-25 25,25-25,0 0,0 1,0-1,0 0,0 0,0 0,-25 1,25 24,0-25,0 25,0-25,0 25,0 0,0 0,0 0,25 25,-25-25,25 25,-25-25,25 24,0 1,-1 0,1-25,-25 25,25 0,0-1,0-24,-1 25,-24-25,25 25,0-25,0 0,-25 25,25-25,-1 0</inkml:trace>
  <inkml:trace contextRef="#ctx0" brushRef="#br0" timeOffset="188753.7961">16198 769,'-25'-25,"25"0,0 1,-25-1,25 0,0 25,-25-25,25 25,0-25,0 25,0 0,0 0,0 0,0 0,0 25,0-25,0 25,0 0,0 0,0-1,0 1,25 0,-25 0,0 0,0-1,0 1,0 0,0-25,25 25,-25 0,0-25,0 0</inkml:trace>
  <inkml:trace contextRef="#ctx0" brushRef="#br0" timeOffset="189014.811">16371 843,'0'0,"0"0,0 0,0 0,0 0,0 25,-24-25,24 25,0 0,-25-25,25 25,0-1,0-24,0 25,0-25,0 25,0-25,0 0,0 25,25-25,-25 0,24 0,1 0,-25 0,25 0,0 0,0-25,-1 25,1-25,-25 25,25-25,0 25,-25-24,25-1,-25 25,0-25,0 25,0 0,0-25,-25 25,0-25,0 25,25 0,-25-24,-24 24</inkml:trace>
  <inkml:trace contextRef="#ctx0" brushRef="#br0" timeOffset="189454.8362">16694 546,'25'0,"-25"0,0 0,25 0,-25 0,0 0,0 0,0 0,24 25,-24-25,0 24,25 1,-25 0,25 0,-25 0,25 24,-25-24,25 0,-25 0,24 24,-24-24,0 0,25 0,-25-25,25 24,-25 1,25-25,-25 0,25 25,-1-25,-24 0,25 0,-25 0,25 0,0 0,-25-25,25 25,-25-25,24 25,-24-24,25-1,-25 0,0 0,25 0,-25 25,0-24,0-1,0 25,0-25,0 0,-25 25,25 0,0 0,-25-25,25 25,-24 0,24 0,0 25,-25-25,25 0,0 25,-25 0,25-25,0 25,0-1,0 1,0-25,0 25,25 0,-25-25,0 25,25-1,-25-24,24 0,1 25,-25-25,25 0,-25 0,25 0,0 0,-25 0,24 0</inkml:trace>
  <inkml:trace contextRef="#ctx0" brushRef="#br0" timeOffset="189618.8455">16793 695,'-25'0,"25"0,0 0,0 0,0-25,0 25,0 0,0 0,0 0,25-25,-25 25,25 0,0-25,0 25</inkml:trace>
  <inkml:trace contextRef="#ctx0" brushRef="#br0" timeOffset="189766.854">17388 546,'0'0,"0"0,0 0,0 0,0 0,0 0,0 25,0-25,0 0,0 0,0 24,0-24,0 0,0 25</inkml:trace>
  <inkml:trace contextRef="#ctx0" brushRef="#br0" timeOffset="189886.8609">17512 819,'25'0,"-25"24,0-24,0 0,0 0,0 0,0 0,0 0,0 0,0 0,0 0,0 0,0 0,0 0</inkml:trace>
  <inkml:trace contextRef="#ctx0" brushRef="#br0" timeOffset="190017.8684">17661 670,'25'0,"-25"0,0 0,0-25,25 25,-25 0,25 0,-25 0,25-25,-1 25,26 0,-25-25,0 25</inkml:trace>
  <inkml:trace contextRef="#ctx0" brushRef="#br0" timeOffset="191762.9682">18306 2853,'0'-25,"0"25,0 0,-25 0,25 0,0 0,0-25,0 25,-24 0,24 0,0 0,0 0,0 0,0-25,0 25,0 0,0 0,0 0,0 0,0 0,0 0,24 0,-24-25,25 25,0-24,0-1,24 0</inkml:trace>
  <inkml:trace contextRef="#ctx0" brushRef="#br0" timeOffset="193266.0542">21035 2208,'-25'0,"25"0,-25 0,25 0,-25 0,25 0,0 0,0 0,0 0,0 0,0 0,0 0,0 0,0 0,0 0,0 0,0 0,0 0,25 0,0 0,0 0,0-25,-1 25,1 0,25-25,-1 25,1-25,0 0,24 1,-24-1,24 0,0 0,1 0,-1 1,1-1,24 0,-25-25,1 26,-1-1,-24 0,24 0,-24 0,24 1,-24 24,-25-25,24 0,-24 25,0 0,0-25,-1 25,1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94607.1309">17488 4837,'-25'0,"25"0,-25 0,25 0,0 0,0 0,0 0,0 0,25-25,-25 25,25 0,-1 0,1 0,0-25,25 25,-1-25,1 1,0 24,-1-25,26 0,-26 0,26 0,-1-24,0 24,26 0,-26-24,0 24,26 0,-26 0,0-24,1 24,-1 0,-24 0,24 25,-24-25,0 25,-26-24,1 24,0-25,0 25,0 0,-25 0,0 0,0 0,0 0,-25 0,0 0,0 0,0 25,1-25,-1 0,-25 24,1-24,24 25,-25-25,0 25,1-25,-1 25,1 0,-1-25,-24 24,24 1,0 0,1 0,-26-25,26 25,-1-1,1 1,-1 0,0 0,26 0,-1-1,0-24,0 25,0-25,25 0,0 25,0-25,25 0,-25 0,25-25,0 25,0 0,-1-25,26 25,-25-24,24 24,1-25,0 0,-1 0,26 0,-26 1,26-1,-26 0,26 0,-26 0,26 1,-26-1,26 0,-26 0,1 0,-25 25,24-24,-24 24,0-25,0 25,-25 0,25 0,-25 0,0 0</inkml:trace>
  <inkml:trace contextRef="#ctx0" brushRef="#br0" timeOffset="196082.2152">20762 3919,'49'0,"-24"0,25-25,24 25,-24-24,24-1,1 0,-1 0,25-24,1 24,-1-25,25 25,0-24,0-1,25 0,0 26,-1-26,1 0,0 1,-25-1,25 1,0-1,0 0,-25 26,0-26,0 25,0-24,-25 24,0 0,0 0,-24 0,-26 25,26-24,-50-1,24 25,-24 0,0 0,-25-25,0 25,0 0</inkml:trace>
  <inkml:trace contextRef="#ctx0" brushRef="#br0" timeOffset="196430.2351">21134 3919,'0'0,"25"0,0 0,-1-25,1 25,25-24,-25-1,24 25,26-25,-26 0,26 0,-1-24,25 24,0 0,1-25,-1 26,0-26,25 25,-25-24,25 24,-24-25,-1 25,25 1,-25-26,0 25,-24 0,24-24,-25 24,1 0,-26 25,1-25,0 1,-26 24,26 0,-50-25,25 25,0 0,-25 0</inkml:trace>
  <inkml:trace contextRef="#ctx0" brushRef="#br0" timeOffset="203286.6273">10666 14536,'0'0,"0"0,0 0,-24 0,24 0,0 0,0 0,0 0,0 24,0-24,0 0,0 0,0 0,24 25,-24-25,0 25,25-25,-25 25,25 0,-25-1,25 1,-25 0,25 0,-25 0,24 24,-24-24,25 0,-25-25,25 25,-25-1,25-24,-25 0,25 0,-25 0,24 0,1-24,-25 24,25-25,0 0,0 0,-1-24,1 24,25-25,-25 1,24-1,1 0,-25 1,24-26,1 26,24-26,-24 26,0-1,-1-24,1 24,-1 25,1-24,0-1,-26 25,1 0,25 1,-25-1,-25 25,24-25,-24 25,25 0,-25 0,0-25,0 25,0 0,0 0,0 0,0 0,0 0,0 25,0-25,0 0,0 0,0 0</inkml:trace>
  <inkml:trace contextRef="#ctx0" brushRef="#br0" timeOffset="204605.7027">10939 16148,'0'0,"0"0,-25-25,25 25,0 0,0 0,0 0,0 0,-24 0,24 0,0 0,0 0,0 0,0 0,0 0,0 0,0 0,0 0,0 0,24 25,-24-25,0 25,25-25,-25 24,25 1,-25 0,25 0,0 0,-1-1,-24 1,25 0,0 0,0-25,-25 25,25-25,-1 25,-24-25,25 0,0 0,0-25,0 25,-1-25,26 0,-25-25,25 26,-1-26,1-24,-1 24,1 0,0-24,-1 0,26 24,-26-24,26-1,-26 1,1 24,-1-24,26 24,-26 1,-24 24,25-25,-1 25,-24 0,0 1,0-1,-25 25,25 0,-25-25,0 25,0 0,0 0,0 0,0 0,0 0,0 0,0 0,0 0,0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03:32.608"/>
    </inkml:context>
    <inkml:brush xml:id="br0">
      <inkml:brushProperty name="width" value="0.05292" units="cm"/>
      <inkml:brushProperty name="height" value="0.05292" units="cm"/>
      <inkml:brushProperty name="color" value="#FF0000"/>
    </inkml:brush>
  </inkml:definitions>
  <inkml:trace contextRef="#ctx0" brushRef="#br0">571 7789,'0'0,"0"0,0 0,0 0,0 0,25 0,-25 0,24-25,-24 25,25-25,0 25,0-25,24 0,-24 1,0-1,25 0,-25 0,-1 0,26 1,-25-1,24 0,-24 0,0 0,0 1,0-1,-1 0,1 25,-25-25,25 25,-25-25,25 25,-25 0,0 0,0 0,0 0,0 0,-25-24,25 24,0 0,-25 0,25 0,-25 0,1 0,24 0,-25 0,0 24,25-24,-25 0,25 0,-25 0,25 0,-24 25,24-25,0 0,0 0,0 0,0 0,0 0,0 0,0 0,0 0,0 0,0 0,24 0,-24 0,25 0,-25 0,25 0,-25 0,25 0,0 0,-25 0,24 0,-24 0,25 0,-25 0,25 0,-25 25,0-25,25 25,-25-25,0 25,0-25,0 24,0 1,0 0,0 0,0 0,0-1,-25 1</inkml:trace>
  <inkml:trace contextRef="#ctx0" brushRef="#br0" timeOffset="14231.814">13891 4465,'0'-25,"0"25,0 0,-25 0,25-25,0 25,0 0,0 0,0 0,0 25,0-25,0 0,0 25,0-25,0 25,0-1,0 1,0 25,0-25,0-1,0 1,0 0,0 0,0 0,0-1,0-24,0 25,0-25,0 25,0-25,0 0,0 0,0 0,0 0,0 0,0-25,0 25,0-25,0 25,0-24,0-26,0 25,0 0,0-24,0-1,0 25,0-24,0 24,0-25,25 26,-25-1,0 0,25 0,-25 0,0 25,25-24,-25 24,24-25,-24 25,25 0,-25 0,25 0,-25 0,25 25,-25-25,25 24,-25-24,24 25,1 0,-25-25,25 25,-25 0,25-25,-25 24,25-24,-25 25,0-25,24 0,-24 0,25 0,-25 0,25 0,-25 0,0 0,0 0,0 0,25-25,-25 25,0-24,0-1,25 25,-25-25,0 0,0 0,0 1,0-1,0 0,0 0,0 0,0 25,0-24,0 24,0 0,0 0,0 0,0 0,0 0,0 0,0 24,0 1,0 0,0 0,0 24,0-24,24 25,-24-25,25-1,-25 26,0-25,25 0,-25-1,25 1,-25 0,25 0,-25 0,24-1,-24-24,25 25,-25-25,25 25,-25-25,25 0,0 0,-25 0,25 0,-25 0,24-25,-24 25,25-25,-25 1,0 24,25-25,-25 0,0 0,0 0,0 25,0-24,0-1,0 25,0 0,0 0,0 0,0 0,0 0,0 25,25-25,-25 24,0-24,0 25,0 0,25 0,-25-25,0 25,0-1,0-24,0 25,0 0,0-25,0 0</inkml:trace>
  <inkml:trace contextRef="#ctx0" brushRef="#br0" timeOffset="14370.822">14734 4291,'0'-25,"0"25,0-24,0 24,0 0,0 0,-24 0,24 0,0 0,0 0,0 0</inkml:trace>
  <inkml:trace contextRef="#ctx0" brushRef="#br0" timeOffset="14667.839">14883 4366,'0'24,"0"-24,25 25,-25 0,0-25,0 25,0 0,25-25,-25 24,0-24,0 25,0-25,0 25,0-25,0 25,0-25,0 0,0 0,0 0,0 0,0 0,25 0,-25 0,0-25,0 25,0 0,24-25,-24 25,0-25,0 1,25 24,-25-25,0 25,25-25,-25 25,0-25,25 25,-25 0,25 0,-25 25,24-25,-24 0,25 25,-25 0,25-25,-25 24,0 1,0 0,0 0</inkml:trace>
  <inkml:trace contextRef="#ctx0" brushRef="#br0" timeOffset="14999.8579">13792 5283,'-50'25,"1"0,24-25,-25 25,25-25,25 25,-24-25,24 0,0 0,24 0,1 0,25-25,-1 25,1-25,24 25,1-25,-1 0,25 1,25-1,-24 0,24 0,0 0,-25 1,25-26,0 25,0 0,0 1,-25 24,0-25,1 0,-26 25,0-25,1 25,-1-25,-24 25,0 0,-26 0,1 0,0 0,0 0,-25 0,0-24,0 24</inkml:trace>
  <inkml:trace contextRef="#ctx0" brushRef="#br0" timeOffset="24027.3743">8360 3646,'0'0,"-25"0,25 0,0 0,-25 0,25 0,0 0,0 0,0 0,0 0,0 0,0 0,0 0,0 0,0 0,0 0,0 0,25 0,0 0,-25 0,24 0,1 0,25 0,-25 25,-1-25,26 0,0 0,-1 25,1-25,24 0,1 0,-26 0,50 0,-24 0,-1 0,25 0,-24 0,24 0,0-25,1 25,-1 0,-25 0,25-25,1 25,-26-25,25 25,-24 0,-1-24,1 24,-1 0,-24-25,-1 25,1 0,-1 0,1 0,-25 0,0-25,-1 25,1 0,-25 0,0 0,25 0,-25 0,0 0,0 0,0 0,0 0,0 0,0 0,0 0</inkml:trace>
  <inkml:trace contextRef="#ctx0" brushRef="#br0" timeOffset="28923.6543">15727 8781,'0'0,"0"0,0 0,0 0,0-25,0 25,0 0,-25-25,25 25,0 0,-25-25,25 25,0 0,-25-24,25 24,0 0,-25-25,25 25,-25 0,25 0,-24-25,24 25,-25 0,25 0,-25 0,25 0,-25 0,25 0,-25 0,1 0,24 0,-25 0,0 0,0 0,25 0,-25 25,1-25,-1 0,0 0,0 25,0-25,25 0,-24 24,-1-24,25 25,-25-25,0 0,25 25,-25-25,1 25,-1 0,25-25,-25 24,25-24,-25 25,25 0,-25-25,25 25,-24 0,24-25,-25 24,25 1,-25 0,25 0,-25-25,25 25,0 0,0-1,-25 1,25 0,0 0,0 0,0-1,0 1,0 0,0 0,0 0,0-1,0 1,0 0,0 25,0-26,25 1,-25 0,0 0,25 0,-25-1,25 1,-25 0,25-25,-25 25,24 0,-24-1,25 1,0 0,-25 0,25 0,0-1,-1-24,1 25,0 0,0 0,0 0,-1-25,1 24,0 1,0-25,0 25,-1 0,1-25,0 0,25 25,-26-25,1 0,0 0,0 0,0 0,24 0,-24 0,0 0,0 0,24 0,-24-25,0 25,25 0,-26-25,1 25,0-25,0 25,0-25,-1 25,26-24,-25-1,-25 25,25-25,-1 0,1 0,0 1,0-1,-25 0,25 0,-1 0,-24 1,25-1,0 0,-25 0,0 0,25 1,-25-1,0-25,0 25,0 1,0-1,0-25,0 25,0 1,0-26,0 25,-25 0,25 1,-25-26,25 25,-25 0,1 1,24-1,-25 0,0 0,0 0,0 25,1-25,-1 1,0-1,0 0,0 0,-24 25,24-25,0 1,-24 24,24-25,-25 25,25-25,-24 25,24-25,-25 25,25 0,1 0,-1 0,-25 0,25 25,1-25,-1 25,0-25</inkml:trace>
  <inkml:trace contextRef="#ctx0" brushRef="#br0" timeOffset="29459.685">15503 9327,'0'0,"0"0,0 0,0 0,0 0,0 0,0 0,0 0,0 24,0-24,0 25,0 0,0-25,0 25,0 0,-25-1,25 1,0 0,0-25,0 25,0 0,0-25,0 24,0-24,-24 0,24 0,0 25,0-25,0 0,0 0,0 0,0 0,0-25,0 25,0 0,0-24,0 24,0-25,0 0,0 0,0 0,0 1,0-1,0 0,0 0,0-24,0 24,0 0,0 0,0 0,0 25,24-24,-24-1,0 25,25-25,-25 25,0 0,25 0,-25 0,25 0,-25 25,25-25,-25 25,24-1,-24-24,25 25,0 0,-25 25,25-26,0 1,-25 0,25 0,-1 0,-24-1,25-24,-25 25,25-25,-25 25,25-25,-25 25,0-25,0 0,25 25,-25-25,0 0,0 0,0 0</inkml:trace>
  <inkml:trace contextRef="#ctx0" brushRef="#br0" timeOffset="29609.6936">15553 9525,'0'0,"0"0,0 0,-25 0,25 0,0 0,0 0,0 0,0 0,0-25,25 25,-25 0,25 0,-1-25,1 25,0-24,25 24</inkml:trace>
  <inkml:trace contextRef="#ctx0" brushRef="#br0" timeOffset="31947.8273">16049 7789,'0'0,"0"0,-25 0,25 0,0 0,0 0,0 0,0 0,0 0,-25 0,25 0,0-25,0 25,0 0,-24 0,24 0,0-25,-25 25,25 0,0 0,-25-25,25 25,-25 0,25 0,0 0,-25-25,25 25,-24 0,24 0,-25 0,0 0,25-24,-25 24,0 0,25 0,-24 0,-1 0,0 0,0-25,25 25,-25 0,0 0,1 0,-1 0,0 0,0 0,0 0,1 0,-1 0,25 0,-25 0,0 0,0 0,1 0,-1 0,0 0,0 0,25 0,-25 25,1-25,-1 0,0 0,0 0,-24 0,24 24,0-24,0 0,0 0,1 0,-1 25,0-25,0 0,0 0,1 25,-1-25,0 0,0 25,0-25,1 25,24-25,-25 24,0-24,25 25,-25-25,0 25,25 0,-24-25,-1 25,25-1,-25-24,0 25,0 0,25 0,-25 0,1 0,24-1,-25 1,0 0,0 0,25 0,-25-1,1 1,24 0,-25 0,0 0,25 24,-25-24,0 0,25 0,-24-1,24 1,-25 25,25-25,-25-1,0 26,25-25,-25 0,25 24,-24-24,24 25,-25-26,25 1,-25 25,25-25,0 24,0-24,-25 0,25 0,0 24,0-24,0 0,0 0,0 0,0-1,0 26,0-25,0 0,0-1,0 1,0 0,0 25,0-26,25 1,-25 0,0 0,0 0,0-1,25 1,-25 0,0 25,0-26,0 1,25 0,-25 0,0 0,24-1,-24 1,0-25,25 25,-25 0,25 0,-25-1,0 1,25 0,-25 0,25 0,-25 0,24-1,1 1,-25 0,25 0,0 0,-25-1,25 1,-25 0,24 25,1-26,-25 1,25 0,0 0,-25 0,25-1,-1-24,1 25,0 0,-25 0,25 0,0-1,0 1,-1-25,-24 25,25 0,0 0,0-1,0 1,-1 0,26-25,-25 25,0 0,-1-1,1 1,25 0,-25 0,-1 0,26-1,-25-24,0 25,-1 0,1-25,25 25,-25-25,-1 25,1-25,0 0,0 24,24-24,-24 0,0 0,0 0,0 25,-1-25,26 0,-25 0,0 0,24 0,-24 25,25-25,-25 0,24 0,-24 0,25 0,-1 0,-24 0,25 0,-26 0,26 0,-25-25,24 25,-24 0,25-25,-25 25,-1-24,26 24,-25 0,0-25,24 0,-24 25,0-25,24 25,-24-25,0 1,0-1,24 25,-24-25,0 0,0 0,0 1,24 24,-24-25,0 0,0 0,0 0,-1 1,1 24,0-25,-25 0,25 0,0 0,-25 1,24-1,1 0,-25 0,25 0,-25 1,25-1,0 0,-25-25,24 26,-24-1,25 0,-25-25,25 26,-25-1,25-25,0 25,-25 1,0-26,24 25,-24 0,0 0,0 1,25-26,-25 25,0 0,0 1,0-1,0-25,0 25,0 1,0-26,0 25,0 0,0-24,0 24,0-25,-25 26,25-1,0-25,0 25,-24 1,24-1,0 0,-25-25,25 26,-25-1,25 0,-25 0,25 0,-25-24,25 24,-24 0,24 0,-25 0,25 1,-25-26,0 25,25 0,-25 1,25-1,-24-25,-1 25,25 1,-25-1,0 0,0 0,1 0,24 1,-25-1,0 0,0 0,0 0,1 1,-1-1,0 0,0 0,25 25,-25-25,0 1,1-1,-1 0,0 0,0 0,0 1,1 24,-1-25,0 0,0 0,0 25,1-25,-1 1,0 24,0-25,0 0,1 25,-26-25,25 25,0-25,1 0,-1 25,-25-24,25 24,1-25,-1 25,0 0,0-25,-24 25,24-25,0 25,0-25,0 1,1 24,-1-25,0 25,0-25,0 0,0 25,1-25,-1 25,0-24,0 24,0-25,25 25,-24 0,-1 0</inkml:trace>
  <inkml:trace contextRef="#ctx0" brushRef="#br0" timeOffset="32819.8772">15131 8409,'-25'-25,"25"25,0 0,0-25,-24 25,24 0,0 0,0 0,0 0,0-25,0 25,0 0,0 0,0 0,0 25,0-25,0 0,0 0,0 25,0-25,0 25,0-25,0 0,0 25,0-25,0 0,0 24,0-24,0 0,0 0,0 0,0 0,0 0,0 0,0 0,0-24,0 24,0-25,0 25,0-25,0 0,0 0,0 1,0-1,0-25,0 25,0 1,0-1,0 0,24-25,-24 26,25-1,-25 0,25 25,-25-25,25 0,-25 25,25-25,-25 25,24-24,-24 24,25 0,-25 0,0 0,25 0,-25 24,0-24,0 25,0-25,0 25,0 0,0 0,0 0,0-1,0 1,0-25,0 25,-25 0,25 0,0-25,-25 24,25-24,0 25,0-25,-24 25,24-25,0 0,0 0,0 0,0 0,0 0,0 0,0 0,0 0,0 0,0 0,0 0,0 0,24-25,-24 25,0 0,25-25,0 25,-25 0,25 0,-25 0,25-24,-1 24,-24 0,25 24,0-24,-25 0,25 25,-25-25,25 0,-25 25,24-25,-24 25,0-25,0 25,0-25,0 24,0-24,0 25,-24 0,-1-25,25 25,-25-25,0 25,25-25,-25 24,1-24,-1 25,0-25,-25 0,26 25,-1-25</inkml:trace>
  <inkml:trace contextRef="#ctx0" brushRef="#br0" timeOffset="41394.3676">8087 2257,'0'0,"0"-25,0 25,0 0,0 0,-25 0,25 0,0 0,0 0,0 0,0 0,0 0,0 0,0 25,0-25,25 0,-25 25,0 0,0-25,24 25,-24-1,0-24,0 25,25 0,-25-25,25 25,-25-25,25 0,-25 25,25-25,-25 0,25-25,-1 25,26-25,-25 0,24 0,-24 1,25-26,-1 25,1-24,0 24,-1-25,1 25,-1-24,1 24,-25 0,24 0</inkml:trace>
  <inkml:trace contextRef="#ctx0" brushRef="#br0" timeOffset="45441.5991">16148 6871,'0'-25,"-25"25,1-25,-1 25,25-25,-25 25,0-24,0 24,1-25,-1 25,25-25,-25 25,0-25,0 25,1-25,24 25,-25 0,0-24,25 24,-25 0,0 0,25-25,-24 25,-1 0,25 0,-25 0,0-25,0 25,25 0,-25 0,1 0,-1 0,25 0,-25-25,0 25,25 0,-25 0,1 0,-1 0,25 0,-25 0,0 0,25 0,-25 0,1 0,-1 0,0 0,25 0,-25 25,0-25,1 0,-1 0,0 0,0 0,0 0,1 0,-1 25,0-25,25 0,-25 0,0 0,1 25,-1-25,0 0,0 0,0 24,1-24,-1 0,0 0,0 25,25-25,-25 25,1-25,-1 0,0 25,0-25,0 25,1-25,24 0,-25 24,0-24,0 25,0-25,25 0,-25 25,1-25,-1 0,0 25,0-25,0 25,1-25,-1 25,0-1,25-24,-25 25,0 0,1-25,-1 25,0 0,0-25,0 24,1 1,-1-25,0 25,0 0,25-25,-25 25,1-1,24-24,-25 25,0-25,25 25,-25 0,25-25,-25 25,25-25,-24 24,24-24,-25 25,25 0,-25-25,25 25,-25-25,25 25,-25-25,25 24,-24-24,24 25,-25-25,25 25,-25 0,25-25,-25 25,25-25,-25 24,25-24,-24 25,24-25,0 25,-25-25,25 25,-25 0,25-25,-25 0,25 24,0 1,-25-25,25 25,-25-25,25 25,0-25,-24 25,24-1,0-24,-25 25,25-25,-25 25,25 0,0-25,-25 25,25-1,0 1,-25-25,25 25,0 0,0 0,-24-25,24 25,0-1,0 1,0-25,-25 25,25 0,0-25,0 25,-25-1,25-24,0 25,0 0,0-25,-25 25,25 0,0-25,0 24,0 1,0 0,0-25,0 25,-25 0,25-1,0 1,0-25,0 25,0 0,0 0,0-1,0 1,0-25,0 25,0 0,0 0,-24-1,24-24,0 25,0 0,0 0,0-25,0 25,0-1,0 1,0 0,0-25,0 25,0 0,0-1,0 1,0 0,0 0,0 0,0 24,0-24,0 0,24 25,-24-26,0 26,0-25,0 24,0-24,0 25,0-25,0 24,0-24,0 0,25 24,-25-24,0 0,0 0,0 0,0-1,0 1,0 25,25-25,-25-1,0 1,0 0,25 0,-25 0,0-1,0 1,0 0,25 0,-25 0,0 0,0-1,0 1,0 0,24 0,-24 0,0-1,25 1,-25 0,0 0,25 0,-25-1,0 1,25 0,-25 0,0 0,25-1,-25 1,0-25,24 25,-24 0,25 0,-25-25,0 24,25 1,-25-25,0 25,0 0,25-25,-25 25,0-25,25 24,-25 1,0-25,25 25,-25-25,24 25,-24 0,0-25,25 24,-25-24,0 25,25 0,-25 0,25-25,-25 25,25-1,-25 1,24-25,-24 25,25 0,-25-25,25 25,0-1,-25-24,25 25,-25 0,24-25,-24 25,25-25,0 25,-25-25,25 25,0-1,-25-24,24 25,1-25,0 25,-25-25,25 25,0 0,-1-25,1 24,-25-24,25 25,0-25,0 25,-1-25,-24 25,25-25,0 25,0-25,0 24,-25-24,24 25,1-25,0 25,0-25,-25 25,25-25,-1 25,1-25,-25 0,25 24,0-24,0 25,-25-25,25 0,-1 25,1-25,-25 25,25-25,0 0,0 25,-25-25,24 24,1-24,0 0,0 25,0-25,-1 25,-24-25,25 25,0-25,0 25,0-25,24 0,-24 24,0-24,0 0,-1 25,1-25,0 0,0 0,0 25,-1-25,1 0,0 0,0 0,0 0,-1 25,1-25,0 0,0 0,0 0,-25 0,24 25,1-25,0 0,0 0,0 0,-1 0,1 24,0-24,25 0,-25 0,-1 25,1-25,0 0,0 0,24 0,-24 0,0 0,0 0,0 0,-1 0,1 0,0 0,0 0,-25 0,25 0,-1-25,1 25,-25 0,25 0,0-24,0 24,-25 0,24-25,1 25,0 0,-25-25,25 25,0-25,-1 25,1-25,-25 1,25 24,0-25,0 25,-1-25,-24 0,25 25,0-25,0 1,0-1,-1 25,1-25,0 0,0 0,-25 25,25-24,0-1,-1 0,1 25,0-25,0 0,0 25,-25-24,24-1,1 0,0 25,0-25,-25 0,25 1,-1 24,-24-25,25 0,0 0,0 0,-25 1,25-1,-1 25,-24-25,25 0,0 0,-25 0,25 1,-25 24,25-25,-25 0,24 0,-24 25,0-25,25 1,-25 24,0-25,0 0,25 0,-25 25,0-25,0 1,25 24,-25-25,0 0,0 25,25-25,-25 0,0 25,0-24,24-1,-24 25,0-25,25 0,-25 25,0-25,25 1,-25 24,0-25,0 0,25 25,-25-25,0 0,25 25,-25-24,0-1,0 25,0-25,0 0,0 0,24 25,-24-24,0-1,0 25,0-25,0 0,0 0,0 25,0-24,0-1,0 0,25 25,-25-25,0 0,0 25,0-24,0-1,0 25,0-25,0 0,0 25,0-25,0 0,0 25,0-24,0-1,0 0,0 0,0 25,0-25,0 1,0-1,0 0,0 0,0 0,0 1,25-1,-25 0,0 0,0 0,0 1,0-1,0 0,0-25,0 26,0-1,0 0,0-25,0 26,0-1,0 0,0-25,0 26,0-1,0-25,0 25,0 1,0-26,0 25,0-25,0 26,0-26,0 25,0-24,0 24,0-25,0 25,0-24,0 24,0-25,0 26,-25-26,25 25,0-24,-25 24,25 0,0-25,-24 26,24-1,0-25,-25 25,25 1,-25-26,25 25,-25 0,25-24,-25 24,25-25,0 25,-24 1,24-1,-25-25,25 25,-25 1,25-1,-25 0,0 0,25 0,-24 1,24-1,-25 0,25 0,-25 0,0 1,25-1,-25 0,25 0,-24 25,-1-25,25 1,-25-1,0 25,25-25,-25 0,1 0,24 25,-25-24,0-1,25 25,-25-25,0 0,1 25,24-25,-25 25,0-24,0-1,25 25,-25-25,1 25,-1-25,25 25,-25-25,0 25,0-24,25 24,-25 0,1-25,-1 25,25-25,-25 25,0 0,25-25,-25 25,1-25,-1 25,25 0,-25-24,0 24,0 0,25 0,-24-25,-1 25,0 0,25 0,-25-25,0 25,25 0,-24 0,-1 0,0-25,0 25,25 0,-25 0,1 0,-1-25,0 25,25 0,-25-25,0 25,1 0,-1 0,0 0,25-24,-25 24,0 0,1 0,-1-25,0 25,0 0,0-25,1 25,-1 0,0 0,0 0,-25-25,26 25,-1 0,0 0,-25 0,26 0</inkml:trace>
  <inkml:trace contextRef="#ctx0" brushRef="#br0" timeOffset="46178.6413">14883 7045,'0'0,"0"-25,25 25,-25-25,0 25,0-25,0 25,0 0,0 0,0-25,0 25,-25 0,25 0,0 0,-25 0,25 0,0 0,-24 0,24 0,-25 0,25 0,-25 0,25 25,-25-25,25 25,-25-25,1 25,24 0,-25-1,25 1,-25 0,25 0,0 0,0-1,0 1,0 0,0 0,0 0,0-1,0 1,25-25,-25 0,25 25,-1-25,1 0,0 0,0 0,0 0,-1-25,26 25,-25-25,24 1,1 24,0-25,-26 0,26 0,-25 25,24-25,-24 1,0 24,0 0</inkml:trace>
  <inkml:trace contextRef="#ctx0" brushRef="#br0" timeOffset="58365.3383">19794 3820,'0'0,"0"0,-24-25,24 25,0 0,0 0,0 0,0 0,0 25,0 0,0-25,0 25,24 24,-24-24,0 0,25 24,-25-24,0 0,0 25,25-26,-25 1,0 0,0 0,0-25,0 25,0-25,0 24,0-24,0 0,0 0,0 0,0 0,0 0,0-24,0 24,0-25,0 25,0-25,-25 0,25-24,-25 24,25 0,0-25,-24 26,24-26,-25 0,25 26,0-1,0-25,0 25,-25 1,25-1,0 25,0-25,0 25,0 0,0 0,25 0,-25 0,25 0,-25 0,24 25,-24-25,25 0,-25 25,25-25,0 24,-25-24,25 25,0-25,-25 0,24 25,-24-25,25 0,-25 25,25-25,-25 0,25 0,0-25,-25 25,0 0,24-25,-24 25,25-25,-25 1,25-1,-25 25,0-50,0 25,25 0,-25 1,0-1,0-25,25 25,-25 1,0 24,0-25,0 25,0-25,24 25,-24 0,0 25,0-25,25 25,-25-1,25 1,0 0,-25 25,25-26,-25 26,24 0,1-25,-25 24,25-24,-25 0,25 24,-25-24,25 0,-25 0,24 0,-24-1</inkml:trace>
  <inkml:trace contextRef="#ctx0" brushRef="#br0" timeOffset="58765.3612">20936 3721,'0'-25,"0"0,0 0,0 25,0-25,0 25,0-24,-25 24,25-25,-25 25,0-25,0 25,0 0,25 0,-24 0,-1 25,0-25,0 0,25 25,-25-1,25 1,-24 0,24 0,0 0,0 0,0-1,0 1,0 0,24 0,-24 0,25-1,-25 1,25 0,-25-25,25 25,0-25,-25 0,24 25,1-25,-25 0,25-25,0 25,-25 0,25-25,-25 25,25-25,-25 0,0 25,0-24,0-1,0 0,0 0,0 0,0 1,0 24,0-25,0 25,0 0,0 0,24 0,-24 0,25 25,-25-25,25 24,-25 1,25-25,0 25,-1 0,-24 0,25-1,0-24,-25 25,25 0,0-25,-25 0,24 25</inkml:trace>
  <inkml:trace contextRef="#ctx0" brushRef="#br0" timeOffset="58961.3724">21208 3522,'0'0,"0"0,25 0,-25 25,25-25,0 25,-25-25,25 25,-1-1,1-24,0 25,0 0,0-25,-1 25,1-25,-25 25,25-25,0 0,-25 25</inkml:trace>
  <inkml:trace contextRef="#ctx0" brushRef="#br0" timeOffset="59122.3816">21531 3473,'-25'-25,"0"0,25 0,0 25,-25 0,25 0,0 0,0 0,0 25,-24 0,24-25,0 25,-25 24,25-24,0 0,-25 0,25 24,0-24,0 25,0-1,-25-24</inkml:trace>
  <inkml:trace contextRef="#ctx0" brushRef="#br0" timeOffset="59446.4001">20390 4787,'-50'25,"25"-25,1 25,24-25,-25 0,25 0,0 0,0 0,25 0,-25-25,24 0,26 25,-25-25,24-24,26 24,-1-25,1 1,24-1,0 1,0-1,1-24,24 24,0-24,0 24,-25-24,25 24,-25 0,0 1,-24-1,-1 1,1 24,-26-25,1 25,-25 25,-25-24,24 24,-24-25,0 25,0 0,0 0,0 0,0 0,-24 0</inkml:trace>
  <inkml:trace contextRef="#ctx0" brushRef="#br0" timeOffset="70316.0219">21357 5829,'0'-25,"-25"25,25-25,-24 25,-1 0,0-24,0 24,0 0,1-25,-1 25,0 0,0 0,-24 0,24 0,0 0,-25 0,26 0,-26 0,25 0,-25 25,26-25,-26 24,25 1,-24-25,24 25,-25 0,1 0,24 0,-25-1,25 1,-24 0,-1 0,25 0,-24-1,24 1,0 25,-24-25,24-1,0 26,0-25,-24 24,24-24,0 25,25-25,-25 24,0 1,1-25,24 24,-25 1,0-25,25 24,-25 1,25-25,-25 24,25 1,0-25,-25 24,25 1,0 0,0-1,-24 1,24-25,0 24,0 1,0-1,0-24,24 25,-24-1,0-24,25 25,-25-25,25 24,-25-24,25 25,0-26,0 26,-25 0,24-26,1 26,0-25,0 24,0 1,24-25,-24 25,0-26,0 26,-1 0,26-26,-25 26,0-25,24 0,-24 24,25-24,-26 0,1 0,25 24,-1-24,-24 0,25 0,-1-1,-24-24,25 25,-1 0,1 0,0-25,-1 25,1-25,0 24,-1-24,26 25,-26-25,1 0,-1 25,1-25,0 0,-26 0,26 0,0 0,-1 0,1 0,-1 0,1-25,24 25,-24-25,0 25,-1-24,1-1,0 25,-1-25,-24 0,25 0,-1 1,1-1,-25 0,24 0,-24 0,25 1,-26-1,26-25,-25 25,0 1,24-1,-24 0,0 0,0-24,-1 24,26 0,-25-25,0 26,-1-26,-24 25,25-25,0 26,-25-26,25 25,-25-24,25 24,-25 0,0-25,0 26,0-1,0 0,0-25,0 26,0-1,0 0,0 0,0-24,0 24,-25 0,25 0,-25 0,25 1,-25-26,0 25,25 0,-24 1,24-1,-25 0,25 0,-25 0,0 1,25-1,-25 0,1 0,24 0,-25 1,0-1,25 0,-25 0,0 0,25 0,-24 1,-1-1,0 0,0 0,25 0,-25 1,1-1,-1 0,25 0,-25 0,0 1,25-1,-25 0,1 0,24 0,-25 1,0-1,0 0,25 0,-25 0,1 1,-1-1,0 0,0 0,0 0,-24 25,24-24,0-1,0 0,-24 25,24-25,0 0,-25 25,26-24,-1-1,0 25,-25-25,26 25,-1-25,0 0,-25 25,26-24,-1 24,0-25,0 25,-24-25,24 25,0 0,-25-25,26 25,-26-25,25 25,-24 0,-1-25,25 25,-24 0,-1 0,0 0,1 0,-1 0,0 25,1-25,-1 25,1-25,-1 25,0 0,1 0,-1-1,1-24,-26 25</inkml:trace>
  <inkml:trace contextRef="#ctx0" brushRef="#br0" timeOffset="71145.0693">21704 5432,'0'-25,"-24"1,24 24,0-25,0 25,0-25,0 25,0 0,0 0,0 0,0 0,0 0,0 0,0 25,0-25,0 25,0-1,0 1,0 0,0 0,0 0,0-1,0 1,0 0,0 0,0-25,0 25,0-25,0 24,0-24,0 0,0 0,0 0,0 0,0-24,0 24,0-25,0 0,0 0,0 0,0 1,0-26,0 0,0 26,0-26,0 0,0 1,0-1,0 25,0-24,24 24,-24 0,0 0,25 25,-25-24,25 24,-25 0,0 0,25 0,-25 0,25 24,-25 1,24-25,1 25,0 25,0-26,0 1,-25 0,24 0,1 0,0 24,0-24,-25 0,25 0,0-1,-25-24,24 25,-24 0,25 0,-25-25,25 25,-25-25,0 0</inkml:trace>
  <inkml:trace contextRef="#ctx0" brushRef="#br0" timeOffset="71318.0792">21779 5333,'-25'0,"25"25,0-25,0 0,0 0,0 0,0 0,0 0,0 0,25-25,-25 25,25 0,-1 0,1-25,0 25</inkml:trace>
  <inkml:trace contextRef="#ctx0" brushRef="#br0" timeOffset="71502.0897">22325 5159,'0'0,"0"0,0 0,-25 0,25 0,0 0,0 0,0 0,0 0,25 0,-25 0,24 0,-24-24,25 24,0-25,-25 25,25 0,0-25,-25 25,24 0</inkml:trace>
  <inkml:trace contextRef="#ctx0" brushRef="#br0" timeOffset="71634.0972">22374 5209,'-25'0,"25"25,0-25,0 0,0 0,0 0,0 0,0 0,0 0,0 0,0 0,0 0,25 0,-25 0,25 0,0-25,0 25,-1 0,1-25</inkml:trace>
  <inkml:trace contextRef="#ctx0" brushRef="#br0" timeOffset="72201.1297">22821 4936,'0'0,"0"0,0 0,0 0,0 0,0 0,0 0,0 0,0 0,0 0,0 25,0-25,0 0,0 25,0 0,0-25,0 24,0 1,0-25,24 25,-24 0,0-25,0 25,0-25,0 0,0 24,0-24,0 0,0 0,0 0,0 0,0 0,0 0,0 0,0 0,0 0,0-24,0 24,0-25,0 0,0 0,0 0,-24 1,24-26,0 25,0-24,-25 24,25-25,0 25,0-24,0 24,0 0,0 0,0 0,25 1,-25-1,24 0,-24 25,0 0,25 0,-25 0,0 0,0 0,0 0,25 25,-25 0,0-1,0 1,0 0,0 0,0 0,0 24,-25-24,25 0,0 0,-25-25,25 25,0-1,0-24,0 25,0-25,0 0,0 0,0 0,0 0,0 0,0 0,25 0,-25-25,25 25,0 0,0 0,-25 0,24 0,1 0,0 0,0 0,0 0,-25 0,25 25,-25-25,24 25,-24-25,0 25,0-25,0 25,0-1,0-24,0 25,-24-25,24 25,-25-25,25 25,-25-25,0 25,25-25,-25 24,0-24,1 0,-1 0,0 0</inkml:trace>
  <inkml:trace contextRef="#ctx0" brushRef="#br0" timeOffset="72378.1398">23242 4787,'25'-25,"0"25,0 0,-25 0,25 0,-25-24,24 24,1 0,-25 0,25-25,0 25,0 0,-1-25,1 25,0 0,-25-25,25 25,0 0</inkml:trace>
  <inkml:trace contextRef="#ctx0" brushRef="#br0" timeOffset="72501.1468">23565 4837,'0'0,"0"0,25 0,-1 0,-24 0,25 0</inkml:trace>
  <inkml:trace contextRef="#ctx0" brushRef="#br0" timeOffset="72754.1613">24483 4316,'24'-25,"-24"25,0 0,0-25,0 25,0 0,-24 0,-1 0,0 0,0 25,0-25,1 25,-26-25,0 25,26 24,-26-24,25 0,0 0,1 24,-1-24,25 0,0 0,0 24,0-24,25 0,-25-25,24 25,26 0,-25-25,24 24,-24-24,25 0,-1 0,1 0,24 0,-24-24,0 24,-1-25,1 0</inkml:trace>
  <inkml:trace contextRef="#ctx0" brushRef="#br0" timeOffset="78249.4756">7739 3696,'0'0,"0"-25,-24 25,24 0,0 0,0 0,0 0,0 0,0 0,0 0,0 0,0 0,0 0,0 0,0 0,0 0,0 0,24 0,-24 25,25-25,-25 25,25-25,0 25,0-1,-1-24,-24 25,25 0,0 0,0 0,0-1,-1-24,26 25,-25 0,0-25,-1 0,1 25,25-25,-25 0,24 0,-24-25,25 25,-25-25,24 25,1-25,-25 1,24-1,1 0,-25 0,24 0,1 1,-25-1,24 0,1 0,-25 0,24 0,1 1,-25 24,24-25,-24 25,25-25,-26 25,1 0,25 0,-25 0,-1 0,1 0,0 0,0 25,0-25,0 0,-1 25,1-25,-25 0,25 24,0-24,0 0,-1 25,1-25,0 0,0 0,0 0,-1 0,1 0,0 0,0 0,0 0,24-25,-24 25,25-24,-26 24,26-25,-25 25,24-25,1 0,0 25,-26-25,26 1,0 24,-1-25,-24 25,25-25,-25 25,24 0,-24 0,25 0,-26 0,26 0,-25 25,0-25,-1 0,1 25,0-25,0 24,0-24,-1 25,1-25,0 25,0-25,0 0,-1 0,26 0,-25 0,0 0,24 0,1-25,-25 25,24-25,1 25,-1-24,26 24,-25-25,-1 25,1-25,24 25,-24 0,-25 0,24 0,1-25</inkml:trace>
  <inkml:trace contextRef="#ctx0" brushRef="#br0" timeOffset="80244.5897">13023 3200,'25'25,"-25"-1,0 1,24 0,-24 0,25 0,-25-25,25 24,-25 1,25-25,-25 25,25-25,-1 0,1 25,0-25,0 0,0 0,-1 0,1 0,25-25,-25 25,-1 0,26-25,-25 25,25-25,-26 25,1-24,25 24,-1-25,-24 25,25-25,-1 25,-24-25,25 25,-1-25,1 25,0 0,-1-24,1 24,-25 0,24 24,1-24,-1 0,-24 25,25-25,-25 25,24-25,-24 25,25-25,-25 25,-1-25,26 24,-25-24,24 0,-24 25,25-25,-1 0,1 0,0 0,-1-25,1 25,24 0,1-24,-1 24,-24-25,49 0,-25 25,1-25,-1 25,1-25,-1 25,0 0,1-24,-1 24,-24 0,24 0,-24 0,24 0,-24 0,-1 0,1 0,0 24,-1-24,1 0,-25 25,24-25,-24 25,25-25,-25 25,-1-25,26 25,-25-25,0 24,-1-24,1 0,25 25,-25-25,-1 25,1-25,0 0,0 0,0 25,-1-25,1 0,25 0,-25 0,-1 0,1 0</inkml:trace>
  <inkml:trace contextRef="#ctx0" brushRef="#br0" timeOffset="82536.7208">23416 4936,'0'0,"0"0,0 0,0 0,0 0,0 0,0 0,0 0,0 0,0 0,0 0,0 0,0 0,0 0,25 0,-25 0,0 0,25 0,-1 0,-24 0,25 0,0-25,0 25,0 0,-1 0,1 0,-25-24,25 24,0 0,-25 0</inkml:trace>
  <inkml:trace contextRef="#ctx0" brushRef="#br0" timeOffset="84612.8396">16669 5581,'25'-25,"-25"25,0-25,0 25,0 0,0-24,0 24,0 0,0 0,0 0,0 0,0 24,0-24,0 0,0 25,0 0,0-25,0 25,0 0,-25-1,25 1,-25 0,0 0,25 0,-24-25,24 24,-25 1,25-25,0 25,-25-25,25 0,0 25,0-25,-25 0,25 0,0 0,0 0,-25 0,25 0,0 0,0-25,0 25,0 0,0-25,0 25,0-25,0 25,0-24,0 24,0 0,0 0,0-25,0 25,0 0,0 0,0 0,0 0,0 0,0 25,0-25,0 0,0 0,0 24,0-24,0 0,0 25,0-25,25 25,-25-25,25 25,-25-25,0 25,25-25,-25 25,0-25,25 0,-25 0,24 0,-24 0,25 0,-25 0,25 0,0 0,0 0,0-25,-1 25</inkml:trace>
  <inkml:trace contextRef="#ctx0" brushRef="#br0" timeOffset="85517.8913">23441 3497,'0'-24,"0"-1,0 25,0 0,0-25,0 25,0 0,0-25,0 25,0 0,0 25,0-25,0 0,0 25,0-25,0 25,0-1,-25 1,25 0,-25 0,25 0,-25-1,1 26,24-25,-25 0,0-25,25 25,-25-1,25 1,0-25,0 0,0 25,0-25,0 0,-25 0,25 0,0 0,0 0,0 0,0-25,0 25,0 0,0-25,0 25,0-24,0 24,0-25,0 25,0 0,0-25,0 25,0 0,0-25,0 25,0 0,0 0,0 0,0 0,0 0,0 0,0 25,0-25,0 25,0-25,0 25,0-25,0 24,0-24,0 25,0-25,0 25,0-25,0 0,25 0,-25 0,0 0,25 0,0 0,-25 0,25 0,-1 0,1-25,25 25,-25-25,-1 1</inkml:trace>
  <inkml:trace contextRef="#ctx0" brushRef="#br0" timeOffset="98846.6537">8384 5606,'-24'0,"24"0,-25-25,25 25,0 0,0-25,-25 25,25 0,0 0,0-25,0 25,0 0,0 0,0 0,0 0,0 25,0-25,0 25,25 0,-25 0,25-1,-25 1,24 0,-24 25,25-26,-25 1,25 0,-25 0,25 0,0-25,-25 25,24-25,-24 0,25 24,-25-24,25-24,0 24,0-25,-1 25,1-25,0-25,0 25,0-24,24 24,-24-25,25 1,-26 24,26-25,0 1,-26 24,26-25,0 1,-26 24,26 0,-25 0,24-24,-24 49,0-25,0 0,0 0,-25 25,25 0,-25 0,0-24,0 24,0 0,0 0,0 0,0 0,0 0,0 0</inkml:trace>
  <inkml:trace contextRef="#ctx0" brushRef="#br0" timeOffset="101934.8303">15255 8855,'0'0,"0"0,0-25,0 25,0 0,0 0,0 0,0 0,0 0,0 0,0 0,0 0,0 0,0 0,0 0,0 25,0-25,0 25,0 0,0 0,0-1,-25 1,25 25,0-25,0 24,-24 1,24 0,-25-1,25 1,0-1,-25 26,25-26,-25 1,25 0,0-1,-25-24,25 25,0-26,0-24,0 25,0-25,0 25,0-25,0 0,0 0,0 0,0 0,0 0,0-25,0 25,25 0,-25-25,0 1,25-1,-25 25,25-25,-25-25,25 26,-1-1,1-25,-25 25,25-24,0-1,0 25,-1-24,1-1,0 1,0 24,0-25,-1 1,1 24,0-25,-25 25,25 0,0 1,-1-1,1 0,-25 25,25-25,-25 25,0 0,25 0,-25 0,0 0,0 25,0-25,0 25,0 0,0-1,-25 26,25-25,0 25,-25-1,25 1,-25-1,25 26,-24-1,-1-24,25 24,-25 1,0-26,25 26,-25-26,25 1,-24-25,24 24,-25-24,25-25,0 25,0 0,0-25,0 0,0 0,0 24,0-24,0 0,0 0,0-24,25 24,-25 0,0-25,0 25,24-25,-24 0,25 0,-25 1,25-1,0 0,-25 0,25 0,-1-24,1 24,0 0,0-24,0 24,-25 0,25-25,-1 26,1-1,0 0,0 25,-25-25,25 25,-1-25,-24 25,0 0,25 0,-25 0,0 25,25-25,-25 25,0 0,0 0,0-1,0 1,0 25,-25-25,25 24,-25 1,25-1,-24-24,24 25,0-25,-25 24,25-24,0-25,0 25,0-25,0 25,0-25,0 0,0 0,0 0,0-25,0 25,0-25,25 25,-25-25,24 0,1 1,-25-1,25-25,0 25,0 1,-1-1,1-25,0 25,0 1,0-1,-1 0,1 25,-25-25,25 25,-25-25,25 25,-25 0,0 0,0 0</inkml:trace>
  <inkml:trace contextRef="#ctx0" brushRef="#br0" timeOffset="109694.2742">8310 5531,'0'0,"0"0,0 0,0 0,0 0,0 0,0 0,0 0,-25 0,25 0,0 0,0 0,0 0,0 0,0 0,0 0,0 0,0 0,0 0,0 0,0 0,0 25,25-25,-25 0,0 25,25-25,-25 25,25-25,-25 25,0-1,24 1,1-25,-25 25,25 0,-25 0,25-1,-25-24,0 25,25 0,-25 0,24-25,-24 25,0-25,0 25,25-25,-25 0,0 0,0 0,0 24,0-24,0 0,0 0,0 0,0 0,0-24,0 24,25 0,-25 0,0 0,0-25,25 0,-25 25,25-25,-1 0,1-24,0 24,0 0,0-25,-1 1,26 24,0-25,-26 1,26 24,0-25,-1 1,1 24,-1-25,-24 26,25-26,-25 25,24 0,-24 1,0-1,-25 25,25-25,-25 25,25-25,-25 25,0 0,0 0,0 0,0 0,0 0,0 0,0 0,-25 0,25 0,0 0,0 0,0 0,0 0,0 0,0 0,0 0,0 0,0 0</inkml:trace>
  <inkml:trace contextRef="#ctx0" brushRef="#br0" timeOffset="118111.7556">7863 7317,'0'0,"0"0,-24 0,24 0,0 0,0 0,0 0,0 0,0 0,0 0,0 0,0 0,0 0,0 0,0 0,0 0,24 0,-24 0,25 0,0 0,0 0,-25 0,49 25,-24-25,0 0,25 0,-26 0,26 0,0 0,-1 0,26-25,-26 25,1 0,24 0,-24 0,24 0,-24 0,0 0,-1-24,1 24,-1 0,1 0,0 0,-26 0,1 0,0 0,0 0,0 0,-1 0,-24 0,25 0,-25 0,0 0,0 0,0 0,0 0,0 0,0 0,0 0,0 0,0 0,0 0,0 0</inkml:trace>
  <inkml:trace contextRef="#ctx0" brushRef="#br0" timeOffset="119630.8425">16669 6945,'0'0,"0"0,0 0,0 0,0 0,0 0,0 0,0 0,0 0,0 0,0 0,0 25,0-25,0 0,0 0,0 0,0 0,0 0,0 0,0 0,0 0,0 0,0 0,0 25,0-25,0 0,0 0,0 0,0 25,0-25,0 0,0 0,0 0,0 0,0 0,0 0,0 0,0 0,0 0,0 0,0 0,0 0,0 0,0-25,0 25,0 0,0 0,25-25,-25 25,0-25,0 25,25 0,-25-24,0 24,0-25,25 25,-25 0,0 0,0 0,0-25,0 25,0 0,0 0,0 0,0 0,0 25,0-25,0 0,0 0,0 0,0 25,0-25,0 0,0 24,0-24,0 0,0 0,0 0,0 25,0-25,0 0,0 0,0 0,0 0,0 0,0 0,0-25,24 25,-24 0,25 0</inkml:trace>
  <inkml:trace contextRef="#ctx0" brushRef="#br0" timeOffset="120526.8937">20687 5531,'0'0,"0"0,25 0,-25 0,0-24,0 24,0 0,0 0,0 0,0 0,0 0,0 0,0 0,0 0,0 24,0-24,0 0,0 0,0 0,0 0,0 0,0 0,0 0,0 0,0 0,0 0,0 0,0 0,0 0,0 0,0 0,0 0,0 0,0 0,0 0,25 0,-25-24,25 24,0 0,-1-25,-24 25,25 0,0-25,-25 25,25 0,-25 0,0 0,0 0,25 0,-25 0,0 0,0 25</inkml:trace>
  <inkml:trace contextRef="#ctx0" brushRef="#br0" timeOffset="133174.6172">943 6102,'0'0,"0"0,0 0,-25 0,25 0,0 0,0 0,0 0,25 0,-25 0,0 0,25 0,-25 25,25-25,-1 0,1 0,0 0,0 0,0 0,-1 0,26-25,-25 25,24 0,-24-25,0 25,25-25,-26 25,26 0,-25-24,0 24,-1-25,1 25,0-25,0 25,-25 0,25-25,-25 25,24 0,-24-25,0 25,0 0,0 0,0 0,0 0,-24-24,24 24,-25 0,0-25,25 25,-25 0,0 0,1 0,24-25,-25 25,0 0,25 0,-25 0,25 0,-25 0,25 0,-24 0,24 0,0 0,0 25,0-25,0 0,0 0,0 0,0 0,0 0,0 0,0 0,24 0,-24 0,0 0,25 0,0 0,-25 25,25-25,0 0,-1 0,-24 0,25 24,0-24,0 0,-25 25,25-25,-25 25,24-25,-24 25,0 0,0-1,0 1,0 0,-24 0,24 24,-25-24,0 25</inkml:trace>
  <inkml:trace contextRef="#ctx0" brushRef="#br0" timeOffset="135370.7428">9079 8458,'0'0,"0"-24,0 24,0 0,-25 0,25 0,0 0,0 0,0 0,0 0,0 0,0 0,0 0,0 0,0 0,0 0,0 0,0 24,0-24,0 25,0 0,0-25,25 25,-25 0,0-1,25 1,-25 0,0 0,24-25,-24 25,0-25,25 0,-25 0,25 0,-25 0,25 0,0-25,-1 25,1-25,25-25,-25 26,0-1,24-25,1 25,-25-24,24 24,1-25,-25 26,24-1,-24-25,25 25,-26 1,1-1,0 25,0-25,0 25,-25-25,0 25,0 0,0 0,0 0,0 0,0 0,0 0,0 0,0 0</inkml:trace>
  <inkml:trace contextRef="#ctx0" brushRef="#br0" timeOffset="136830.8263">2034 6350,'0'25,"0"-25,25 25,-25-25,25 0,-25 0,25 0,-25 0,25 0,-1 0,1 0,0-25,25 25,-26-25,26 0,-25 0,24 1</inkml:trace>
  <inkml:trace contextRef="#ctx0" brushRef="#br0" timeOffset="138514.9226">8756 10096,'0'0,"0"0,0-25,0 25,0 0,0 0,0 0,0 25,0-25,0 0,0 0,0 24,0-24,0 0,0 25,25 0,-25-25,0 25,25 0,-25-25,0 24,25 1,-25-25,0 25,0-25,25 0,-25 0,24 0,-24 0,25-25,0 25,0-25,24 1,-24-1,25 0,-1-25,1 26,0-26,-1 25,1-25,0 26,24-26,-49 25,24 0,1 1,-25-1,24 0,-24 0,0 25</inkml:trace>
  <inkml:trace contextRef="#ctx0" brushRef="#br0" timeOffset="160498.18">8136 11534,'-25'-25,"25"25,-24-24,-1-1,25 25,-25-25,25 0,-25 25,25-25,0 25,-25-24,25 24,0 0,0-25,0 25,0 0,0 0,0 0,0 0,0 0,25 0,-25 0,25 0,0 25,24-25,-24 24,25 1,0-25,-1 25,1 0,-25 0,24-1,1 1,-25-25,24 25,-24 0,0 0,0-25,-1 24,1-24,0 0,-25 25,25-25,-25 0,25 0,-25 0,0 0</inkml:trace>
  <inkml:trace contextRef="#ctx0" brushRef="#br0" timeOffset="160739.1938">8508 11237,'-24'-25,"24"25,0 0,-25 0,25 0,0-25,0 25,-25 0,25 0,0 0,0 25,0-25,0 0,-25 25,25-1,0 1,0 0,-25 0,25 24,-24 1,24-25,-25 24,0 1,25-25,-25 24,25-24,-25 25,25-25,-24-1,24 1,0 0,0-25,0 25,0-25,0 25</inkml:trace>
  <inkml:trace contextRef="#ctx0" brushRef="#br0" timeOffset="195967.2087">7739 13196,'0'-25,"-24"25,24-25,0 25,0-24,0 24,-25-25,25 25,0 0,0 0,0 0,0 0,0-25,0 25,0 0,25 0,-25 0,24 25,1-25,0 0,0 25,24-1,1-24,24 25,-24 0,0 0,24 0,-24 24,24-24,-24 0,-1 0,-24 0,25-1,-25-24,-1 25,1 0,0-25,0 0,-25 25,25-25,-25 0,0 0,0 0,24 0</inkml:trace>
  <inkml:trace contextRef="#ctx0" brushRef="#br0" timeOffset="196206.2224">8161 12973,'0'0,"0"0,0 0,0 0,0 25,0-25,0 24,-25 1,25 0,0 25,0-26,-25 51,25-25,-24 24,24-24,-25 24,25 0,-25 1,25-26,0 26,-25-26,25-24,0 25,0-25,0-1,0-24,0 25,0 0,0-25,0 0</inkml:trace>
  <inkml:trace contextRef="#ctx0" brushRef="#br0" timeOffset="198162.3342">15255 9079,'-25'-25,"25"0,0 0,0 25,0-25,0 25,-24 0,24 0,0-25,0 25,0 0,0 0,0 0,0 0,0 25,0-25,0 25,-25 0,25 0,-25 0,25 24,-25 1,25-1,-25 1,1 24,24-24,-25 24,0-24,25 0,0-26,-25 1,25 0,0 0,0 0,0-25,0 0,0 24,0-24,0 0,0 0,0-24,0 24,25 0,-25-25,25 0,-25 0,25 0,-25 1,24-1,1-25,-25 25,25-24,0-1,0 1,-1 24,-24-25,25 1,0 24,-25-25,25 25,-25 1,0-1,25 0,-25 0,0 25,0-25,0 25,0 0,0 0,0 0,0 0,0 0,0 0,0 0,0 0,0 25,0 0,0 0,0 0,-25 24,25-24,0 25,0-1,-25 1,25-25,0 24,0 1,0-25,0-1,0 1,0 0,0 0,0-25,25 25,-25-25,0 0,0 0,25 0,-25 0,0 0,24 0,-24-25,25 25,-25-25,25 0,-25 0,25 1,-25-1,25-25,-1 25,-24-24,25 24,-25-25,25 26,-25-1,25 0,-25 0,25 0,-25 1,24 24,-24-25,0 25,0 0,0 0,0 0,0 25,0-25,0 24,0 1,0 0,0 0,-24 24,24-24,0 25,-25-25,25 24,-25-24,25 25,-25-26,25 1,0 0,0 0,0 0,0-1,0-24,0 0,0 0,0 0,0 0,0 0,0 0,25-24,-25-1,0 25,25-25,-25 0,25-24,-1 24,-24 0,25-25,0 26,-25-1,25 0,0 0,-25 0,25 1,-25 24,24-25,-24 25,0 0,0 0,0 25,0-25,0 24,0 1,0 0,0 0,0 24,0 1,-24-25,24 24,-25 1,25 0,-25-26,25 26,-25-25,25 0,0-25,0 24,0-24,0 0,0 0,0 0,25 0,-25 0,25-24,-25 24,25-25,-25 0,24 25,1-25,0 0,-25-24,25 24,0 0,-1 0,-24 1,25-1,0 25,-25-25,25 25,-25-25,25 25,-25 0,0 25,0-25,0 25,0 0,0-25,0 24,0 1,0 0,0-25,0 25,0 0,0-25,0 0,24 24,-24-24,0 0,25-24,0 24,-25-25,25 25,0-25,-1 0</inkml:trace>
  <inkml:trace contextRef="#ctx0" brushRef="#br0" timeOffset="213534.2135">1141 15329,'0'0,"-24"0,24 0,0 0,0 0,0 0,0 0,-25 0,25 0,0 0,0 0,0 0,0 0,25 0,-25 0,0-25,24 25,-24 0,25-24,0 24,0-25,0 0,-1 0,26 0,-25 1,0-1,24 0,-24-25,25 26,-26-1,1-25,25 25,-25 1,-1-1,1 0,0 0,-25 0,25 25,-25-24,25-1,-25 25,0 0,0 0,0 0,-25-25,25 25,0 0,-25 0,0 0,25 25,-25-25,1 0,-1 0,0 25,25-25,-25 0,0 24,25-24,-24 0,24 0,-25 0,25 25,0-25,0 0,0 0,0 0,0 0,0 0,25 0,-25 0,24-25,-24 25,25 0,-25 0,25 0,0 0,0 0,-25 0,24-24,1 24,0 0,-25 0,25 0,-25 0,25 0,-25 0,24 24,-24-24,0 25,0-25,25 25,-25-25,0 25,0 0,0-1,0 26,0-25,-25 0,25 24,0 1,0-25</inkml:trace>
  <inkml:trace contextRef="#ctx0" brushRef="#br0" timeOffset="222900.7492">11063 14412,'-25'0,"25"-25,-24 25,24 0,0 0,-25 0,25 0,0 0,0 0,25 0,-1 0,-24 25,25-25,25 24,-25 1,24-25,-24 25,25 0,-26 24,26-24,0 0,-25 0,-1 0,26-1,-25-24,0 25,-1 0,1-25,-25 25,25-25,0 0,-25 25,25-25,-25 0,0 0,24 0,-24 0,0 0,0 0,0 0</inkml:trace>
  <inkml:trace contextRef="#ctx0" brushRef="#br0" timeOffset="223143.7631">11485 14312,'0'-25,"-25"25,25 0,0 0,0 0,0-24,0 24,0 0,0 24,0-24,0 0,-25 25,25 0,0 0,-24 0,-1 24,25 1,-25 0,0-1,0 26,0-26,1 26,24-26,-25 26,0-26,25 1,-25-1,25-24,-25 25,25-25,0-1,0-24,0 25,0-25,0 0,0 25,0-25,0 0,25 0,-25 0</inkml:trace>
  <inkml:trace contextRef="#ctx0" brushRef="#br0" timeOffset="230580.1884">1613 16520,'24'0,"-24"0,25-25,-25 25,0 0,0 0,0-25,0 25,0 0,0 0,0-24,0 24,-25-25,25 25,-24 0,24-25,-25 25,0-25,25 25,-25 0,0-25,1 25,24 0,-25 0,25 0,-25-25,25 25,0 0,-25 0,25 0,0 0,0 0,0 0,0 0,0 0,0 0,0 0,25 0,-25 0,0 0,25 25,-25-25,25 0,-25 0,24 0,1 0,0 0,0 0,-25 0,25 0,-1 0,1 0,0 0,-25 0,25 0,0 0,-25 0,0 0,24 0,-24 0,0 25,0-25,0 25,0-25,0 25,0 0,-24-1,24 1,0 0,-25 0,25 0,-25-1,25 1</inkml:trace>
  <inkml:trace contextRef="#ctx0" brushRef="#br0" timeOffset="231015.2133">1216 17066,'0'0,"25"-25,-25 25,0 0,24-25,-24 0,25 0,0 1,0-1,0 0,-1 0,1-24,0 24,0 0,0-25,-1 26,1-1,0 0,0-25,0 26,-1-1,1 25,0-25,-25 0,25 25,-25-25,25 25</inkml:trace>
  <inkml:trace contextRef="#ctx0" brushRef="#br0" timeOffset="252722.4549">13965 7590,'0'0,"0"0,0 0,0-25,0 25,0 0,0 0,0 0,0 0,0 0,0 0,0 0,0 0,0 25,0-25,0 25,0-25,0 25,0 0,0-25,25 24,-25 1,0 0,0 0,0 0,0-1,0 1,25 0,-25 0,0 0,0-25,0 24,25-24,-25 25,0-25,0 0,0 0,0 0,25 0,-25 0,0 0,0 0,0-25,24 25,-24-24,0 24,25-25,-25 0,25 0,-25-24,25 24,-25-25,25 25,-1-24,-24 24,25-25,0 26,0-26,-25 25,25 0,-1 1,1-1,0 0,0 0,-25 25,25-25,-25 25,24 0,-24 0,25 25,-25-25,0 25,25-25,-25 25,0 0,0-1,25 1,-25 0,0 0,0 0,0-1,0 1,0 0,0 0,0 0,0-25,0 24,0-24,0 0,0 25,0-25,0 0,0 0,0 0,25-25,-25 25,0 0,0-24,25 24,-25-25,24 0,-24 25,25-25,-25 0,25 1,0-1,0-25,-1 25,1 25,-25-24,25-1,0 0,0 0,-1 25,1-25,0 25,0 0,-25-24,25 24,-25 0,24 0,-24 0,25 24,-25-24,0 0,25 25,-25-25,0 25,0 0,0-25,25 25,-25-25,0 24,0-24,0 0,0 25,0-25,25 0,-25 0,0 0,0 0,0 0,24 0,-24 0,25-25,-25 25,25-24,-25 24,25-25,0 0,-1 25,1-25,0 0,0 1,0-1,-1 0,1 0,0 0,0 1,0-1,-25 25,24-25,1 25,0 0,-25 0,25 0,-25 0,25 0,-25 0,0 25,0-25,24 25,-24-25,0 24,0-24,0 25,0 0,0-25,0 25,0-25,0 25,0-25,0 0,0 0,0 0,0 0,0 0,0 0,25 0,-25 0,0 0,25 0,-25-25,25 25,-25-25,25 25,0-25,-25 25,24-25,1 1,-25 24,25-25,0 25,0 0,-25-25,24 25,1 0,-25 0,25 0,-25 0,25 25,-25-25,25 25,-25-25,24 24,-24 1,0-25,25 25,-25 0,0-25,25 25,-25-1,0-24,0 25,25-25,-25 0,0 25,25-25,-25 0,24 0,-24 0,25 0,0 0,-25 0,25 0,0 0,-1-25,1 25,0 0,-25-25,25 25,0 0,-1-24,1 24,0 0,0 0,-25 0,25 0,-1 0,-24 0,25 0,0 0,-25 0,25 24,-25-24,0 0,0 25,25 0,-25-25,0 25,0 0,0-1,0 1,0 0,0 0,0 0,0-25,0 24,0 1,0-25,0 25,0 0,0-25,0 0,0 25,0-25,0 0,24 0,-24 24,0-24,25 0,-25 0,0 0,25 0,-25 0,0 0,25 0,-25 0,25 0,-25-24,0 24,25 0,-25 0,24 0,-24 0,25 0,-25 0,25 0,-25 0,0 0,0 0,25 0,-25 24,0-24,0 25,0 0,0 0,25 0,-25-1,0 1,0 0,0 0,0 0,0-1,0 1,0-25,0 25,0 0,24 0,-24-25,0 25,25-25,-25 24,25-24,-25 25,25-25,-25 0,25 25,-25-25,24 0,1 0,-25 0,25 0,0 0,-25 0,25 0,-1 25,-24-25,25 0,0 0,-25 25,25-25,-25 24,0-24,25 25,-25-25,0 25,0 0,0 0,0-1,0-24,0 25,0 0,0 0,0 0,0-1,0 1,0 0,0 0,0 0,0-25,0 24,0 1,0-25,0 25,0 0,0-25,0 25,24-25,-24 0,25 24,-25-24,0 0,25 25,-25-25,25 0,0 0,-25 0,24 0,-24 0,25 0,-25 25,25-25,-25 0,25 25,-25-25,0 25,25-25,-25 24,0-24,0 25,0 0,0 0,0 0,0-25,0 24,0 1,0 0,0 0,0 0,-25 0,25-1,0 1,0 0,0 0,0 0,0-25,0 24,0 1,0-25,0 25,0-25,0 25,25-25,-25 25,24-25,-24 24,25-24,-25 0,0 25,25-25,-25 25,25-25,-25 25,25-25,-25 25,24-25,-24 24,25-24,-25 25,0 0,25 0,-25 0,0-1,0 1,0 0,0 0,0 0,0 24,0-24,0 0,0-25,0 25,0-1,0 1,0 0,0 0,0 0,0-1,0 1,0-25,0 25,0 0,0 0,0 0,-25-1,25-24,0 25,0 0,0 0,0 0,0-25,0 24,0-24,0 25,0-25,0 25,0-25,0 0,0 0,-25 25,25-25,0 0,0 0,0 0,0 0,0 0,0 0,0 0,0 0,0 0,0 0,0 0,0 0,-24 25,24-25,0 0,0 0,0 0,0 0,-25 24,25-24,0 0,0 25,0-25,-25 25,25 0,-25-25,25 25,-25-1,25 1,-24 0,-1 0,0 0,25-1,-25 1,0 0,25 0,-24 0,-1-1,25 1,-25 0,25-25,0 25,0 0,0-25,0 24,-25-24,25 0,0 0,0 0,0 0,0 0,0 0,0 0,0 0,0 0,0 0,0 0,0-24,0 24,0 0,0 0,0 0,0 0,-25 0,25 0,0 0,-24 0,24 0,0 0,-25 0,25 24,-25-24,25 25,-25 0,0-25,25 25,-24 0,-1-1,0 1,25 0,-25 0,0 0,1-1,-1 1,0 0,0 0,0 0,25 0,-24-25,-1 24,0 1,0-25,25 25,-25-25,25 0,-24 0,24 0,0 0,0-25,0 0,0 25,0-24,0-26,0 25,0 0,0 0,0-24,0 24,0 0,0 0,0 25,0-24,0 24,0-25,0 25,-25 0,25 0,-25 0,25 0,-25 0,25 0,-25 25,0-25,25 24,-24 1,-1 0,0-25,0 50,0-26,1 1,-1 0,0 0,0 0,0 0,25-1,-24 1,-1 0,0 0,0 0,0-1,1 1,-1 0,25 0,-25 0,0-25,0 24,1-24,-1 25,25-25,-25 25,25-25,-25 0,0 0,25 0,0 0,-24 0,24-25,-25 25,25 0,0-25,-25 25,25-24,0 24,-25-25,25 25,-25-25,25 25,-24 0,24 0,-25 0,0 0,25 0,-25 0,0 0,1 0,-1 0,0 0,-25 0,25 25,1-25,-1 0,0 25,0-25,0 24,1 1,-26-25,25 25,0-25,1 25,-1-25,0 25,0-25,0 0,1 24,-1-24,0 0,25 0,-25 0,25-24,-25 24,25-25,-24 0,24 0,0 0,-25 1,25-1,0 0,0 0,0 0,-25 1,25-1,0 25,0-25,0 25,-25 0,25 0,0 0,-25 0,25 0,-24 0,-1 25,25-25,-25 25,0-25,0 24,1 1,-1-25,0 25,0 0,0-25,1 25,-1-25,25 0,-25 0,0 0,0 0,1 0,-1 0,25 0,-25 0,0-25,0 25,25-25,-25 0,1 25,24-25,-25 1,0-1,25-25,-25 25,25 1,-25-1,25 0,0 0,0-25,-24 50,24-24,0-1,0 25,-25-25,25 25,0 0,-25 0,25 0,0 0,-25 0,25 0,-25 0,25 0,0 0,-24 0,24 0,-25 0,25 0,0 0,-25 0,25 0,0-25,-25 25,25-25,0 25,-25-24,25-1,0 0,-24 0,24 0,0-24,0 24,0 0,0 0,0-24,0 24,0 0,0 0,0 1,0-1,-25 0,25 0,0 0,0 25,0-24,-25 24,25-25,-25 25,25-25,0 25,-25 0,1 0,24 0,-25 0,0 0,25 0,-25 0,0 0,25 25,-24-25,-1 0,25 0,-25 0,25 0,-25 0,25 0,0 0,0 0,0-25,0 25,0-25,0 25,0-25,0 1,0-1,0 0,0 25,0-25,0 0,0 1,0-1,0 0,0 0,0 0,0 1,0-1,0 0,0 0,0 0,0 0,0 1,-25 24,25-25,-24 0,24 0,-25 25,25-25,-25 25,25-24,-25 24,25-25,-25 25,1 0,24 0,-25-25,25 25,-25 0,25 0,-25-25,25 25,-25 0,25-25,0 25,-25-24,25-1,0 25,0-25,-24 0,24 0,0 1,0-1,0 0,0-25,0 26,0-1,0-25,0 25,0 1,0-26,0 25,0-24,0 24,0-25,0 25,0 1,0-26,0 25,0 0,0-24,0 24,0 0,0 0,0 0,-25 25,25-24,0-1,0 25,-25-25,25 0,-25 25,25-25,0 1,0 24,-25-25,25 0,0 25,0-25,0 0,0 1,0-1,0 0,0 25,0-25,25 0,-25 1,25-1,-25 25,25-25,-25 0,25 0,-25 25,24-24,-24 24,25-25,-25 25,0-25,0 25,0 0,0 0,0-25,0 25,0 0,0-25,0 25,0 0,-25 0,25-24,-24 24,24-25,0 25,-25 0,25-25,0 25,0-25,0 25,0-25,0 1,0-1,0 25,0-25,25 0,-25 0,24-24,1 24,-25 0,25 0,0 0,0 1,-25 24,25-25,-1 0,-24 25,25-25,0 25,0 0,-25 0,25 0,-25 0,24 0,1 25,-25-25,0 25,25 0,-25 24,0-24</inkml:trace>
  <inkml:trace contextRef="#ctx0" brushRef="#br0" timeOffset="259373.8353">15032 5854,'-25'0,"25"-25,0 25,0 0,0 0,0 0,0 0,0-25,0 25,0 0,0 0,0 0,0 0,0 0,0 0,0 0,0 0,0 0,0 0,0 25,0-25,0 0,0 25,0-25,25 0,-25 25,0-25,25 25,-25-25,0 0,25 24,-25-24,24 0,-24 0,25 0,-25 0,25 0,-25 0,25-24,0 24,-1-25,1 0,0 0,0-25,24 26,-24-1,0-25,0 25,0-24,-1 24,1 0,0 0,0 1,0-1,-25 25,0-25,24 25,-24-25,0 25,0 0,0 0,0 0,0 0,0 0,0 0,0 0,0 25,0-25,0 0,0 0</inkml:trace>
  <inkml:trace contextRef="#ctx0" brushRef="#br0" timeOffset="265542.1881">21754 9302,'0'0,"0"0,-25 25,25-25,0 0,0 0,-25 24,25-24,0 25,0 0,0 0,-24 24,24-24,0 25,0-25,-25 24,25 1,0-1,-25 1,25 0,-25-1,25 1,-25-25,25 24,-24-24,24 0,0 25,-25-26,25-24,0 25,0-25,-25 25,25-25,0 0,0 0,0 0,0 0,0-25</inkml:trace>
  <inkml:trace contextRef="#ctx0" brushRef="#br0" timeOffset="265810.2035">21531 9525,'0'0,"0"-25,0 25,0 0,0-25,0 25,0 0,0-24,0 24,25-25,-25 25,0-25,24 0,-24 25,25-25,0 25,-25-24,25-1,0 25,-1 0,-24-25,25 25,0 0,0 0,-25 0,25 0,-25 25,24-25,-24 25,25-1,-25 1,25 0,-25 25,25-26,-25 26,0-25,0 24,0 1</inkml:trace>
  <inkml:trace contextRef="#ctx0" brushRef="#br0" timeOffset="268174.3387">17413 11782,'0'0,"0"0,0 0,0 0,0 0,0 0,0 25,0-25,0 0,0 0,0 25,0 0,0-25,25 24,-25 26,25-25,-25 0,25 24,-1 1,-24-1,25-24,0 25,-25 0,25-26,-25 26,25-25,-25 0,24-1,-24 1,0 0,25-25,-25 25,0-25,0 25,0-25,0 0</inkml:trace>
  <inkml:trace contextRef="#ctx0" brushRef="#br0" timeOffset="268605.3634">17264 11881,'-24'0,"24"0,0 0,0 0,0 0,-25 0,25 25,0-25,0 25,0-25,-25 25,25 0,0-1,0 1,0 0,0 0,0-25,0 25,-25-1,25-24,0 25,0-25,0 0,0 0,0 25,0-25,0 0,0 0,0 0,0-25,0 25,0-25,0 25,0-24,0-1,0 0,0 0,0 0,0 1,0-1,25 0,-25-25,25 26,-25-1,0 0,25 0,-25 25,24-25,-24 1,25 24,-25-25,25 25,-25 0,25 0,0 0,-25 0,24 0,1 25,0-25,0 24,0-24,-25 25,24-25,1 25,0-25,0 0</inkml:trace>
  <inkml:trace contextRef="#ctx0" brushRef="#br0" timeOffset="271184.5109">17364 11857,'0'0,"0"0,0 0,0 0,0 0,0 0,24 0,-24 0,0 0,25 24,-25-24,25 25,-25 0,25-25,0 25,-1 0,-24 24,25-24,0 0,0 0,0 24,-1-24,-24 0,25 0,0 0,-25-1,25 1,-25 0,25 0,-25-25,0 25,25-25,-25 0,0 24,0-24,0 0,0 0,0 0,0 0,0 0</inkml:trace>
  <inkml:trace contextRef="#ctx0" brushRef="#br0" timeOffset="271521.5301">17314 11931,'-25'0,"25"0,-25 0,1 0,24 25,-25-25,25 25,-25-25,0 24,25 1,-25 0,25 0,-24 0,24-1,-25 1,25-25,-25 25,25 0,0-25,0 0,0 0,0 25,0-25,0 0,0-25,0 25,0 0,0-25,0 0,0 25,0-25,25 1,-25-26,0 25,25 0,-25-24,24 24,1 0,-25 0,25 1,0-1,0 0,-1 0,-24 0,25 1,0 24,0 0,24-25,-24 25,0 0,0 25,0-25,24 0,-24 24</inkml:trace>
  <inkml:trace contextRef="#ctx0" brushRef="#br0" timeOffset="272281.5736">21630 9351,'0'0,"0"0,0 0,0 0,0 0,0 0,0 0,0 0,0 0,0 0,0 0,0 0,0 0,0 0,0 0,0-24,0 24,0 0,0 0,0 0,0 0,0 0</inkml:trace>
  <inkml:trace contextRef="#ctx0" brushRef="#br0" timeOffset="272509.5867">21630 9351,'0'0,"25"0,-25 0,0 0,0 0,0 0,0 0,0 0,0 0,0 0,0 25,0-25,0 25,0-25,0 25,-25 0,25-1,0 1,0 0,-25 25,25-26,-25 26,25-25,0 24,-24 1,24 0,-25-26,25 26,-25 0,25-1,-25-24,25 0,0 25,0-26,0 1,-25-25,25 25,0-25,0 0,0 0,0 0,0 0,0 0,0 0</inkml:trace>
  <inkml:trace contextRef="#ctx0" brushRef="#br0" timeOffset="272897.6089">21481 9550,'-25'0,"25"0,0 0,0-25,0 25,0 0,-24 0,24 0,0 25,0-25,-25 0,25 25,0-25,-25 24,25 1,-25-25,25 25,0 0,-25-25,25 25,0-25,0 0,0 24,0-24,0 0,0 0,0 0,0 0,0-24,0 24,25 0,-25-25,25 0,-25 25,25-25,0 0,-25 1,24-1,1 0,0 0,0 0,0 1,-1-1,-24 25,25-25,0 25,0 0,-25 0,25 0,-1 0,-24 0,25 25,-25-25,25 25,-25-25,25 24,-25 1,0-25,0 25,0 0</inkml:trace>
  <inkml:trace contextRef="#ctx0" brushRef="#br0" timeOffset="278789.9459">10840 16148,'0'0,"0"0,0 0,25 0,-25-25,0 25,0 0,25 0,-25 0,24 0,1 0,0 0,0 0,0 0,-1 0,1 0,25 0,-25 0,24 0,-24 0,25 0,-26 0,26 0,-25 0,25 0,-26 0,26 0,-25 0,24 0,-24 0,0 0,25 0,-26 0,1 0,0 25,0-25,0 0,-25 0,24 0,-24 0,25 0,-25 0,0 0,0 0,0 0,0 0,0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09:59.501"/>
    </inkml:context>
    <inkml:brush xml:id="br0">
      <inkml:brushProperty name="width" value="0.05292" units="cm"/>
      <inkml:brushProperty name="height" value="0.05292" units="cm"/>
      <inkml:brushProperty name="color" value="#FF0000"/>
    </inkml:brush>
  </inkml:definitions>
  <inkml:trace contextRef="#ctx0" brushRef="#br0">12725 4986,'-25'0,"1"0,24 25,-25-25,0 0,0 0,0 0,1 0,-1 0,0 24,25-24,-25 0,0 0,0 25,1-25,-1 0,-25 25,25-25,1 0,-1 25,0-25,0 25,0-25,1 24,-1-24,-25 0,25 25,1-25,-1 25,0-25,0 0,0 25,1-25,24 25,-25-25,0 24,0-24,0 25,1-25,-1 25,0-25,25 25,-25 0,0-25,1 24,24 1,-25 0,0 0,25-25,-25 25,25-1,-25 1,1 0,24 0,0 24,-25-24,25 0,-25 0,25 0,0 24,0-24,-25 0,25 0,0 24,0-24,0 0,0 0,0 24,0-24,0 0,0 25,0-26,0 26,25-25,-25 24,0-24,0 25,25-25,-25-1,25 26,-25-25,24 0,-24 24,25-24,-25 0,25 0,-25 24,25-24,-25 0,25 0,-25-1,24 26,1-25,-25 0,25 0,0 24,-25-24,25 0,-1 0,1 24,-25-24,25 0,0 0,0-1,-25 1,24 0,1 0,0 0,0-1,-25-24,25 25,-1 0,1-25,0 25,0 0,0-25,-1 24,1 1,0-25,25 25,-26-25,1 25,0-25,0 25,24-25,-24 0,0 24,0-24,25 0,-26 0,1 0,25 25,-25-25,-1 0,26 0,-25 0,0 0,-1 0,26 0,-25 0,0-25,24 25,-24 0,0 0,24 0,-24 0,25-24,-25 24,24 0,-24-25,25 25,-26-25,26 25,-25 0,24-25,-24 25,25-25,-25 1,0 24,24-25,-24 25,0-25,0 25,-1-25,1 0,0 25,0-24,0-1,-1 25,1-25,0 0,0 0,0 1,-1-1,1 0,-25 0,25 0,0 1,0-1,-1 0,1 0,-25-24,25 24,0 0,-25 0,25 0,-25 0,0 1,24-1,-24 0,25 0,-25-24,0 24,0 0,0 0,0 0,25 1,-25-1,0 0,0-25,0 26,0-1,0 0,0 0,0-24,0 24,0 0,0 0,0 0,0 1,-25-1,25 0,0 0,-25 0,25 1,-24-1,24 0,-25 0,25 0,-25 1,25-1,-25 0,25 0,-25 0,25 0,-24 1,-1-1,25 0,-25 25,25-25,-25 0,25 1,-25-1,25 25,-24-25,24 0,-25 25,25-25,-25 1,25 24,-25-25,25 0,-25 25,25-25,-24 0,24 25,-25-24,25-1,-25 25,25-25,-25 25,25-25,-25 0,25 25,-24-24,-1 24,25-25,-25 25,0-25,25 25,-25-25,1 25,-1-25,25 25,-25 0,0-24,0 24,0 0,25-25,-24 25,-1 0,0 0,0 0,0-25,1 25,-1 0,0 0,0 0,-24 25,24-25,0 0,-25 0,26 25,-26-25,25 0,-24 0,24 24,-25-24,1 0,24 25,-25-25,1 0,-1 25,25-25,-24 0</inkml:trace>
  <inkml:trace contextRef="#ctx0" brushRef="#br0" timeOffset="1309.0749">14561 5085,'-25'0,"25"0,-25-25,25 25,-25-25,25 25,-25-24,1 24,-1 0,25-25,-25 25,0 0,0 0,1-25,-1 25,0 0,-25 0,26 0,-1 0,0 0,0 25,-24-25,24 0,0 25,0-25,-24 0,24 24,0 1,-25-25,26 25,-1 0,0 0,-25-1,26 1,-1 0,0 0,-25 0,26-1,-1 1,0 25,0-25,25 24,-25-24,0 0,25 24,-24-24,24 0,0 25,-25-26,25 26,0-25,0 0,0 24,0-24,0 25,0-25,0 24,0 1,25-25,-25 24,0 1,24-1,-24 1,25 0,-25-26,0 26,25 0,-25-26,25 26,-25-25,25 24,0-24,-25 25,24-25,1-1,0 1,0 0,0 0,-1 24,1-24,0 0,0 0,0 0,-1 0,26-1,-25 1,0 0,24-25,-24 25,25 0,-26-1,26 1,0-25,-26 25,26-25,-25 25,24-25,1 25,-25-25,24 0,1 0,-25 0,25 0,-26 0,26 0,-25 0,24 0,-24 0,25-25,-1 25,-24-25,25 25,-1-25,-24 25,25-25,-25 1,24-1,1 0,-25 0,24 0,-24 1,0-1,24 0,-24 0,0 0,0 0,0 1,-1-26,1 25,0 0,0 1,-25-1,25 0,-1-25,-24 26,25-1,-25-25,25 25,0 1,-25-26,25 0,-25 26,0-26,25 25,-25-24,0 24,0-25,0 25,0 1,0-26,0 25,0 0,0 1,0-1,0 0,0 0,-25 0,25 0,0 1,-25-1,0-25,25 25,-25 1,25-1,-25 0,1-25,-1 26,25-1,-25 0,0-25,0 26,1-1,-1 0,0 0,0 0,0 1,1 24,-1-25,0 0,0 0,0 25,1-25,-1 1,-25 24,25-25,1 25,-26-25,25 0,-24 25,24-25,-25 25,1-24,-1 24,25 0,-24-25,-1 25,0 0,26 0,-26 0,0 0,25 0</inkml:trace>
  <inkml:trace contextRef="#ctx0" brushRef="#br0" timeOffset="2671.1528">16644 4887,'0'0,"-25"-25,25 25,-24 0,24-25,-25 25,0 0,25 0,-25-25,0 25,25 0,-24 0,-1 0,0-25,25 25,-25 0,0 0,1 0,-1 0,0 0,0 0,0 0,1 25,-26-25,25 0,0 0,-24 25,24-25,-25 25,26-25,-1 25,-25-25,25 24,1-24,-26 25,25 0,0-25,1 25,-1-25,0 25,0-1,25-24,-25 25,0-25,25 25,-24-25,-1 25,25 0,-25-25,25 24,-25 1,0-25,25 25,-24 0,-1 0,25-1,-25 1,0 0,25 0,-25 0,1-1,24 26,-25-25,0 0,25 24,-25-24,0 25,25-26,-24 26,24-25,-25 24,25-24,-25 25,25-25,0 24,0-24,0 0,0 25,-25-26,25 1,0 25,0-25,0-1,25 26,-25-25,0 24,25-24,-25 0,25 25,-25-26,24 26,1-25,-25 0,25 24,0-24,-25 0,25 0,-1-1,1 26,-25-25,25 0,0-1,0 1,-1 0,1 0,0 0,25 0,-26-1,1-24,0 25,25 0,-25 0,24 0,-24-25,25 24,-26-24,26 25,-25-25,24 25,1-25,-25 25,24-25,-24 0,25 0,-25 0,24 0,-24 0,25 0,-26 0,26 0,0 0,-26 0,26-25,-25 25,24-25,1 25,-25-25,25 25,-1-24,-24 24,0-25,24 0,-24 25,0-25,25 0,-26 25,1-24,0-1,0 0,0 0,-1 25,1-25,0 0,0 1,0-26,-1 25,1 0,-25 1,25-1,0 0,0-25,-1 26,1-1,0-25,-25 25,25 1,-25-26,25 25,-1-24,-24 24,25-25,-25 25,0-24,25 24,-25-25,25 26,-25-1,0-25,0 25,0 1,0-26,0 25,0 0,0-24,0 24,0 0,0-25,0 26,0-26,-25 25,25-24,-25 24,25-25,0 25,-25-24,25 24,-24 0,-1 0,25-24,-25 24,0 0,0 0,25 1,-24-1,-1 0,0 0,0 0,0 25,1-24,-1-1,0 0,0 0,-24 0,24 1,-25-1,25 0,-24 0,-1 0,1 0,24 25,-25-24,1-1,-1 25,0 0,-24-25,24 25,1 0,-1 0,-24 0</inkml:trace>
  <inkml:trace contextRef="#ctx0" brushRef="#br0" timeOffset="3788.2167">12204 6028,'0'0,"0"-25,0 25,0-25,0 25,0 0,0 0,0 0,0 0,0 0,0 0,0 0,0 0,0 0,0 0,0 0,0 0,0 25,0-25,0 25,0-1,0 1,0 0,0 0,0 0,0 24,0-24,0 0,0 24,0-24,0 0,0 0,0 0,0-25,0 24,25-24,-25 0,0 25,0-25,0 0,0 0,0 0,0-25,0 25,0 0,0-24,0-1,0 25,0-25,0-25,0 26,0-1,0-25,0 1,0 24,0-25,0 25,0-24,0 24,0 0,25 0,-25 25,0-24,25 24,-25 0,0 0,24 0,-24 0,25 24,0-24,-25 25,25 0,0 0,-1 0,-24 24,25-24,0 0,-25 24,25-24,-25 0,25 25,0-26,-25 1,24-25,-24 25,0 0,25-25,-25 25,25-25,-25 24,0-24,0 0,0 0,0 0,25 0</inkml:trace>
  <inkml:trace contextRef="#ctx0" brushRef="#br0" timeOffset="3964.2268">12179 6276,'0'0,"0"0,0-25,0 25,0 0,0-25,0 25,25-25,-25 25,25 0,0-25,0 1,-1 24,1-25,0 0,25 25,-26-25</inkml:trace>
  <inkml:trace contextRef="#ctx0" brushRef="#br0" timeOffset="4960.2837">14710 5606,'0'0,"0"-25,0 25,0 0,0 0,0 0,0 0,0 0,0 0,0 0,0 25,0-25,0 0,0 25,0-1,-25 1,25-25,0 25,0 0,0 0,0-1,-25 1,25-25,0 25,0-25,0 25,-25-25,25 0,0 25,0-25,0 0,0 0,0 0,0 0,0-25,0 25,0 0,0-25,0 25,-25-25,25 0,0 1,0-1,0 0,0 0,-24 0,24 1,0-1,0-25,0 25,0 1,0-1,0 0,0 25,24-25,-24 0,25 25,-25-24,25 24,-25 0,0-25,25 25,0 0,-25 0,0 0,24 0,-24 0,25 25,-25-25,0 24,0-24,0 25,0 0,0 0,0-25,0 25,0-1,-25 1,25 0,-24 0,24-25,0 25,0-25,0 0,0 0,0 0,0 0,0 0,0 0,0 0,0 0,0 0,0 0,0-25,24 25,-24 0,25 0,0-25,0 25,0 0,-25 0,24 0,1 0,0 0,0 0,-25 25,25-25,-25 25,24-25,-24 24,0-24,0 25,0 0,0-25,0 25,-24 0,-1-25,25 24,-25-24,25 25,-25-25,0 0,25 25,-24-25,-1 0,25 0,-25 0,0 0,25 0,-25 0</inkml:trace>
  <inkml:trace contextRef="#ctx0" brushRef="#br0" timeOffset="5460.3123">17041 5457,'0'0,"0"-25,0 0,0 25,0-24,0 24,0 0,-25-25,25 25,-24 0,24 0,-25 0,0 0,0 25,0-25,1 24,-1 1,0 0,0 0,0 0,1-1,-1 1,0 25,0-25,0 24,25-24,0 25,0-26,0 1,0 0,0 0,0 0,25-25,-25 25,25-1,0-24,0 0,24 0,-24 25,25-25,-26-25,26 25,-25 0,24-24,1 24</inkml:trace>
  <inkml:trace contextRef="#ctx0" brushRef="#br0" timeOffset="7320.4187">13965 9227,'-24'0,"24"0,0-24,0 24,-25 0,25-25,-25 25,25 0,-25 0,25 0,-25 0,1-25,-1 25,0 0,0 25,0-25,1 0,-1 0,0 25,-25-25,26 24,-1-24,-25 25,25-25,-24 25,24 0,-25 0,1-25,24 24,-25 1,1 0,24 0,-25 0,1 24,24-24,-25 0,1 0,24-1,-25 1,25 0,-24 0,24 0,0-1,0 1,-24 0,24 0,0 0,25-1,-25 1,1 0,-1 0,0 24,25-24,-25 0,0 25,25-25,-25 24,25-24,0 25,-24-1,24 1,0-25,-25 24,25 1,0-1,0 1,0 0,0-1,0 1,0-1,0-24,25 25,-25-1,24 1,-24 0,25-1,-25-24,25 25,-25-1,25 1,0-25,0 24,-25-24,24 25,1-1,0-24,0 0,0 25,-1-26,1 26,0-25,0 24,24-24,-24 25,0-25,0 24,0-24,-1 0,26 0,-25 24,24-24,-24 0,25 0,-25-1,24 1,1 0,-1 0,-24 0,25-25,-1 24,1 1,0-25,-1 0,1 25,0-25,-1 25,1-25,-1 0,1 0,0 25,-1-25,1 0,-1 0,1 0,0 0,-1-25,1 25,-1 0,1 0,0-25,-1 25,1-25,0 25,-26-25,26 1,0 24,-1-25,1 0,-1 0,-24 25,25-25,-1 1,-24-26,25 25,-1 0,-24 1,0-1,25-25,-26 25,1-24,0 24,0-25,0 26,-1-26,-24 25,25-24,-25 24,25-25,-25 1,0 24,0-25,25 1,-25 24,0-25,0 0,0 1,0-1,0 1,0-1,0 0,25 1,-25 24,0-25,0 1,0-1,0 1,0 24,0-25,0 1,0 24,0-25,-25 25,25 1,-25-26,25 25,-25-24,25 24,-25 0,1-25,24 26,-25-1,0-25,25 25,-25 0,0 1,1-1,24-25,-25 25,0 1,0-1,0 0,25 25,-24-25,-1 0,0 1,25-1,-25 25,0-25,1 0,-1 0,25 25,-25-24,0-1,0 0,1 0,-1 0,0 25,0-24,0-1,1 0,-1 0,0 0,0 1,0-1,-24 25,24-25,0 0,-25 25,26-25,-26 25,25-24,-24 24,-1 0,25-25,-24 25,-1 0,0 0,26 0,-26 0,25 0,-24 0,-1 25,25-25,-24 24,24-24,-25 25,1-25,24 25,-25 0,25 0</inkml:trace>
  <inkml:trace contextRef="#ctx0" brushRef="#br0" timeOffset="8484.4853">15851 9203,'0'-25,"0"25,-25 0,0 0,25-25,-25 25,0 0,1 0,-1 0,25 0,-25-25,0 25,0 0,0 0,1 25,-1-25,0 0,-25 0,26 25,-1-25,0 25,-25-25,26 24,-1 1,-25 0,1 0,24-25,-25 25,25-1,-24 1,24 0,-25 25,26-26,-26 1,25 0,0 0,1 0,-1-1,0 1,0 0,0 0,1 0,-1 24,25-24,-25 0,25 0,-25-1,25 1,-25 25,25-25,0-1,0 26,-24-25,24 0,0 24,0 1,0-25,0 24,0 1,0 0,0-26,0 26,0 0,0-1,0 1,24-1,-24 1,0 0,25-1,-25-24,25 25,-25-1,25 1,0-25,-25 24,24 1,1-1,0-24,0 25,0 0,-1-26,26 26,-25 0,0-1,24-24,1 25,-25-1,24-24,1 25,-1-26,1 26,0-25,-26 24,26-24,0 0,-1 0,1 0,-1-25,1 24,0 1,-1-25,1 0,0 25,-1-25,1 0,-1 0,26 0,-26-25,1 25,0 0,-1-25,1 25,-1-24,1 24,0-25,-1 0,1 25,-1-25,1 0,0 1,-1-1,1 0,-25 0,24 0,1 1,-25-1,24-25,-24 25,0 1,0-26,24 25,-24-24,0-1,0 25,0-24,-1-1,1 0,-25 1,25-1,0 0,0-24,-1 24,-24 1,25-1,0 1,-25-1,25 0,-25 1,25-1,-25 1,0-1,0-24,0 24,0 0,0 1,0-1,0 25,0-24,-25-1,25 0,-25 1,0 24,0-25,1 26,-1-26,0 25,0-24,0 24,-24-25,24 25,0 1,-24-1,24 0,0 0,-25 0,26 1,-26-1,25 0,-24 25,24-25,-25 0,1 1,-1-1,25 25,-25-25,1 0,-1 25,1-25,-1 25,0-24,1 24,-1-25,1 25,-1-25,0 25,1 0,-1 0,1-25,-1 25,0 0,1 0,-1 0,1 25,-1-25,0 0,25 0,-24 25,-1 0</inkml:trace>
  <inkml:trace contextRef="#ctx0" brushRef="#br0" timeOffset="9947.569">16123 11088,'0'0,"0"-25,0 25,0-25,0 25,0 0,0-25,-24 25,-1-25,25 1,-25 24,0-25,0 0,1 0,-1 0,0 25,0-24,0-1,-24 0,24 25,-25-25,26 25,-26-25,25 25,-25-24,1 24,-1 0,1 0,-1 0,0 0,1 0,-1 0,1 0,-1 0,-24 24,24-24,0 0,1 0,-1 25,1-25,-1 25,25-25,-24 25,-1-25,25 25,-24-1,24-24,-25 25,25 0,-24 0,24 0,0-1,-25 1,26 0,-26 0,25 0,0-1,1 1,-1 0,0 0,0 0,0 24,25-24,-24 0,-1 0,25 0,-25 24,0-24,25 25,-25-26,25 1,-24 25,24-1,-25-24,25 25,0-1,-25-24,25 25,0-1,0-24,0 25,0-1,0-24,0 25,0-25,0 24,0-24,0 25,0-25,0 24,0-24,25 25,-25-26,0 1,25 25,-25-25,24-1,-24 26,25-25,-25 0,25 24,0-24,-25 0,25 0,-1-1,1 26,-25-25,25 0,0-1,0 1,-1 0,1 0,0 0,0-25,0 24,-1 1,1 0,0 0,0 0,0-1,-1 1,1-25,25 25,-25 0,0 0,-1-25,1 25,0-1,25-24,-26 25,1-25,0 0,25 25,-26-25,1 0,25 0,-25 0,-1 25,1-25,25 0,-25 0,-1 0,1 0,25 0,-25 0,-1 0,1 0,25 0,-25-25,-1 25,1 0,0 0,0-25,24 25,-24 0,0 0,0-25,0 25,-1-24,1 24,25-25,-25 25,0-25,-1 25,1-25,25 0,-25 25,-1-25,1 1,0-1,0 0,0 25,24-25,-24 0,0 1,0-1,-1 0,1 0,-25-24,25 24,0 0,0 0,-1 0,-24-24,25 24,0 0,-25-24,25 24,0 0,-25-25,24 26,-24-1,25 0,-25-25,0 26,25-1,-25 0,0 0,0 0,0-24,25 24,-25 0,0 0,0 0,0-24,0 24,0 0,0 0,0 1,0-26,0 25,0 0,0 1,0-1,-25 0,25 25,0-25,0 0,0 1,-25-26,25 25,0 0,-25 1,25-1,-24 0,24 0,-25 0,25 1,-25-1,25 0,-25 0,0 0,25 1,-24-1,24 0,-25 0,0 0,25 1,-25 24,0-25,25 0,-24 0,-1 0,0 0,0 1,25-1,-25 0,1 0,-1 0,0 1,0-1,0 0,1-25,-1 26,25-1,-25 0,25 25,-25-25,25 25,0-25,-25 25</inkml:trace>
  <inkml:trace contextRef="#ctx0" brushRef="#br0" timeOffset="10765.6158">13569 10096,'-25'-25,"25"25,0 0,0 0,0-25,0 25,0 0,0 0,-25 25,25-25,0 25,0-25,0 24,0 1,0 0,0 0,0 0,0-1,0 1,0 0,0 0,0 0,0-25,0 24,0-24,0 25,0-25,0 0,0 0,0 0,0 0,0 0,0 0,-25-25,25 25,0-24,0-1,0 0,-25 0,25-24,0 24,0 0,0-25,0 26,0-1,0 0,0 0,25 0,-25 25,0-25,25 25,-25 0,25 0,-25 0,0 0,25 25,-25-25,24 25,1 0,-25 0,25 0,0-1,-25 1,25 0,-25 0,24 0,1-1,-25 1,0 0,25-25,-25 25,25-25,-25 25,0-25,25 24,-25-24,0 0</inkml:trace>
  <inkml:trace contextRef="#ctx0" brushRef="#br0" timeOffset="10926.625">13593 10294,'-24'0,"24"0,0 0,0 0,-25 0,25 0,0 0,0 0,0 0,0-25,0 25,25 0,-1 0,1-25,0 25,0-24,0-1,24 25,1-25</inkml:trace>
  <inkml:trace contextRef="#ctx0" brushRef="#br0" timeOffset="11723.6706">16396 10096,'0'-25,"0"25,0-25,0 25,0 0,0 0,0 0,0 0,0 0,25 0,-25 25,0-25,25 25,-25-1,25 1,-25 0,0 0,24 0,-24 24,0-24,0 0,0 0,0-1,0 1,0 0,0-25,0 25,0-25,0 0,0 25,0-25,0 0,0 0,0 0,0-25,0 25,0 0,0-25,0 25,0-25,-24 0,24 1,0-1,0-25,0 25,0 1,0-26,-25 25,25-24,0 24,0-25,0 25,0 0,25 1,-25-1,24 25,-24-25,25 25,-25-25,25 25,-25 0,0 0,0 0,0 0,25 25,-25-25,0 0,0 25,0 0,0-25,0 24,-25 1,25 0,-25 0,25-25,0 25,0-25,-25 25,25-25,0 0,0 24,0-24,0 0,0 0,25 0,-25 0,25 0,0 0,0 0,-1 0,1 0,0 0,0 0,0 25,0-25,-1 0,-24 25,25-25,0 25,-25-25,0 25,0-1,0 1,0-25,0 25,0 0,-25 0,0-25,25 24,-49 1,24 0,0 0,0 0</inkml:trace>
  <inkml:trace contextRef="#ctx0" brushRef="#br0" timeOffset="12275.7022">15255 12700,'25'-25,"-25"25,0-25,0 25,0-24,-25 24,0 0,25 0,-24 0,-1 0,0 24,0 1,0 0,1 0,-1 0,0 24,0-24,0 25,25-26,0 26,0-25,0 0,0-1,0 1,25-25,0 25,0-25,0 0,-1 0,26 0,-25-25,24 25,1-25,-25 1,24-1,1 0,0 0</inkml:trace>
  <inkml:trace contextRef="#ctx0" brushRef="#br0" timeOffset="17101.9782">13618 3994,'0'0,"0"0,25 0,-25 0,0 0,0 0,0 0,0 0,0 24,0-24,0 25,0-25,25 25,-25 0,0-25,0 25,25-1,-25 1,0 0,0-25,0 25,0 0,0-25,0 0,0 0,24 24,-24-24,0 0,0 0,0 0,0-24,0 24,0 0,0-25,0 25,0-25,-24 0,24 0,0-24,0 24,-25-25,25 26,0-26,0 0,0 26,0-26,0 25,0 0,0 25,25-24,-25 24,0-25,24 25,-24 0,0 0,25 25,-25-25,25 24,-25-24,25 25,-25 0,25 0,-1-25,-24 25,25-1,-25 1,25 0,-25-25,25 25,-25-25,25 25,-25-25,24 0,-24 0,0 24,0-24,0 0,25-24,-25 24,0 0,0 0,0-25,0 25,0-25,25 0,-25 0,0 1,0-1,0 0,0 0,0 0,0 1,25 24,-25-25,0 25,0 0,0 0,0 0,0 0,0 0,0 25,25-25,-25 24,24 1,-24 0,0-25,25 25,-25 0,0-1,25 1,-25-25,25 25,-25 0,0-25,25 25,-25-25,24 0,-24 0,25 24,-25-24,25 0,-25 0,0 0,25-24,-25 24,0 0,25-25,-25 25,0-25,0 0,0 25,0-25,0 25,0-24,0 24,0 0,0 0,0 0,0 0,0 0,0 0,24 24,-24-24,0 0,0 25,25-25,-25 0,0 25,25-25,-25 25,0-25,0 0,0 25</inkml:trace>
  <inkml:trace contextRef="#ctx0" brushRef="#br0" timeOffset="17248.9866">14337 3597,'0'0,"-24"0,24-25,-25 25,25 0,0 0,0-25,0 25,0 0,0 0,-25 0,25 0</inkml:trace>
  <inkml:trace contextRef="#ctx0" brushRef="#br0" timeOffset="17554.0041">14511 3671,'25'25,"-25"-25,0 25,25-25,-25 25,25-1,-25 1,0 0,0-25,24 25,-24 0,0-25,0 24,0-24,0 25,0-25,0 0,0 0,0 0,25 0,-25 0,0 0,0 0,0 0,0 0,0-25,0 25,0-24,25-1,-25 25,0-25,0 0,25 0,-25 25,25-24,-25 24,24 0,-24 0,25 0,-25 0,25 24,0-24,-25 25,25-25,-25 25,24 0,-24 0,25-1,-25-24,0 25,0 0,0 0</inkml:trace>
  <inkml:trace contextRef="#ctx0" brushRef="#br0" timeOffset="17858.0214">13618 4762,'-25'25,"1"-25,-1 25,0-25,25 0,0 0,0 0,0 0,0 0,0-25,25 25,0-25,24 25,-24-24,25-1,-1 0,26 0,-1-24,0 24,1-25,-1 25,25-24,-24 24,-1 0,25-24,-24 24,-25 0,24 0,-24 0,-1 1,1 24,-1-25,-24 25,0-25,0 25,0 0,-1 0,-24 0,0 0,0 0,0 0,0 0,0 0</inkml:trace>
  <inkml:trace contextRef="#ctx0" brushRef="#br0" timeOffset="20645.1809">20365 3746,'0'0,"-25"-25,25 25,0 0,-25-25,25 25,0 0,0 0,0 0,0 25,-24-25,24 25,0-25,0 24,0 1,0 25,0-25,0-1,0 26,0-25,0 24,0-24,0 0,0 0,0-25,0 25,0-25,0 24,0-24,24 0,-24 0,0 0,0 0,0 0,0 0,0-24,0 24,0-25,0 0,0 0,0 0,0-24,0 24,0-25,0 1,0 24,0-25,0 26,0-26,0 25,0 0,0 0,0 25,0-24,0 24,0 0,0 0,0 0,25 0,-25 0,25 24,-25 1,25-25,0 25,-25 0,24 0,1 0,-25-25,25 24,-25 1,25 0,-25-25,0 25,25-25,-25 25,0-25,24 0,-24 0,0 0,0 0,0 0,25 0,-25 0,0-25,0 25,25-25,-25 0,0 0,0 1,0-1,25 0,-25 0,0 0,0 0,0 1,0-1,0 0,0 0,0 25,0-25,25 25,-25 0,0 0,0 0,0 25,0-25,24 25,-24 0,0 0,0-1,25 26,-25-25,0 0,0 24,0-24,0 0,0 0,0 0,25 24,-25-24,0-25,25 25,-25 0,0-1,25-24,-25 0,24 25,1-25,-25 0,25-25,0 25,0-24,0 24,-1-25,1 0,0 25,0-25,0 0,-1 1,1-1,0 0,0 25,-25-25,25 0,-25 1,24 24,-24-25,0 25,0-25,0 0,0 25,0 0,0-25,-24 25,24 0,0 0,-25 0,25 0,-25 25,25-25,-25 0,25 25,-25 0,25-25,0 25,-24-1,24 1,0-25,0 25,0 0,0-25,0 25,0-1,0-24,24 25,-24-25,0 0,25 25,-25-25,25 0,-25 0,0 0,25 0,-25-25,25 25,-25 0,0-25,24 25,-24-24,0-1,0 25,0-25,0 0,0 25,0-25,0 25,0 0,0-24,0 24,0 0,0 0,0 0,0 0,0 24,0-24,0 0,0 25,0-25,25 25,-25-25,25 25,-25-25,0 25,25-25,-25 24,0-24</inkml:trace>
  <inkml:trace contextRef="#ctx0" brushRef="#br0" timeOffset="20854.1928">21432 3597,'0'-25,"0"25,0 0,24 25,-24-25,25 0,-25 24,25-24,0 25,0 0,-1-25,1 25,0-25,-25 25,25 0,0-25,-1 24,1-24,0 25,-25-25,25 25,0-25,-25 0,24 0,-24 0,25 0</inkml:trace>
  <inkml:trace contextRef="#ctx0" brushRef="#br0" timeOffset="20998.2011">21903 3522,'0'-25,"-25"25,0 0,25 0,-25 0,1 25,24-25,-25 25,0 0,25-25,-25 25,0-1,1 1,24 0,-25 0,25 0,-25 0,25-1,-25 1,25 0</inkml:trace>
  <inkml:trace contextRef="#ctx0" brushRef="#br0" timeOffset="21302.2184">20687 4713,'-24'25,"-1"-25,0 24,25-24,-25 25,25-25,0 0,25 0,-25-25,50 25,-26 0,26-24,0-1,-1 0,26 0,24 0,-25-24,26-1,24 25,-25-24,25-1,0 1,-25-1,25 25,-25-24,25-1,-24 25,-1 0,-25-24,1 24,-1 0,-24 0,24 1,-49 24,24-25,-24 25,0-25,-25 25,25 0,-25 0,0 0,0 0,0 0,0 0,-25 0,25 0</inkml:trace>
  <inkml:trace contextRef="#ctx0" brushRef="#br0" timeOffset="27364.5652">22225 5879,'0'-25,"-24"25,24 0,-25 0,25-25,-25 25,25 0,-25-25,0 25,1 0,-1 0,0-25,0 25,0 0,0 0,-24 0,24-24,0 24,-24 0,24 0,0 24,-25-24,26 0,-26 25,25-25,0 25,1-25,-26 25,25 0,0 0,-24-25,24 24,0 1,0 0,-24 25,24-26,0 1,-24 0,24 0,0 0,-25 24,26-24,-1 0,-25 0,25 24,1-24,-1 0,0 24,0-24,0 25,0-25,1 24,-1-24,0 25,25-26,-25 26,0 0,25-1,0-24,-24 25,24-1,0 1,0 0,0 24,0-24,0-1,0 1,0-1,0 1,0 0,0-1,0 1,24-25,-24 24,25-24,-25 25,25-1,-25-24,25 0,-25 24,25 1,-1-25,-24 24,25-24,0 25,0 0,-25-26,25 26,0 0,-1-26,1 26,-25-25,25 24,0-24,24 25,-24-25,0 24,0-24,24 25,-24-26,0 1,0 0,24 0,-24 0,0-1,0-24,24 25,-24 0,0-25,25 25,-26-25,26 0,-25 25,24-25,-24 0,25 24,-25-24,24 0,1 25,-25-25,24 0,-24 0,25 25,-1-25,-24 0,25 0,-25 0,-1 0,26 0,-25 0,24 0,-24 0,25-25,-25 25,24-25,-24 25,25-24,-26-1,26 25,-25-25,24 0,-24 25,0-25,0 1,24 24,-24-25,0 0,0 0,0 0,-1 1,26 24,-25-25,0 0,0-25,-1 26,1-1,0 0,0 0,-25 0,25 1,-1-1,1 0,0 0,0-24,0 24,-1 0,-24 0,25-24,0 24,0 0,0 0,-1-25,-24 26,25-1,0-25,-25 25,25-24,0 24,-25 0,24-24,-24 24,25-25,-25 25,0 1,0-26,25 25,-25 0,0-24,0 24,0 0,0 0,0 1,0-1,0 0,0 0,0 0,0 1,-25-1,25-25,0 25,-25 1,25-1,0 0,-24 0,24 0,-25-24,25 24,0 0,-25 0,25 0,-25 1,25-1,-25 0,1 0,24 0,-25 1,25-1,-25 25,0-25,0 0,25 0,-24 1,-1 24,25-25,-25 0,0 0,0 0,25 1,-24 24,24-25,-25 0,0 0,25 25,-25-25,25 25,-25-24,1-1,24 25,-25-25,0 0,25 25,-25-25,0 1,0 24,25-25,-24 25,-1-25,0 25,25-25,-25 25,0-25,1 25,-1-24,0 24,25-25,-25 25,0 0,1-25,-1 25,0 0,0-25,-24 25,24 0,0-25,0 25,0-24,1 24,-1 0,0-25,0 25,0-25,1 25,-1-25,25 25,-25-25,0 25,0-25,25 25,-24 0,-1-24,25 24,-25 0,0 0,25-25,-25 25,1 0,-1 0,0 0,0 0,0 0,-24 25,24-25,-25 24</inkml:trace>
  <inkml:trace contextRef="#ctx0" brushRef="#br0" timeOffset="28075.6059">22523 5110,'0'-25,"0"25,-25 0,25 0,0-25,0 25,-25 0,25 0,0 25,0-25,-24 0,24 25,0 0,0-25,0 24,-25 1,25 0,0 0,0 0,-25-1,25 1,0-25,0 25,0-25,0 25,0-25,0 0,0 0,0 0,0 0,0 0,0 0,0-25,0 25,-25-25,25 25,0-25,0 1,-25-1,25-25,0 25,0-24,0 24,0-25,0 1,0 24,0-25,0 26,0-1,0 0,0 25,25 0,-25 0,25 0,-25 0,25 0,-25 25,25-25,-1 25,-24-1,25 1,0 0,0 0,0 0,-1-1,-24 1,25 0,-25 0,25 0,0-1,-25-24,25 25,-25-25,24 25,-24-25,0 0,25 25</inkml:trace>
  <inkml:trace contextRef="#ctx0" brushRef="#br0" timeOffset="28223.6143">22473 5209,'-24'0,"24"0,-25 0,25 0,0 0,0 0,0 0,0-25,0 25,0 0,25 0,-25 0,0 0,24-25,1 25</inkml:trace>
  <inkml:trace contextRef="#ctx0" brushRef="#br0" timeOffset="28397.6243">22994 4986,'0'0,"-25"0,25 0,0 0,0 0,0 0,0 0,0 0,0 0,25 0,-25 0,25-25,0 25,-25 0,25 0,24-25</inkml:trace>
  <inkml:trace contextRef="#ctx0" brushRef="#br0" timeOffset="28555.6333">23044 5135,'-25'0,"25"24,0-24,0 0,0 0,0 0,0 0,0 0,0 0,0 0,0 0,25 0,-25-24,25 24,0 0,-1 0,1-25,0 25</inkml:trace>
  <inkml:trace contextRef="#ctx0" brushRef="#br0" timeOffset="29087.6637">23466 4688,'0'0,"0"0,0-25,0 25,0 0,0 0,0 0,0 25,0-25,0 0,0 25,0-25,0 25,0-1,0 1,0 0,0 0,24 0,-24 0,0-1,0-24,0 25,0 0,25-25,-25 25,0-25,25 0,-25 0,0 25,0-25,0 0,0 0,0 0,0 0,0-25,25 25,-25 0,0-25,0 25,0-25,0 0,0 1,0-1,0-25,0 25,0 0,0-24,0 24,0 0,0-24,25 24,-25 0,0 25,0-25,24 0,-24 25,0 0,0 0,0 0,0 0,0 25,0-25,0 0,0 25,0 0,0 0,0-25,0 24,0 1,0 0,0 0,-24-25,24 25,0-25,0 24,0-24,0 0,0 0,0 25,0-25,24 0,-24 0,25 0,0 0,-25 0,25 0,0 25,-1-25,-24 0,25 0,0 0,-25 25,25-25,-25 25,25-25,-25 25,0-25,0 24,0-24,0 25,0-25,0 25,0-25,-25 25,25-25,-25 25,25-25,-25 24,0-24,1 0,-1 0,25 0</inkml:trace>
  <inkml:trace contextRef="#ctx0" brushRef="#br0" timeOffset="29247.6729">23862 4713,'25'0,"-25"0,25 0,-25 0,25-25,-25 25,25 0,-1 0,-24-25,25 25,0 0,-25-25,25 25,0 0</inkml:trace>
  <inkml:trace contextRef="#ctx0" brushRef="#br0" timeOffset="29385.6808">24036 4762,'0'25,"0"-25,0 0,0 0,0 0,0 0,0 0,0 0,0 0,0 0,25 0,-25 0,25 0,-25 0,25 0,-1-25</inkml:trace>
  <inkml:trace contextRef="#ctx0" brushRef="#br0" timeOffset="29637.6952">24755 4266,'-24'0,"24"0,-25 0,25-24,-25 24,25 0,-25 0,0 0,1 0,-1 24,0-24,0 25,0 0,1 0,-26 0,25-1,0 26,25-25,-24 0,24 24,0-24,0 25,0-26,24 1,1 0,0 0,0-25,24 25,1-25,-25 0,24 0,26 0,-26 0,1-25,24 25,-24-25,0 0</inkml:trace>
  <inkml:trace contextRef="#ctx0" brushRef="#br0" timeOffset="36254.0736">15553 4862,'0'-25,"0"0,0 0,0 0,25 1,-25-1,0-25,0 25,24 1,-24-1,0 0,0 25,0-25,0 0,0 1,25 24,-25-25,0 25,0-25,0 0,25 25,-25-25,0 1,25 24,-25-25</inkml:trace>
  <inkml:trace contextRef="#ctx0" brushRef="#br0" timeOffset="37621.1518">17463 12179,'0'0,"-25"0,25 0,0 0,0 25,0-25,0 25,0-25,0 25,0-1,0 1,25-25,-25 25,0 0,0 0,0-1,25-24,-25 25,0 0,0-25,0 0,0 25,0-25,0 0,0 0,0 0,0 0,0 0,0-25,0 25,0-25,0 25,-25-25,25 25,0-24,0-1,-25 0,25 25,0-25,0 0,0 25,0 0,-25-24,25 24,0 0,0 0,0 0,0 0,0 0,0 0,25 0,-25 0,25 0,0 0,-25 0,24 0,1 0,0-25,0 25,0 0,-25 0,24 0,1 0,0 0</inkml:trace>
  <inkml:trace contextRef="#ctx0" brushRef="#br0" timeOffset="37849.1649">17562 12154,'0'0,"0"0,0 0,0 25,0-25,25 0,-25 0,25 0,-1 25,-24-25,25 0,0 0,-25 25,25-25,0 0,0 0,-25 0</inkml:trace>
  <inkml:trace contextRef="#ctx0" brushRef="#br0" timeOffset="47285.7046">14461 11782,'0'0,"0"0,0 0,0 0,0 0,0 0,0-25,25 25,-25-24,0-1,25 25,-25-25,0 0,0 0,25 1,-25-1,25 25,-25-25</inkml:trace>
  <inkml:trace contextRef="#ctx0" brushRef="#br0" timeOffset="47722.7296">15776 11286,'0'0,"0"0,0 0,0 0,0 0,0 0,0 0,0 0,0 0,0 0,25 0,-25 0,25 0,-25 0,25 0,-25 25,24-25,-24 0,25 25,-25-25,25 0,0 25,-25-25,25 0,-25 24</inkml:trace>
  <inkml:trace contextRef="#ctx0" brushRef="#br0" timeOffset="48013.7463">15131 11237,'-25'0,"25"0,-24 0,24 0,0-25,0 25,0 0,0 0,-25 0,25 0,0 25,0-25,25 24,-25-24,0 25,24 0,-24-25,25 25,-25 0</inkml:trace>
  <inkml:trace contextRef="#ctx0" brushRef="#br0" timeOffset="50435.8848">16570 3820,'0'-25,"0"25,0 0,0 0,0 0,0 0,0 0,0 0,0 0,-25 0,25 0,0 25,0-25,0 25,-25-25,25 25,0-1,-25 1,25 0,-24 25,24-26,-25 1,25 0,-25 0,25 0,-25-1,25 1,-25 0,25-25,0 25,-24-25,24 0,0 0,0 0,0 0,0 0,-25 0,25 0,0 0,0 0,0 0,0-25,0 25,0-25,-25 25,25-25,0 25,-25-24,25-1,0 25,-25-25,25 0,0 25,0-25,0 25,0 0,-24 0,24-24,0 24,0 0,0 0,0 0,0 0,0 0,0 0,0 24,0-24,0 0,0 25,0-25,0 25,24 0,-24 0,0-1,0 1,25 0,-25 0,0-25,0 25,0-25,0 24,25-24,-25 0,0 0,25 0,-25 0,25 0,-25 0,24 0,1-24,0 24,0-25,0 0,-1 0,26 25</inkml:trace>
  <inkml:trace contextRef="#ctx0" brushRef="#br0" timeOffset="52545.0054">17587 12154,'0'0,"0"0,-25 0,25 0,0 0,0-25,0 25,0 0,0 0,0 0,0 0,0 0,0 25,0-25,0 0,0 25,25-25,-25 25,25 0,-1-25,1 49,25-24,-25 0,0 0,24 24,-24-24,0 25,24-25,-24 24,0-24,0 25,0-26,-1 1,1 0,0 0,-25 0,25-25,-25 24,25-24,-25 0,0 0,0 25,24-25,-24 0</inkml:trace>
  <inkml:trace contextRef="#ctx0" brushRef="#br0" timeOffset="52957.029">17612 12229,'-25'0,"25"0,0 0,-25 0,25 25,0-25,0 0,0 24,0-24,0 25,-25 0,25-25,0 25,0 0,0-1,0 1,0 0,0 0,0 0,0-1,0 1,0 0,0 0,0-25,0 0,0 25,0-25,0 0,0 0,0-25,-25 25,25-25,-24 25,24-25,0 0,-25 1,25-1,-25 0,25 0,-25 0,25 1,0-1,0 0,0 0,0 25,0-25,0 25,0-24,25 24,-25-25,25 25,0 0,-1 0,1-25,0 25,0 0,24 0,-24 0,0 0,25 0,-25 0,-1 0,26 0,-25 0,0 0</inkml:trace>
  <inkml:trace contextRef="#ctx0" brushRef="#br0" timeOffset="67101.838">16818 4068,'0'-25,"0"25,0 0,0 0,0-25,0 25,0 0,0 0,0 0,0 0,0 0,0 0,0 0,0 25,0-25,0 25,25-25,-25 25,0-25,25 25,-25-1,24 1,-24-25,25 25,-25-25,25 25,-25-25,25 0,-25 0,25 0,-1 0,1-25,0 25,0-25,24 0,-24 1,25-26,-25 25,24-24,1 24,-25-25,24 1,1 24,-25-25</inkml:trace>
  <inkml:trace contextRef="#ctx0" brushRef="#br0" timeOffset="67889.8831">21382 5035,'0'0,"0"-24,0 24,0 0,0 0,0 0,0 0,0 0,0 0,0 0,0 24,0-24,0 25,25 0,-25-25,0 25,25 0,-25-25,0 24,24-24,-24 0,25 0,0-24,-25 24,50-25,-26 0,1 0,25-24,-1 24,1-25</inkml:trace>
  <inkml:trace contextRef="#ctx0" brushRef="#br0" timeOffset="83870.7972">7888 5655,'0'0,"0"0,0 0,0 0,0 0,0 0,-25 0,25 0,0 0,0 0,0 0,0 0,0 0,0 0,0 0,0 0,0 0,0 0,0 0,0 0,0 0,0 0,0 0,0 0,0 0,0 0,0 0,0 0,0 0,0 0,0 0,0 0,0 0,0 0,0 0,25 0,-25 0,0 0,25 0,0 0,0 0,-1 0,1 0,25 0,-25 0,24 0,1 0,0-24,-1 24,1 0,24-25,-24 25,24 0,-24-25,-1 25,26-25,-26 25,1-25,0 25,24-24,-24 24,-1 0,1 0,-1-25,-24 25,25 0,-25 0,-1 0,1 0,0 0,0 0,-25 0,0 0,0 0,0 0,0 0,0 0,0 0,0 0,0 0,0 0,0 0,0 0,0 0,0 0,0 0,0 0,0 0</inkml:trace>
  <inkml:trace contextRef="#ctx0" brushRef="#br0" timeOffset="84878.8548">23664 5829,'0'0,"25"0,-25 0,0 0,0-25,25 25,-25 0,24 0,1-25,0 25,25-24,-26-1,26 25,0-25,24 0,-24 0</inkml:trace>
  <inkml:trace contextRef="#ctx0" brushRef="#br0" timeOffset="85511.891">15776 7491,'0'0,"0"25,0-25,0 0,25 0,-25 0,25 0,-25 0,25 0,-25 0,24 0,1 0,0-25,0 25,24-25,-24 25,25-25</inkml:trace>
  <inkml:trace contextRef="#ctx0" brushRef="#br0" timeOffset="95911.4858">7739 7268,'0'0,"-24"0,24 0,0-25,-25 25,25 0,0 0,0 0,0 0,0 0,0 0,0 0,0 0,0 0,0 0,0 0,0 0,0 0,0 0,25 0,-1 0,1 0,0 0,0 0,24 0,1-25,0 25,-1 0,1-25,24 25,-24 0,24-24,-24 24,24 0,-24 0,0-25,-1 25,1 0,-1 0,1 0,-25 0,24 0,-49 0,25 0,0 0,-25 0,25 0,-25 0,0 0,0 0,0 0,0 0,0 0</inkml:trace>
  <inkml:trace contextRef="#ctx0" brushRef="#br0" timeOffset="110971.3472">12626 6722,'0'0,"0"0,0-25,0 25,0 0,0 0,0 0,0 0,0 0,0 25,0-25,0 0,0 25,0-25,0 25,0-1,0-24,0 25,-25 0,25 0,0 0,0 0,0-1,0 1,0 0,-25-25,25 0,0 0,0 25,0-25,0 0,0 0,0 0,0-25,0 25,0 0,0-25,25 25,-25-25,0 1,25 24,-25-25,0 0,25 0,-25 0,0 25,0-25,0 25,25-24,-25 24</inkml:trace>
  <inkml:trace contextRef="#ctx0" brushRef="#br0" timeOffset="111891.3998">16818 6548,'0'0,"0"0,0 0,0-24,0 24,-25 0,25 0,0 0,0 0,0 0,0 24,0-24,-25 25,25-25,0 25,0-25,-24 25,24 0,-25-25,25 24,0-24,0 0,0 25,0-25,0 0,0 0,0 0,0 0,0 0,0 0,0 0,0 0,0-25,0 25,0 0,0-24,25 24,-25-25,0 25,24-25,-24 25,0 0,0 0,0 0,0 0,0 0,0 0,0 25</inkml:trace>
  <inkml:trace contextRef="#ctx0" brushRef="#br0" timeOffset="112511.4353">12924 7218,'-25'0,"25"0,-25 0,25 0,0 0,0 0,0 0,0 0,0 0,0 0,0 0,0-25,0 25,25 0</inkml:trace>
  <inkml:trace contextRef="#ctx0" brushRef="#br0" timeOffset="112915.4584">16297 6573,'0'0,"0"0,0 0,0 0,0 0,0 0,0 0,0 0,0 0,0 0,0 0,0 0</inkml:trace>
  <inkml:trace contextRef="#ctx0" brushRef="#br0" timeOffset="113322.4817">13072 7342,'0'0,"0"0,0 0,0 0,0 0,0 0,0 0,0 0,0 0</inkml:trace>
  <inkml:trace contextRef="#ctx0" brushRef="#br0" timeOffset="113699.5033">16099 6548,'0'0,"0"0,0 0,0 0,0 0,0 0,0 0,0 0,0 0,0 0,0 0,0 0,0 0,0 0,0 0</inkml:trace>
  <inkml:trace contextRef="#ctx0" brushRef="#br0" timeOffset="114530.5508">16868 6300,'0'0,"0"0,0 0,0 0,0 0,0 0,0 0,0 0,0 0,0 0,0 0,0 0,0 0,0 0,0 0,0 0,0 0,0 0,0 0</inkml:trace>
  <inkml:trace contextRef="#ctx0" brushRef="#br0" timeOffset="115090.5828">13320 6995,'0'0,"0"0,0 0,0 0,0 0,0 0,0 0,0 0,0 0,0 0,-24 0,24 0,0 0,0 0,0-25,0 25,0 0,0 0,0 0,0 0,0 0,0 0,0 0</inkml:trace>
  <inkml:trace contextRef="#ctx0" brushRef="#br0" timeOffset="115594.6117">16396 6598,'0'0,"0"0,0 0,0 0,0 0,0 0,0 0,0 0,0 0,0 0,0 0,0 0</inkml:trace>
  <inkml:trace contextRef="#ctx0" brushRef="#br0" timeOffset="116114.6414">13048 7441,'0'0,"0"0,0 0,0 0,0 0,0 0,0 0,0 0,0 0,0 0,0 0,0 0,0 0,0 0,0 0,0 0,0 0,0 0,0 0,0 0,0 0,0 0,0 0</inkml:trace>
  <inkml:trace contextRef="#ctx0" brushRef="#br0" timeOffset="121120.9277">11807 6846,'0'-25,"0"25,0 0,0 0,0 0,0 0,0 0</inkml:trace>
  <inkml:trace contextRef="#ctx0" brushRef="#br0" timeOffset="121876.971">16272 6052,'0'0,"0"0,0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3065.0389">22077 8210,'0'0,"0"0,0 0,0 0,0 0,0 0,0 0,0 0,0 0,0 0,0 0,0 0,0 0,0 0,0 0,0 0,0 0,0 0,0 0,0 0,0 0,0 0,0 0,0 0,0 0,0 25,0-25,0 0,0 0,0 0,0 0,0 0,0 0,0 0,0 0,0 0,0 0,0 0,0 0,0 0,0 0,0 0,0 0,0 0,0 0,0 0,0 0,0 0,0 0,0 0,0 0,0 0,0 0,0 0,0 0,0-25</inkml:trace>
  <inkml:trace contextRef="#ctx0" brushRef="#br0" timeOffset="129830.4259">14313 11658,'0'0,"0"-25,0 25,0 0,0 0,0 0,0 0,0 0,0 0,0 0,0 0,0 0,0 0,0 0,0 0,0 0,24 25,-24-25,0 25,0-25,0 25,0 0,25-25,-25 24,0-24,0 25,0-25,0 25,0-25,0 0,25 0,-25 0,0 0,0 0,0 0,0 0,0 0,0 0,0 0,25-25,-25 25,0-25,0 1,25 24,-25-25,0 0,24 0,-24 0,0 1,25-1,-25 0,0 0,25 25,-25-25,0 25,0-24,0 24,0 0,0 0,0 0,0 0,0 0,25 0,-25 24,0-24,0 0,0 25,0-25,0 25,0-25,0 25,0-25,0 25,0-25,0 0,0 0,0 24,0-24,25 0,-25 0,0 0,0 0,0 0,0 0,0 0,0-24,0 24,0 0,25 0,-25-25,0 25,0 0,24-25,-24 25,0 0,0-25,25 25,-25 0,0 0,0 0,0 0,0 25,0-25,0 0,25 25,-25-25,0 25,0-1,0-24,0 25,0 0,0-25,0 25,0-25,0 25,0-25,0 0,0 0,0 0,25 0,-25 0,0 0,0 0,0 0,0 0,25 0,-25-25,0 25,24-25,-24 25,0-25,25 25,-25-25,25 25,-25 0,0 0,0 0,0 0,25 0,-25 0,0 0,0 0,0 0,0 0,0 0,0 25</inkml:trace>
  <inkml:trace contextRef="#ctx0" brushRef="#br0" timeOffset="133867.6568">14139 7937,'0'0,"0"0,0 0,0-24,0 24,0 0,0 0,0 0,0-25,25 25,-25 0,0-25,0 25,25 0,-25-25,0 25,24-25,-24 25,0 0,25-24,-25 24,0-25,0 25,0 0,0-25,0 25,25 0,-25-25,0 25,0 0,0 0,0-25,0 25,0 0,0 0,0 0,0 0,0 0,0 0,0-24,0 24,0 0,0 0,0 0,0 0,0 0,0 0,0 0,0 24,0-24,0 0,0 0,-25 0,25 0,0 0,0 25,-25-25,25 0,0 0,0 25,-24-25,24 0,0 0,0 0,0 25,0-25,0 0,0 0,0 0,0 0,0 0,0-25,0 25,0 0,0 0,0-25,0 25,0 0,0-25,0 25,24-24,-24 24,0 0,25-25,-25 25,0 0,25 0,-25 0,0 0,25 0,-25 0,25 0,-25 25,24-25,-24 0</inkml:trace>
  <inkml:trace contextRef="#ctx0" brushRef="#br0" timeOffset="134883.7149">14759 8558,'0'-25,"0"0,0 25,0-25,0 25,0 0,0-25,0 25,0 0,0 0,0 0,0 0,0 0,0 25,0-25,0 25,0-25,0 25,0 0,0-1,0 1,0 25,0-25,0-1,0 1,0 0,0 0,0 0,-25-1,25 1,0-25,0 25,0-25,0 25,0-25,0 0,0 0,0 0,0 0,0 0,0 0,-24-25,24 25,0 0,0-25,-25 25,25 0,0-25,0 25,0-24,0 24,0-25,0 25,0 0,0 0,0 0,0 0,-25 0,25 0,0 0,0 0,0 0,0 0,0 25,25-25,-25 0,0 24,0-24,25 0,-25 25,0-25,0 0,24 0,-24 0,0 0,25 0,0 0,-25-25,25 25,0-24,24-1</inkml:trace>
  <inkml:trace contextRef="#ctx0" brushRef="#br0" timeOffset="137766.8798">9104 8781,'-25'0,"25"0,0 0,0 0,0 0,0 0,0 0,0 0,0 0,0 0,0 0,0 0,0 0,0 0,0 0,0 0,0 0,0 0,0 0,0 0,0 0,0 0,0 0,0 0,0 0,0 0,0 0,0 0,0 0,0 0,0 0,0 0,25 0,-25 0,24 0,1 25,0-25,0 0,0 0,24 0,-24 0,25 0,-25 0,24-25,1 25,-1 0,-24 0,25 0,-1 0,1-25,-25 25,24 0,-24 0,0 0,0 0,0 0,-1 0,1 0,-25 0,0 0,0 0,25 0,-25 0,0 0,0 0,0 0,0 0,0 0,0 0,0 0,0 0,0 0,0 0,0 0</inkml:trace>
  <inkml:trace contextRef="#ctx0" brushRef="#br0" timeOffset="150443.6049">9302 10170,'-25'0,"25"0,0 0,-25 0,25 0,0 0,0 0,-24 0,24 0,0 0,0 0,0 0,0 0,0 0,0 0,0 0,0 0,0 25,0-25,24 0,1 0,0 0,0 0,0 25,24-25,-24 0,25 0,-1 0,-24 0,50 0,-26 0,1 0,-1-25,1 25,24 0,-24 0,0 0,-1 0,1-25,-1 25,1 0,-25 0,0 0,-1 0,-24 0,0 0,0 0,25 0,-25 0,0 0,0 0,0 25,0-25,0 0,0 0,0 0,0 0,0 0</inkml:trace>
  <inkml:trace contextRef="#ctx0" brushRef="#br0" timeOffset="170938.7772">4168 12229,'0'0,"0"0,0 0,-25 0,25 0,0 0,0 0,0 0,0 0,0 0,0 0,0 0,0 0,0 0,25 0,-25 0,24 0,1 0,-25 0,25 0,25-25,-26 25,1 0,25 0,-1 0,-24 0,25-25,-1 25,1 0,0 0</inkml:trace>
  <inkml:trace contextRef="#ctx0" brushRef="#br0" timeOffset="171326.7994">5730 12204,'-25'0,"25"0,0 0,0 0,0 0,0 0,0 0,0 0,25 0,-25 0,25 0,-25 0,25 0,0 0,-1 0,1 0,25 0,-25-25,24 25,1 0</inkml:trace>
  <inkml:trace contextRef="#ctx0" brushRef="#br0" timeOffset="171578.8138">7020 12055,'0'25,"0"-25,0 0,0 25,0-25,0 0,0 0,0 0,0 0,0 0,25 0,-25 0,0 0,25 24,-25-24,24 0,-24 0,25 0,0 0,-25 0,25 0,0 0,0 0,-1 0,1 0,0 0,25 0,-26 0,1 0,25-24,-25 24</inkml:trace>
  <inkml:trace contextRef="#ctx0" brushRef="#br0" timeOffset="172896.8892">12874 6995,'0'0,"0"0,0 0,0 0,0 0,25 0,-25 0,0 0,0 0,0 0,0 0,0 0,0 0,0 0,0 0,0 0,0 0,0 0,0 0,0 0,0 25,0-25,0 0,0 0,0 25,-25-25,25 24,0-24,0 0,-25 25,25-25,0 0,0 0,0 0,0 0,0 0,0 0,0 0,0 0,0 0,0 0,0 0,0 0,0 0,25 0,-25 0,0-25,25 25,-25 0,0-24,25 24,-25-25,0 25,24 0</inkml:trace>
  <inkml:trace contextRef="#ctx0" brushRef="#br0" timeOffset="173803.941">16868 6573,'0'0,"0"0,0-25,0 25,0 0,0 0,0 0,-25 0,25 0,0 0,0 0,0 0,0 25,0-25,0 0,-25 0,25 25,0-25,0 0,0 25,0-25,-25 0,25 0,0 25,0-25,0 0,0 0,0 0,0 0,0 0,0 0,0-25,25 25,-25 0,0 0,0 0,0 0,25-25,-25 25</inkml:trace>
  <inkml:trace contextRef="#ctx0" brushRef="#br0" timeOffset="174732.9942">12725 7045,'0'24,"0"-24,-25 25,25-25,0 25,0-25,0 25,0-25,0 25,0-25,0 24,0-24,0 0,0 0,0 0,0 0,0 0,0 0,25 0,-25 0,0 0,25-24,-25 24,0 0,25-25,-25 25,25-25,-25 25,24-25,-24 25,25-25,0 1</inkml:trace>
  <inkml:trace contextRef="#ctx0" brushRef="#br0" timeOffset="175293.0262">16669 6474,'0'0,"0"0,0 0,0 0,0 0,0 0,0 0,25 0,-25 0,25 0,0-25,-1 25,1-25,25 1</inkml:trace>
  <inkml:trace contextRef="#ctx0" brushRef="#br0" timeOffset="180480.3229">13147 6970,'0'0,"0"0,-25 0,25 0,0 0,0 0,-25 0,25 0,0 0,0 0,0 0</inkml:trace>
  <inkml:trace contextRef="#ctx0" brushRef="#br0" timeOffset="180876.3456">16446 6424,'0'-24,"0"24,0 0,0 0,0 0,0 0,0 0</inkml:trace>
  <inkml:trace contextRef="#ctx0" brushRef="#br0" timeOffset="185567.6139">14759 6772,'0'0,"0"0,0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87197.7071">16347 8930,'0'-25,"0"25,0 0,0 0,0 0,0 0,0 0,0 0,24 25,-24-25,25 24,-25-24,25 25,0-25,0 25,-25-25,24 25,1 0,0-25,-25 0,25 25,0-25,-1 0,-24 0,25 24,-25-24,25 0</inkml:trace>
  <inkml:trace contextRef="#ctx0" brushRef="#br0" timeOffset="187340.7153">16669 8979,'-25'-25,"25"25,-25 0,25-24,0 24,0 0,0 0,-24 0,24 0,0 0,0 0,-25 0,25 24,0-24,-25 25,25 0,-25-25,25 25,-25 25,25-26,-24 1,24 0</inkml:trace>
  <inkml:trace contextRef="#ctx0" brushRef="#br0" timeOffset="187960.7508">21754 9079,'25'-25,"-25"25,25 0,-25-25,24 25,1 0,-25 0,25-25,-25 25,25 0,0 0,-25 0,24 0,-24 0,25 25,-25-25,25 0,-25 0,25 25,0-25,-25 25,25-25,-25 0,24 24,-24-24,0 0,0 25,25-25,-25 0,0 0,0 0</inkml:trace>
  <inkml:trace contextRef="#ctx0" brushRef="#br0" timeOffset="188096.7585">22027 8979,'0'25,"-25"-25,0 0,25 25,-25-25,1 0,-1 25,25 0,-25-1,0 1,0 0,-24 0</inkml:trace>
  <inkml:trace contextRef="#ctx0" brushRef="#br0" timeOffset="190045.87">8310 11708,'0'-25,"0"25,0 0,-25 0,25 0,0 0,0 0,0 0,0 0,-25 0,25 0,0 0,0 0,0 0,0 0,0 0,0 0,0 25,0-25,0 0,0 0,0 0,0 0,0 0,25 0,-25 0,25 0,-25 0,25 0,0 0,-1 25,1-25,25 0,-25 0,24 0,-24 0,25 0,-26 0,26 0,0 0,-26 0,26 0,0 0,-1 0,1-25,-1 25,1 0,0-25,-1 25,1 0,-1 0,1-25,-25 25,25 0,-26 0,26 0,-25 0,0 0,-1 0,-24 0,25 0,-25 0,25 0,-25 0,0 0,0 0,0 0,0 0,0 0,0 0</inkml:trace>
  <inkml:trace contextRef="#ctx0" brushRef="#br0" timeOffset="194456.1223">15727 6524,'0'0,"0"0,0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214107.2463">8285 13171,'-25'0,"25"0,0 0,0 0,0 0,0 0,-24 0,24 0,0 0,0 0,0 0,24 0,-24 0,25 0,0 25,-25-25,50 0,-26 0,1 0,0 0,25 0,-1 0,-24 0,25 25,-1-25,1 0,-1 0,1 0,0 25,24-25,-24 0,-1 0,1 0,-1 0,1 0,-25 25,24-25,1 0,-25 0,0 0,0 0,-1 0,1 0,0 0,-25 0,25 0,-25 0,0 0,25 0,-25 0,0 0,0 0,0 0</inkml:trace>
  <inkml:trace contextRef="#ctx0" brushRef="#br0" timeOffset="224651.8494">11038 14734,'0'0,"0"-25,0 25,0 0,0 0,0 0,0 0,0 0,0 0,0-25,0 25,0 0,0 0,0 0,25 0,-25 0,25 0,0 0,0 25,-1-25,26 0,-25 0,24 0,1 0,0 0,-1 0,1-25,0 25,-1 0,1 0,24 0,-24-24,-1 24,1 0,0 0,-26-25,26 25,-25 0,0 0,-1 0,1 0,0 0,-25 0,0 0,25 0,-25 0,0 0,0 0,0 0,0 0,0 0,0 0,0 0,0 0</inkml:trace>
  <inkml:trace contextRef="#ctx0" brushRef="#br0" timeOffset="226816.9732">13072 9798,'0'0,"0"0,0 25,0-25,0 0,0 0,-24 24,24-24,0 25,0 0,-25 0,25 24,0-24,-25 25,25 0,-25-1,25 1,-25 24,25-24,-24 24,24 1,-25-26,25 1,-25-1,25 1,0 0,0-26,0 1,0 0,0-25,0 0,0 25,0-25,0 0,0 0,0-25,0 25,25-25,-25 0,25 1,-25-26,24 25,1-24,-25-1,25 0,0 1,0-1,-1-24,1 24,0 1,0-1,0 0,24 1,-24-1,0 0,0 26,24-26,-24 25,0 0,0 1,-1-1,1 0,0 0,0 0,0 25,0 0,-25 0,24 0,-24 0,0 0,25 25,-25-25,0 25,0 0,0 24,0-24,0 0,0 25,-25-1,1 1,24 0,-25-1,25 1,-25-25,0 24,0 1,25-1,-25 1,1-25,24 24,-25-24,0 25,25-25,-25-1,25 26,-25-25,25 0,0-25,0 24,0 1,0-25,0 0,0 0,0 0,0 0,25 0,-25 0,25-25,0 1,-25-1,25 0,-1 0,1-24,0 24,0-25,0 1,0-1,-1 0,1 1,25-1,-25 1,-1 24,1-25,0 25,0 1,0-1,-25 25,24-25,-24 25,0 0,0 0,0 25,0-25,0 25,0-1,0 26,0-25,-24 24,24 26,-25-26,0 26,0-1,0 25,1-24,-1-1,0 25,0-24,25-1,-25 1,1-26,-1 1,25 0,-25-1,25-24,0 0,0 0,0-25,0 0,0 0,0 0,25 0,-25 0,25-25,-25 25,24-25,1-25,0 26,-25-1,25-25,0 0,-1 1,1-1,0 1,0-1,0 25,-1-24,1-1,0 25,-25 0,25 1,-25-1,25 25,-25-25,0 25,0 25,0-25,0 25,-25-1,25 26,-25-25,25 24,-25 1,0 0,1 24,-1-24,0-1,25 1,-25 0,0-1,25-24,-24 0,24 0</inkml:trace>
  <inkml:trace contextRef="#ctx0" brushRef="#br0" timeOffset="228954.0955">22845 9500,'0'-25,"0"1,0 24,0-25,0 0,0 25,0 0,0-25,0 25,0 0,-24 0,24 0,0 0,0 25,0-25,0 0,0 25,24 0,1-1,-25 1,25 25,-25-25,25-1,-25 26,25-25,-25 24,0-24,24 25,-24-25,0-1,0 1,0 0,0 0,0-25,25 25,-25-25,0 0,0 24,0-24</inkml:trace>
  <inkml:trace contextRef="#ctx0" brushRef="#br0" timeOffset="229298.1151">22796 9500,'-25'-25,"25"25,0 0,-25 0,25 0,-25 25,25-25,-24 0,24 25,-25-25,25 25,-25-25,25 25,0-1,0-24,-25 0,25 25,0-25,0 0,0 0,0 0,0 0,0 0,0 0,0 0,0 0,0-25,0 25,0-24,0-1,25 25,-25-25,25-25,-25 26,25-1,-25 0,24 0,1 0,-25 1,25 24,0-25,-25 25,25 0,-1 0,-24 0,25 0,0 0,0 25,0-1,-1-24,-24 25,25 0,0 0,0 0,0-25,0 24,-1-24</inkml:trace>
  <inkml:trace contextRef="#ctx0" brushRef="#br0" timeOffset="239165.6795">10691 16098,'-25'0,"25"0,0 0,0-25,0 25,0 0,0 0,0 0,25 0,-25 0,25 0,-25 0,25 0,0 0,-1 0,26 0,-25 0,24 0,-24 0,25-24,-1 24,1 0,0 0,-1 0,1-25,-1 25,1 0,0 0,-1-25,26 25,-26 0,1 0,0-25,-1 25,1 0,-1 0,1-25,0 25,-1 0,1 0,-25 0,24 0,-24 0,0-24,24 24,-24 0,0 0,0 0,0 0,-1 0,-24 0,25 0,-25 0,0 0,25 0,-25 0,0 0,0 0,0 0,0 0,0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15:16.652"/>
    </inkml:context>
    <inkml:brush xml:id="br0">
      <inkml:brushProperty name="width" value="0.05292" units="cm"/>
      <inkml:brushProperty name="height" value="0.05292" units="cm"/>
      <inkml:brushProperty name="color" value="#FF0000"/>
    </inkml:brush>
  </inkml:definitions>
  <inkml:trace contextRef="#ctx0" brushRef="#br0">13717 6226,'-24'0,"-1"0,25 0,-25 0,0 0,0 25,25-25,-24 0,-1 25,25-25,-25 0,0 0,25 24,-25-24,25 0,-25 25,1-25,24 0,-25 25,25-25,-25 25,0-25,25 25,-25-25,1 24,24 1,-25-25,0 25,25-25,-25 25,0 0,25-25,-24 24,-1 1,25-25,-25 25,0 0,25-25,-25 25,25-1,-24 1,24 0,-25-25,25 25,-25 0,25-1,0 1,-25 0,25 0,0 0,0 0,-25-1,25 1,0 0,0 0,0 0,0-1,0 1,0 0,0 0,0 0,0-1,0 1,0 0,0 0,0 0,0-1,25 1,-25 0,0 0,25 0,-25-1,0 1,25 0,-25 0,25 0,-25-1,24 1,-24 0,25-25,-25 25,25 0,-25-1,25 1,0-25,-1 25,1 0,0 0,0-25,0 24,-25 1,24-25,1 25,0 0,0-25,0 25,-1-25,1 24,0-24,0 25,0-25,0 0,-1 25,1-25,0 0,0 25,0-25,-1 0,1 0,25 0,-25 0,-1 0,1 0,0 0,0 0,24 0,-24 0,0 0,0 0,0 0,24 0,-24 0,0-25,0 25,-1 0,26-25,-25 25,0-25,-1 25,1-24,0 24,25-25,-26 0,1 25,0-25,0 0,0 25,0-24,-1-1,1 0,0 25,0-25,-25 0,25 1,-1 24,1-25,0 0,-25 0,25 25,0-25,-25 1,24-1,1 0,-25 0,25 0,-25 1,25-1,-25 0,25 0,-25 0,24 1,-24-1,0 0,0 0,25 0,-25 1,0-1,0 0,0-25,0 26,0-1,25 0,-25 0,0 0,0 1,0-1,0 0,0 0,0 0,0 0,0 1,-25-1,25 0,-25 0,25 25,-24-25,24 1,-25-1,25 0,-25 25,0-25,25 0,-25 1,1-1,-1 0,25 25,-25-25,0 0,0 1,1 24,24-25,-25 0,0 25,0-25,25 25,-25-25,1 25,-1-24,0 24,25-25,-25 25,0-25,0 25,1-25,-1 25,0-25,0 25,0 0,-24-24,24 24,0 0,0 0,1 0,-26 0,25 0,0 0,-24 0,24 0,-25 24,26-24,-26 25,25-25,-24 25,24 0,-25 0,25 24</inkml:trace>
  <inkml:trace contextRef="#ctx0" brushRef="#br0" timeOffset="754.0432">13866 6846,'0'0,"0"0,0 0,-25 0,25 0,0 0,-24 0,24 0,0 0,0 0,0 0,0 0,0 25,0-25,0 25,0-25,0 25,0-1,-25 1,25 0,0 0,0 0,0-1,0 1,0 0,0 0,0 0,0-1,0-24,0 25,0-25,0 0,0 0,0 0,0 0,0 0,0 0,0 0,0 0,0 0,0 0,0-25,0 25,0-24,0-1,0 0,0 0,0 0,0-24,0 24,0 0,0-24,0 24,0 0,0 0,0 0,25 0,-25 25,0-24,0 24,24-25,-24 25,0 0,0 0,25 0,-25 0,25 25,-25-25,25 24,-25-24,25 25,-25 0,24 0,1 0,-25 0,25-1,0 1,-25 0,25 0,-1 0,-24-1,25 1,-25-25,25 25,-25-25,0 25,25-25,-25 0,0 25,25-25</inkml:trace>
  <inkml:trace contextRef="#ctx0" brushRef="#br0" timeOffset="926.053">13866 7119,'0'0,"0"0,0 0,0 0,0 0,0 0,0 0,0 0,0 0,25-25,0 25,-25-25,25 25,24-24,-24-1</inkml:trace>
  <inkml:trace contextRef="#ctx0" brushRef="#br0" timeOffset="3694.2113">14015 5085,'-25'0,"25"-25,0 25,0 0,-25 0,25 0,-24 0,24 0,-25-25,25 25,-25 0,0 0,25-24,-25 24,25 0,-24 0,-1-25,25 25,-25 0,0 0,25 0,-25-25,1 25,24 0,-25 0,0 0,25 0,-25 0,0 0,1 0,-1 0,0 0,25 0,-25 25,0-25,0 0,1 25,-1-25,0 0,0 24,0-24,-24 0,24 25,0-25,0 25,1-25,-1 25,0-25,0 0,0 25,1-25,24 24,-25-24,0 25,0-25,0 25,1-25,24 0,-25 25,0-25,25 25,-25-25,0 24,25-24,-24 25,-1 0,25-25,-25 25,0-25,25 25,-25-1,1 1,24-25,-25 25,0 0,25 0,-25-1,0-24,1 25,24 0,-25 0,0 0,25-1,-25 1,0 0,25 0,-25-25,25 25,-24-1,-1 1,25 0,-25-25,25 25,-25 0,25-25,-25 25,25-1,-24 1,24-25,0 25,-25 0,25 0,-25-1,25 1,-25 0,25-25,-25 25,25 24,-24-24,24 0,-25 0,25 0,0-1,-25 1,25 0,-25 25,25-26,0 1,-25 0,25 0,0 0,0-1,-24 1,24 0,0 0,0 0,0-1,0 1,0 0,-25 0,25 0,0-1,0 1,0 0,0 0,0 0,0 0,0-1,0 26,0-25,0 0,25-1,-25 1,0 0,0 0,0 0,0-1,24 1,-24 0,0 0,0 0,25-25,-25 24,0 1,0 0,25 0,-25-25,0 25,25-1,-25 1,0-25,25 25,-25 0,0 0,24-25,-24 24,0 1,25 0,-25 0,0-25,25 25,-25-1,25 1,-25 0,0-25,25 25,-25 0,0-1,24 1,-24-25,0 25,25 0,-25-25,25 25,-25-1,25 1,-25-25,25 25,-25 0,24 0,-24 0,25-25,-25 24,25 1,0 0,-25 0,25-25,-25 25,25-1,-1 1,-24 0,25-25,0 25,-25 0,25-1,0-24,-25 25,24 0,1-25,0 25,-25 0,25-25,0 24,-1 1,-24-25,25 25,0 0,0-25,-25 25,25-1,-1-24,1 25,0 0,0-25,-25 25,25 0,-1-25,1 24,25-24,-25 25,-1 0,1-25,0 25,0 0,0-25,-1 24,1-24,25 25,-25 0,-1-25,1 25,0-25,25 25,-25-25,-1 0,1 24,25-24,-25 25,-1-25,1 0,25 0,-25 25,-1-25,26 0,-25 0,0 25,24-25,-24 0,25 0,-1 0,-24 0,25 0,-26 0,26 0,0 0,-26-25,26 25,-25 0,24 0,-24 0,0-25,25 25,-25 0,24 0,-24 0,25-25,-26 25,26 0,-25 0,24 0,1-24,-25 24,24 0,1-25,0 25,-26 0,26-25,-25 25,24-25,1 25,-25-25,24 25,-24-24,25 24,-25-25,-1 25,26-25,-25 0,0 25,24-25,-24 25,0-24,25 24,-26-25,1 0,25 25,-25-25,-1 0,1 1,25 24,-25-25,-1 0,1 0,0 0,0 1,0-1,-1 25,1-25,0 0,-25 0,25 1,0-1,-25 25,24-25,1 0,-25 0,25 1,-25-1,25 0,-25 0,25 0,-25 1,0-1,24 0,-24 0,25 0,-25 0,0-24,25 24,-25 0,25 0,-25 1,0-1,0 0,25 0,-25 0,0 1,0-1,0 0,24 0,-24 0,0 1,0 24,0-25,0-25,0 25,0 1,0-1,0 0,0 0,0 0,0 1,0-1,0 0,0 0,0 0,0 1,0-1,0 0,0 0,0 0,0 1,-24-1,24 0,0 0,0 0,0 1,0-1,-25 0,25 0,0 0,0 0,-25 25,25-24,0-1,0 0,-25 0,25 25,0-25,-25 1,25-1,0 0,-24 25,24-25,0 0,-25 25,25-24,0-1,-25 0,25 25,0-25,-25 0,25 25,-25-24,25-1,0 25,-24-25,24 0,-25 25,25-25,0 1,-25-1,25 25,-25-25,25 0,-25 0,25 1,-24 24,24-25,-25 0,25 0,-25 25,0-25,25 1,-25-1,25 25,-24-25,-1 0,25 25,-25-25,0 1,25 24,-25-25,1 0,-1 25,25-25,-25 0,0 25,0-25,1 1,24 24,-25-25,0 0,0 0,0 25,25-25,-25 1,1-1,-1 25,0-25,25 0,-25 25,0-25,1 1,-1-1,0 25,25-25,-25 0,0 25,1-25,-1 25,0-24,0 24,0-25,1 0,-1 25,0-25,0 25,0-25,25 25,-24-24,-1 24,0 0,0-25,0 25,25-25,-24 25,-1 0,0-25,25 25,-25-25,0 25,1 0,24-24,-25 24,0 0,0-25,25 25,-25 0,1-25,24 25,-25 0,25-25,-25 25,0 0,25-25,-25 25,1 0,24 0,-25-24,0 24,25 0,-25 0,0 0,0-25,25 25,-24 0,-1 0,0 0,0 0,0-25,25 25,-24 0,-1 0,0 0,0 0,0 0,1 0,-1 0,-25 0,25 0,1 0,-1 0,0 0,-25 0,26 25,-26-25,25 0,-24 25,24-25,-25 24</inkml:trace>
  <inkml:trace contextRef="#ctx0" brushRef="#br0" timeOffset="4643.2656">13519 5631,'0'0,"-25"-25,25 25,0 0,0 0,0 0,-25 0,25 0,0 0,0 0,0 0,0 0,0 0,0 25,0-25,25 0,-25 0,0 24,0-24,0 0,0 25,25-25,-25 0,0 0,0 25,0-25,0 0,0 0,0 0,0 0,0 0,0 0,0 0,0-25,0 25,0 0,0 0,-25-25,25 25,0-24,-25-1,25 0,-25 0,25 0,-24 1,24-1,-25-25,25 25,0 1,0-1,0 0,0 0,0 0,0 1,0-1,25 0,-25 25,24-25,-24 25,25-25,0 25,-25 0,25 0,0 0,-25 0,25 0,-25 0,24 0,-24 0,0 25,25-25,-25 25,0 0,0-25,0 25,0-1,0 1,0 0,0-25,0 25,0 0,0-25,0 24,0 1,-25-25,25 0,0 25,0-25,0 0,0 0,0 0,0 0,0 0,0 0,0 0,0 0,0 0,0 0,0 0,0 0,0 0,0 0,25 0,-25 0,25 0,-25 0,25 0,-25 0,25 0,-1 0,-24 0,25 25,0-25,-25 0,25 25,-25-25,0 0,25 24,-25-24,0 25,0 0,0-25,0 25,-25 0,25-25,-25 24,0 1,25-25,-25 25,1-25,-1 0,0 25,0-25,0 0,1 0,-1 0</inkml:trace>
  <inkml:trace contextRef="#ctx0" brushRef="#br0" timeOffset="5570.3186">10567 3820,'25'-25,"25"25,-26-25,26 1,-25-1,24 0,1 0,0-25,-1 26,26-1,-26-25</inkml:trace>
  <inkml:trace contextRef="#ctx0" brushRef="#br0" timeOffset="11350.6493">15305 4564,'0'0,"0"25,-25-25,25 0,-25 25,25-25,-25 0,25 24,-24-24,24 25,0-25,-25 0,25 25,-25-25,25 25,-25-25,25 0,0 25,-25-25,25 24,-24-24,24 25,0-25,-25 25,25 0,-25-25,25 25,0 0,-25-25,25 24,0 1,0 0,-25-25,25 25,0 0,0-1,-24 1,24-25,0 25,0 0,0 0,0-1,0-24,0 25,0 0,0 0,0-25,0 25,0-1,0 1,0 0,0 0,0 0,24-1,-24 1,0 0,0 0,0 0,0-1,0 1,0 0,25 0,-25 0,0-1,25 1,-25 0,25 0,-25 0,25-1,-25 1,24 0,-24 0,25-25,-25 25,25-25,-25 25,25-25,0 24,-25-24,24 25,-24-25,25 25,0-25,-25 0,25 25,0-25,-25 25,24-25,1 0,-25 24,25-24,0 0,-25 25,25-25,-1 0,-24 25,25-25,0 0,-25 0,25 25,0-25,-25 0,24 0,1 0,0 0,-25 0,25 25,0-25,0 0,-1 0,1 0,0 0,0 0,0 0,-25 0,24 0,1 0,0 0,0-25,0 25,-1 0,1 0,0-25,0 25,0 0,-1 0,-24-25,25 25,0 0,0 0,0-25,-1 25,1 0,0-24,0 24,0-25,-1 25,1-25,0 25,0-25,0 0,-1 25,26-24,-25 24,0-25,-1 0,1 25,0-25,0 0,0 25,0-25,-1 1,1-1,0 25,-25-25,25 0,0 0,-1 25,-24-24,25-1,0 0,-25 0,25 0,-25 1,25-1,-25 0,24 25,-24-25,0 0,25 1,-25-1,25 0,-25 0,0 0,0 1,25-1,-25 0,0 0,0 0,0 1,0-1,0 25,0-25,0 0,0 0,0 1,0 24,0-25,0 0,0 0,0 0,-25 25,25-24,0-1,-25 0,25 0,0 0,-25 25,25-25,-24 1,24 24,0-25,-25 0,25 25,-25-25,25 0,-25 25,25-24,-25-1,25 25,-24-25,-1 25,25-25,-25 0,0 25,25-24,-25 24,1-25,24 25,-25-25,25 0,-25 25,0-25,25 25,-25-24,25 24,-25-25,25 25,-24-25,-1 25,25 0,-25-25,25 25,-25-25,0 25,25 0,-24 0,24-24,-25 24,0 0,25-25,-25 25,0 0,25 0,-24-25,24 25,-25 0,25 0,-25 0,25 0,-25 0,0 0,25 0,-24 0,24 0,-25 0,0 0,25 0,-25 0,0 0,25 0,-24 0,24 0,-25 0,25 0,-25 0,0 0,25 0,-25 0,25 0,-24 0,24 0,-25 0,0 0,25 0,-25 25,25-25,-25 0,1 0,24 0,-25 0,0 25,0-25,25 0,-25 24,1-24,-1 0,25 0,-25 25,0-25,25 25,-25-25,0 0,1 25,24-25,-25 0,0 25,0-25,25 24,-25-24,1 25,-1-25,0 25,0-25,0 25,1-25,-1 25,0-25,0 24,0-24,1 25,-1 0,-25-25,25 25,1 0,-1-1,0 1,0-25,-24 25,24 0,0 0</inkml:trace>
  <inkml:trace contextRef="#ctx0" brushRef="#br0" timeOffset="11886.6799">16148 4713,'0'0,"0"-25,0 25,0 0,0 0,0-25,0 25,-25 0,25 0,0 0,0 0,0-25,-24 25,24 0,0 0,-25 0,25 0,0 0,-25 25,25-25,-25 25,25-25,-25 25,25-25,-24 25,24-1,-25 1,25 0,-25 0,25 0,0 0,0-1,0 1,0 0,0 0,0 0,0-1,25 1,-25-25,25 25,-1-25,-24 0,25 25,0-25,0 0,0 0,-25 0,49 0,-24-25,0 25,0-25,-1 25,1-25,0 25,25-24</inkml:trace>
  <inkml:trace contextRef="#ctx0" brushRef="#br0" timeOffset="15041.8604">14660 7813,'-25'0,"25"0,0 0,-25-24,25 24,-24 0,24-25,0 25,-25 0,25-25,-25 25,25 0,0-25,-25 25,25 0,0 0,-25-25,25 25,-25 0,25-24,-24 24,24 0,-25 0,25-25,-25 25,25 0,-25 0,25-25,0 25,-25 0,25 0,-24 0,24 0,0 0,-25 0,25 0,-25-25,25 25,0 0,-25 0,25 0,0 0,-25 0,25 0,0 0,-24-25,24 25,-25 0,25 0,0 0,-25 0,25 0,-25 0,25 0,0-24,-25 24,25 0,-24 0,24 0,-25 0,25 0,-25 24,0-24,25 0,-25 0,1 0,24 0,-25 25,0-25,0 0,25 0,-25 25,1-25,24 0,-25 25,0-25,0 0,25 25,-25-25,1 0,24 24,-25-24,0 0,25 25,-25-25,0 25,25-25,-24 0,-1 25,0-25,0 25,25-25,-25 24,0 1,1-25,-1 25,0-25,0 25,25-25,-25 25,1-1,24-24,-25 25,0 0,25-25,-25 25,0 0,1 0,24-25,-25 24,0 1,25 0,-25-25,0 25,25 0,-24-1,-1 1,25-25,-25 25,25 0,-25 0,25-25,-25 24,25 1,-24 0,24 0,-25 0,25-1,-25 1,25 0,0 0,-25 0,25-1,-25 1,25 0,0 0,0 0,0-1,0 1,-24 0,24 0,0 0,0-1,0 1,0 0,0 0,0 0,0-25,24 24,-24 1,0 0,25 0,-25 0,0 0,0-25,25 24,-25 1,0 0,25 0,-25 0,0-1,25 1,-25 0,0 0,0 0,24-1,-24 1,25 0,-25 0,0 0,25-1,-25 1,0 0,25 0,-25 0,25-25,-25 24,0 1,24 0,-24-25,25 25,-25 0,25-25,-25 24,25 1,-25-25,25 25,-25 0,24 0,1-25,-25 24,25 1,0 0,-25 0,25 0,-1-1,1 1,-25 0,25 0,0 0,0-25,-1 25,1-1,0-24,-25 25,25-25,0 25,0-25,-1 25,-24-25,25 0,0 25,-25-25,25 0,0 0,-1 24,-24-24,25 0,0 0,0 0,0 0,-25 0,24 0,1 0,0 0,0 25,0-25,-1 0,1 0,25 0,-25 0,-1 0,1 0,0 0,0 0,0-25,-1 25,1 0,0 0,0-24,0 24,-1-25,1 25,-25-25,25 25,0-25,0 25,-1 0,-24-25,25 25,0-24,0 24,-25-25,25 25,0-25,-25 25,24-25,1 25,0-25,-25 25,25-25,0 25,-25-24,24-1,1 25,-25-25,25 25,0-25,-25 0,25 25,-25-24,24-1,1 25,-25-25,25 0,-25 0,25 1,-25 24,25-25,-25 0,0 0,24 0,-24 25,25-24,-25-1,0 0,25 0,-25 0,0 1,25-1,-25 0,0 0,0 0,25 1,-25-1,0 0,0 25,24-25,-24 0,0 1,0-1,0 0,0 0,25 0,-25 25,0-24,0-1,0 0,0 25,0-25,0 0,0 25,0-25,0 1,0-1,0 25,0-25,0 0,0 0,0 1,0 24,0-25,0 0,0 0,0 0,-25 25,25-24,0-1,0 0,0 25,0-25,-24 0,24 1,0 24,0-25,0 0,-25 25,25-25,0 25,0-25,-25 1,25 24,0-25,-25 25,25-25,0 0,-25 25,25-25,0 25,-24-24,24-1,0 25,-25-25,25 25,0-25,-25 25,25-25,0 25,-25-24,25 24,-25-25,25 0,0 25,-24-25,24 25,-25-25,25 25,-25-24,25 24,0-25,-25 25,25-25,0 25,0 0,-25-25,25 25,0-25,-24 25,24 0,0-25,0 25,-25-24,25 24,0 0,-25-25,25 25,0-25,0 25,-25 0,25-25,0 25,0-25,-25 25,25 0,0-24,-24 24,24 0,0-25,-25 25,25 0,-25 0,25 0,-25 0,25-25,-25 25,25 0,-25 0</inkml:trace>
  <inkml:trace contextRef="#ctx0" brushRef="#br0" timeOffset="15865.9075">14337 9649,'0'-25,"0"25,0-25,0 25,0-24,0 24,0-25,0 25,-24-25,24 25,0-25,-25 25,0 0,25-25,-25 25,0 0,1 0,-1 0,25 0,-25 0,0 25,0-25,25 25,-24 0,-1 0,0-1,25-24,-25 25,25 0,-25 0,25 0,0-1,0 1,0 0,0 0,0 0,0-25,0 24,25 1,-25-25,25 25,0 0,-25-25,25 0,-1 25,1-25,0 0,0 0,0 0,-1 0,1-25,0 25,0 0,0-25,-1 25,1-25,0 25,-25 0</inkml:trace>
  <inkml:trace contextRef="#ctx0" brushRef="#br0" timeOffset="25266.4452">14238 11534,'0'0,"0"25,0-25,0 25,0 0,0-1,0 1,0 25,0-25,0-1,0 1,0 25,0-25,25-1,-25 1,0 0,0-25,0 25,0-25,0 25,0-25,0 0,0 0,0 0,0 0,0 0,0 0,0-25,0 25,0-25,0 25,0-25,0 0,0-24,0 24,-25-25,25 26,0-26,-25 0,25 26,0-26,0 25,0-24,0 24,0 0,0 0,0 0,0 25,25-24,-25 24,25 0,-25 0,0 0,25 24,0-24,-25 25,24-25,1 25,-25 0,25 0,-25-25,25 24,0 1,-25-25,24 25,-24-25,25 25,-25-25,0 0,25 0,-25 25,25-25,-25 0,0-25,25 25,-25 0,0-25,25 25,-25 0,0-25,24 0,-24 25,0-24,0-1,0 25,0-25,0 0,0 25,0-25,0 25,25-24,-25 24,0 0,0 0,0 0,0 0,0 0,0 0,0 0,0 0,0 24,0-24,0 25,0 0,0 0,25 0,-25-1,0 26,25-25,-25 0,0-1,25 1,-25 0,24 0,-24-25,25 25,0-25,-25 24,25-24,-25 0,25 0,-1 0,-24 0,25-24,-25 24,25 0,-25-25,25 0,-25 25,25-25,-25 0,0 25,0-24,0-1,0 0,0 0,0 0,-25 25,25-24,0 24,0 0,0-25,0 25,0 0,0 25,0-25,0 0,0 24,25-24,-25 25,24 0,-24 0,0-25,25 25,-25-1,0 1,0-25,0 25,0 0,25-25</inkml:trace>
  <inkml:trace contextRef="#ctx0" brushRef="#br0" timeOffset="25442.4553">14958 11212,'-25'0,"25"0,-25-25,25 25,-25 0,25 0,0-25,-25 25,25 0,0 0,0 0,0 0</inkml:trace>
  <inkml:trace contextRef="#ctx0" brushRef="#br0" timeOffset="25754.4731">15181 11410,'0'0,"0"25,0-25,0 25,25-25,-25 25,0-25,24 24,-24 1,0 0,0 0,25 0,-25-25,0 24,0 1,0-25,0 25,25-25,-25 25,0-25,0 0,0 0,0 0,0 0,0-25,0 25,0 0,0-25,0 0,0 1,0-1,0 0,25 0,-25 0,0 1,25-1,-25 0,24 25,1-25,-25 25,25 0,0 0,-25 0,25 0,-1 0,1 25,-25-25,25 25,0 0,-25-1,25 1,-25 0,24 0</inkml:trace>
  <inkml:trace contextRef="#ctx0" brushRef="#br0" timeOffset="26106.4932">14486 12700,'-49'25,"-1"24,25-24,-24 0,24 0,-25 0,25-25,25 0,-24 24,24-24,0 0,24 0,-24 0,25-24,25 24,-25-25,24 0,1 0,24 0,1 1,-1-26,25 0,1 1,-1-1,0 1,0-1,0 0,1 1,24 24,-25-25,-25 1,26 24,-1 0,-25-25,1 26,-1-1,-24 25,-1-25,1 25,-25-25,-1 25,1 0,-25 0,25-25,-25 25,0 0,0 0,0 0,0 0,0 0,0 0,0 0</inkml:trace>
  <inkml:trace contextRef="#ctx0" brushRef="#br0" timeOffset="28226.6145">20687 6077,'-24'0,"-1"25,-25-25,25 25,1-25,-1 0,-25 25,25-25,-24 24,24 1,-25 0,26-25,-26 25,25 0,-24-1,-1 26,25-25,-24 0,-1-1,25 26,-24-25,-1 24,25-24,0 25,-24-25,24 24,0-24,0 0,-24 24,24-24,0 25,0 0,0-26,25 26,-24 0,-1-26,0 26,25 0,-25-1,25-24,-25 25,25-1,0-24,0 25,0-1,0 1,0-25,0 24,0-24,0 25,0-1,0-24,0 25,0-26,25 26,-25-25,25 24,-25 1,25-25,0 25,-25-26,24 26,1-25,-25 24,25-24,0 0,0 0,-1 24,1-24,-25 0,25 0,0 0,0-1,-1 1,1 0,0 0,25 0,-25-1,-1 1,1 0,0-25,0 25,24 0,-24-1,0 1,0-25,24 25,-24 0,25-25,-25 25,-1-25,26 24,-25-24,24 0,-24 25,0-25,0 0,24 25,-24-25,0 0,25 0,-26 0,1 0,25 0,-25 0,24 0,1 0,-25 0,24 0,1 0,-25 0,24-25,1 25,0-25,-26 25,26-24,0-1,-26 0,26 25,-25-25,24 0,1 1,-25-1,24 25,-24-25,25 0,-25 0,24 1,-24-1,25 0,-26 25,1-25,0 0,0 1,24-1,-24 0,0 0,0 0,0 1,-25-1,25 0,-1 0,1 0,0 1,0-26,0 25,-25 0,24 1,1-1,0-25,-25 25,25 0,-25 1,25-1,-25 0,24 0,-24 0,25 1,-25-1,25-25,-25 25,0 1,25-1,-25 0,0 0,25-24,-25 24,0 0,0 0,0 0,0 1,0-26,0 25,0 0,0 1,0-1,0 0,-25 0,25 0,-25 1,25 24,0-25,-25 0,0 0,25 0,-24 1,24-1,-25-25,25 25,-25 1,25-1,-25 0,0 0,25 0,-24 0,-1 1,0-1,25 25,-25-25,0 0,1 0,24 25,-25-24,0 24,0-25,0 0,25 25,-25-25,1 25,-1-25,25 25,-25-24,0 24,0-25,25 25,-24-25,-1 25,25-25,-25 25,0-25,25 25,-25 0,1-24,24 24,-25 0,0-25,25 25,-25 0,25-25,-25 25,1 0,24 0,-25-25,25 25,-25 0,25 0,-25-25,25 25,-25 0,25 0,-24-24,24 24,-25 0,25-25,-25 25,25 0,-25 0,0-25,25 25,-24 0,24-25,-25 25,25 0,-25-25,25 25,-25 0,0 0,25-24,-24 24,-1 0,25-25,-25 25,0 0,25 0,-25 0,1-25,-1 25,0 0,0 0,0 0,1 0,-1 0,0 25,0-25,0 0,0 0,1 0,-1 0,0 25,0-25,0 0,-24 0,24 24,0-24</inkml:trace>
  <inkml:trace contextRef="#ctx0" brushRef="#br0" timeOffset="28953.6561">20687 5482,'0'0,"0"-25,0 25,0 0,0 0,0 0,0 0,0 0,0 0,0 0,0 0,-24 25,24-25,0 25,0-25,0 24,0 1,0-25,0 25,0-25,0 25,0-25,0 25,0-25,0 0,0 24,0-24,0 0,0 0,0 0,0 0,0-24,0 24,0 0,0-25,0 25,0-25,0 0,0 0,0-24,0 24,0 0,0-24,0 24,0-25,0 25,0-24,0 24,24 0,-24 0,0 1,25 24,-25-25,25 25,-25 0,0 0,25 0,0 0,-25 25,24-25,1 24,0 1,-25 0,25 0,0 0,0-1,-25 26,24-25,1 0,-25-1,25 26,-25-25,25 0,-25-25,0 24,25 1,-25 0,0-25,0 25,0-25,0 25,0-25</inkml:trace>
  <inkml:trace contextRef="#ctx0" brushRef="#br0" timeOffset="29126.666">20737 5531,'-25'0,"25"0,0 0,0 0,0 0,0 0,0 0,0 0,0 0,0 0,25 0,0 0,-25-24,25 24,-1-25,26 25</inkml:trace>
  <inkml:trace contextRef="#ctx0" brushRef="#br0" timeOffset="29329.6776">21456 5283,'0'0,"0"0,-24 0,24 0,0 0,0 0,0 0,0 0,0 0,0 0,24 0,-24 0,25 0,0-24,-25 24,25 0,0 0,-1-25,-24 25,25 0,-25 0,0 0</inkml:trace>
  <inkml:trace contextRef="#ctx0" brushRef="#br0" timeOffset="29470.6857">21432 5482,'0'25,"0"-25,0 0,0 24,0-24,0 0,0 0,0 0,24 0,-24 0,25 0,0-24,-25 24,25 0,0-25,24 25,-24-25</inkml:trace>
  <inkml:trace contextRef="#ctx0" brushRef="#br0" timeOffset="30041.7183">21977 5159,'0'0,"0"0,0 0,0 0,0 0,0 0,0 0,0 0,0 25,0-25,0 25,0-25,0 25,0 0,0-25,0 24,0 1,0 0,0-25,0 25,0 0,0-25,0 24,0-24,0 25,0-25,0 0,0 0,0 0,0 0,0 0,0 0,0 0,0 0,0 0,0-25,0 25,0-24,0-1,0 0,0 0,0 0,0 1,0-26,0 25,0 0,0-24,0 24,25 0,-25 0,25 1,-25-1,25 0,-25 25,25-25,-25 25,24 0,-24 0,0 0,25 0,-25 25,0-25,0 25,0 0,0-25,0 24,0 1,0 0,-25 0,25 0,0-1,-24 1,24-25,-25 25,25 0,0-25,0 0,0 25,0-25,0 0,0 0,0 0,0 0,0 0,0-25,25 25,-25 0,24 0,1 0,0 0,-25-25,25 25,0 0,-1 0,-24 0,25 0,-25 25,25-25,-25 0,25 25,-25-25,0 24,0-24,0 25,0 0,0-25,-25 25,25 0,-25-25,25 24,-25 1,1-25,24 25,-25-25,0 25,0-25,0 0,25 0,-24 0,-1 0,0-25</inkml:trace>
  <inkml:trace contextRef="#ctx0" brushRef="#br0" timeOffset="30231.7292">22449 5110,'24'0,"1"0,-25 0,25 0,-25 0,25 0,-25 0,25 0,-25 0,24 0,1 0,-25 0,25 0,0 0,0-25,-1 25,1 0,0 0,0-25,0 25,-25 0,0 0</inkml:trace>
  <inkml:trace contextRef="#ctx0" brushRef="#br0" timeOffset="30363.7367">22622 5234,'0'0,"0"25,0-25,0 0,0 0,0 0,0 0,0 24,0-24,25 0,0-24,-25 24,25 0,-1-25,26 25,-25-25</inkml:trace>
  <inkml:trace contextRef="#ctx0" brushRef="#br0" timeOffset="30602.7504">23515 4787,'0'0,"0"0,0 0,-25 0,1 0,-1 25,0-25,0 25,-24-25,24 25,0 0,0-1,0 1,1 0,-1 0,0 0,25-1,0 1,0-25,0 25,0 0,25-25,0 0,24 25,-24-25,25 0,-1 0,26 0,-1 0,-24-25,24 25,0-25,-24 0,24 25,-24-25</inkml:trace>
  <inkml:trace contextRef="#ctx0" brushRef="#br0" timeOffset="32422.8545">7169 2084,'0'0,"0"0,25-25,-25 25,25 0,-1-25,1 25,0-25,25 0,-26 1,26-26,24 25,-24 0,0-24</inkml:trace>
  <inkml:trace contextRef="#ctx0" brushRef="#br0" timeOffset="34125.9519">14164 2629,'0'0,"-25"0,25 25,0-25,-25 0,25 0,0 0,0 0,0 0,0 0,0 0,0 0,0-25,0 25,25 0,0-25,0 25,-1-24,26-1,24-25,-24 25,24-24,1-1,24 1,-24-26</inkml:trace>
  <inkml:trace contextRef="#ctx0" brushRef="#br0" timeOffset="40005.2882">21084 3746,'-24'0,"24"0,0 0,-25 0,25 0,0 0,0 0,0 0,0 24,0-24,0 25,0 0,0 0,0 0,0-1,0 1,0 0,0 0,0 0,0-1,0 1,0-25,0 0,0 25,0-25,0 0,0 0,0 0,0 0,0 0,0 0,0-25,0 25,0-25,-25 1,25-1,0 0,-25 0,25 0,0-24,0 24,-25-25,25 26,0-26,0 25,0-25,0 26,0-1,0 25,0-25,0 25,0-25,0 25,0 0,0 0,0 25,0-25,25 0,-25 25,25 0,0-25,-25 24,25 1,-25 0,24 0,-24 0,25-25,-25 25,25-25,-25 24,0-24,0 25,0-25,25 0,-25 0,0 0,0 0,0 0,25-25,-25 25,0-24,0 24,0-25,0 0,24 0,-24 0,0-24,0 24,0 0,0 0,0 0,25 1,-25 24,0-25,0 25,0 0,0 0,0 0,25 25,-25-1,0-24,25 50,-25-25,0 0,25 24,-25-24,0 25,0-25,24 24,-24-24,0 25,0-26,25 1,-25 0,0 0,25 0,-25-1,25-24,-25 25,25-25,-1 0,-24 0,25 0,0-25,0 25,-25-24,25-1,-1 0,1 0,0 0,-25 1,25-1,0 0,-25 0,24 0,-24 1,0-1,0 0,0 25,0-25,0 25,0-25,-24 25,-1-25,25 25,-25 0,0 0,25 0,-25 25,25-25,-24 25,-1-25,25 25,-25 0,25 0,0-1,0 1,0 0,0 0,0-25,0 25,25-1,-25 1,25-25,-25 25,24-25,-24 0,25 25,0-25,-25 0,25 0,-25 0,25 0,-1-25,-24 25,25 0,-25-25,25 0,-25 1,0 24,25-25,-25 0,0 0,0 0,0 1,0-1,0 25,-25 0,25-25,0 25,0 0,0 25,0-25,0 0,0 25,0-25,0 24,25 1,-25 0,25-25,-25 25,24 0,-24-25,25 24,-25-24,25 25,-25-25,25 0,-25 25,0-25,25 0,-25 0,0 0</inkml:trace>
  <inkml:trace contextRef="#ctx0" brushRef="#br0" timeOffset="40190.2988">21928 3597,'0'-25,"0"25,0 0,0 0,0 0,0 0,0 0,0 0,0 25,24-25,1 24,-25 1,25-25,0 25,-25 0,25-25,0 25,-25-25,24 25,-24-25,25 24,-25-24,25 0,-25 25,0-25,0 0,25 0,-25 0,25 0</inkml:trace>
  <inkml:trace contextRef="#ctx0" brushRef="#br0" timeOffset="40338.3073">22201 3547,'0'-25,"0"0,0 1,0 24,0 0,-25 0,25 0,0 0,-25 0,25 24,0-24,-25 25,25 0,-25 0,1 0,24-1,-25 1,25 0,-25 0,25 0,-25 0,25 24,0-24,0-25,-25 25</inkml:trace>
  <inkml:trace contextRef="#ctx0" brushRef="#br0" timeOffset="40618.3233">21208 4539,'-24'25,"-1"0,0-25,0 25,25-25,-25 0,25 0,0 0,25 0,-25 0,25 0,0-25,24 25,1-25,0 0,24 0,0-24,26 24,-26 0,50-24,-25-1,25 25,0-24,-24-1,24 0,-25 26,25-26,-25 25,0-24,-24 24,-1 0,-24 0,24 0,-49 1,25 24,-26-25,1 25,-25 0,0 0,0 0,0 0</inkml:trace>
  <inkml:trace contextRef="#ctx0" brushRef="#br0" timeOffset="83675.786">7814 5879,'0'0,"0"0,0 0,0 0,0 0,0 0,0 0,0 0,0 0,0 0,0 0,0 0,0 0,0 0,0 0,0 0,0 0,0 0,0 0,0 0,0 0,25 0,-25 0,24 0,1 0,0 0,0 0,0 0,-1-25,26 25,-25 0,24 0,1-25,-25 25,49 0,-24-25,0 25,-1 0,1-25,24 25,-24-24,-1 24,1-25,0 25,-1-25,-24 25,25-25,-26 25,1 0,0 0,0-25,-25 25,0 0,0 0,0 0,0 0,0 0,0 0,0 0,0 0,0 0,0 0,0 0,0 0</inkml:trace>
  <inkml:trace contextRef="#ctx0" brushRef="#br0" timeOffset="91265.2201">7690 7243,'-25'0,"25"0,-25-25,25 25,0 0,-25 0,25 0,0 0,0 0,0 0,0-25,0 25,0 0,0 0,0 0,0 0,25 0,0 0,0 0,0 0,-1 0,1 0,25 0,-1-24,1 24,0 0,-1 0,1 0,-1-25,1 25,25 0,-26 0,1 0,-1-25,1 25,0 0,-26 0,26 0,-25 0,0 0,-1 0,-24 0,25 0,-25 0,0 0,0 0,0 0,0 0,0 0,0 0,0 0,0 0,0 0,0 0,0 0,0 0</inkml:trace>
  <inkml:trace contextRef="#ctx0" brushRef="#br0" timeOffset="104497.977">14685 6796,'-25'0,"25"0,0 0,0 0,0 0,0 0,0 0,0 0,0 25,0-25,0 0,0 0,0 0,0 0,0 25,0-25,0 0,0 0,0 0,0 0,0 0,0 0,0 0,0 0,0 0,0 0,0 0,0 0,0-25,0 25,25-25,-25 25,0 0,0-24</inkml:trace>
  <inkml:trace contextRef="#ctx0" brushRef="#br0" timeOffset="105257.0204">16595 5333,'0'0,"0"25,0-25,0 0,0 0,0 0,0 0,0-25,0 25,24 0,-24-25,0 25,0 0,0-25,0 25,25-24,-25 24,0 0,0 0,0 0,0 0</inkml:trace>
  <inkml:trace contextRef="#ctx0" brushRef="#br0" timeOffset="105966.0609">14635 6921,'0'0,"0"0,0 0,0 0,0 0,0 0,0 0,0 0,0 0,0 0,0 0,0 0,0 0,0 24,0-24,0 0,0 0,0 0,0 0,25 0,-25 0,0 0,0-24,0 24,0 0,0-25,0 25,25-25,-25 25,0-25,0 25,0 0,0-25,25 25</inkml:trace>
  <inkml:trace contextRef="#ctx0" brushRef="#br0" timeOffset="106530.0932">16619 5333,'0'0,"0"0,0 0,0 0,0 0,0 0,0 0,0 0,0 0,0 0,0 0,0 0,0 0,0 0,0 0,0 0,0 0,0 0,0 0,0 0</inkml:trace>
  <inkml:trace contextRef="#ctx0" brushRef="#br0" timeOffset="107218.1326">14635 6970,'0'0,"0"0,-25-25,25 25,0 0,0 0,0 0,0 0,0 0,0 0,0 0,0 0,0 0,0 0,0 0,0 0,0 0,0 0,0 0,0 0,0 0,0 0,0 0,0 0,0 0,0 0,0 0,0 0,0 0,0 0,0 0,0 0,0 0,25 0,-25-24,0 24,0 0,0 0,0 0,0-25,0 25,0 0,0 0,0 0,0 0,0 0,0 25,0-25,0 0</inkml:trace>
  <inkml:trace contextRef="#ctx0" brushRef="#br0" timeOffset="113325.4819">13544 7838,'0'0,"0"0</inkml:trace>
  <inkml:trace contextRef="#ctx0" brushRef="#br0" timeOffset="113364.4841">13494 7863,'0'25,"0"-25,-25 0,25 0</inkml:trace>
  <inkml:trace contextRef="#ctx0" brushRef="#br0" timeOffset="113597.4974">13444 7937,'-24'0,"24"0,0 25,-25-25,25 0,0 25,-25-25,25 0,0 25,0-25,-25 25,25-25,0 0,-25 25,25-25,0 24,0-24,-24 0,24 25,0-25,-25 25,25-25,0 0,-25 25,25-25,-25 25,25-25,0 0,-25 24,25-24,-24 0,24 25,0-25,-25 25,25-25,-25 0,25 25,0-25,-25 0,25 25,-25-25,25 0,0 24,-24-24,24 25,0-25,-25 0,25 25,-25-25,25 25,0-25,-25 25,25-25,0 0,-25 24,25-24</inkml:trace>
  <inkml:trace contextRef="#ctx0" brushRef="#br0" timeOffset="114409.5439">12924 8508,'0'0,"0"25,-25-25,25 25,0-25,0 24,0-24,-25 25,25-25,0 25,0-25,0 25,0-25,-25 25,25-25,0 24,0-24,0 25,0-25,0 25,0-25,0 25,0 0,0-25,0 24,0-24,0 25,-25 0,25 0,0-25,0 25,0-1,0 1,0-25,0 25,0 0,0-25,25 25,-25 0,0-25,0 24,25 1,-25-25,0 25,0 0,25 0,-25-1,0-24,25 25,-25 0,0 0,24 0,-24-1,0 1,25 0,-25 0,0 0,25-1,-25-24,0 25,25 0,-25 0,0-25,25 25,-25-25,0 24,0-24,24 25,-24-25,0 25,25 0,-25-25,0 25,25-25,-25 24,0-24,25 25,-25-25,0 0,25 25,-25-25,0 25,24-25,-24 25,0-25,25 24,-25-24,25 25,-25-25,0 25,25-25,-25 0,0 25,25-25,-25 25,0-25,0 24,24-24,-24 0,0 25,25-25,-25 25,0-25,25 0,-25 25,25-25,-25 0,0 25,25-25,-25 0,24 25,-24-25,0 0,25 24,-25-24,25 0,-25 25,25-25,-25 0,25 25,-25-25,25 0,-25 25,24-25,-24 0,25 0,-25 0,0 25,25-25,-25 24,25-24,-25 0,25 25,-25-25,24 0,-24 0,25 0,-25 25,25-25,-25 0,25 0,-25 25,25-25,-1 0,-24 0,25 0,-25 25,25-25,-25 0,25 0,-25 0,25 0,-1 0,-24 0,25 0,-25 0,25 0,0 0,-25 0,25 0,-25 0,24 0,1-25,-25 25,25 0,0-25,-25 25,25 0,-1 0,-24-25,25 25,0 0,0 0,-25 0,25-25,-1 25,-24 0,25 0,0 0,-25-24,25 24,0 0,-25 0,24 0,-24-25,25 25,0 0,-25 0,25-25,-25 25,25 0,-25-25,25 25,-25 0,24-25,-24 25,25 0,-25-24,25 24</inkml:trace>
  <inkml:trace contextRef="#ctx0" brushRef="#br0" timeOffset="115377.5993">14933 9748,'25'-25,"-25"25,0-24,0-1,24 25,-24-25,0 25,0-25,0 25,0-25,25 25,-25-24,0-1,0 25,0-25,0 25,0-25,0 25,0-25,0 25,0 0,0-24,0-1,25 25,-25-25,0 25,0-25,0 0,0 25,0-24,0-1,0 25,0-25,0 0,0 25,0-25,0 25,0-24,0-1,0 25,0-25,0 25,0-25,0 0,0 25,0-24,0 24,0-25,0 25,0-25,0 25,0-25,0 25,0-25,0 0,0 25,0-24,0 24,0-25,-25 25,25-25,0 25,0-25,0 25,0-25,0 25,0-24,0 24,0-25,0 25,0-25,0 0,0 25,-25-25,25 25,0-24,0 24,0-25,0 0,0 25,-24-25,24 25,0-25,0 25,-25-24,25-1,0 25,0-25,0 25,0-25,-25 25,25-25,0 1,-25 24,25-25,0 25,-25-25,25 0,0 25,0-25,-24 1,24 24,0-25,0 25,-25-25,25 25,-25-25,25 0,0 25,-25-24,25 24,0-25,-25 25,25-25,0 0,-24 25,24-25,0 25,-25-24,25 24,0-25,-25 0,25 25,0-25,-25 0,25 25,0-25,-25 25,25-24,0-1,-24 25,24-25,0 25,-25-25,25 25,0-25,-25 25,25-24,0 24,0-25,-25 25,25-25,0 25,0-25,0 25,-25-25,25 25,0 0,-25-24,25 24,0 0,0-25,0 25,-24-25,24 25,0 0,-25-25,25 25,0 0,0 0,-25-25,25 25,0 0,-25 0,25-24,0 24,0 0,-25 0,25 0,-24 0,24 0,0 0,-25 0,25 0,-25 0,25 0,-25 0,25 0,-25 0,25 0,-24 0,-1 0,25 0,-25 0,25 0,-25 0,0 0,25 0,-24 0,-1 0,0 0,25 24,-25-24,0 0,1 0,24 0,-25 25,0-25,0 0,25 25,-25-25,1 25,24-25,-25 25,0-25,0 24,25 1,-25 0,1-25,-1 25,0 0,0-1</inkml:trace>
  <inkml:trace contextRef="#ctx0" brushRef="#br0" timeOffset="116865.6844">13990 7838,'0'0,"0"0,0 0,0 0,0 0,0 25,0-25,0 0,0 0,0 0,0 0,0 0,0 0,0 0,0 0,0 0,0 0,0 0,25 0,-25 0,0 0,0 0,0 0,0 0,0 0,0-25,25 25,-25 0,0 0,0-25,25 25,-25 0,0 0,0 0,0 0,0 0,0 0,0 0,0 0,0 0,0 0,0 0,0 0,0 0,0 25,0-25,0 0,0 25,0-25,0 0,0 25,0-25,0 0,0 0,0 0,0 0,0 0,0 0,0 0,0 0,0 0,0 0,0 0,0 0,0 0,0 0,0-25,0 25,0 0,0 0,24-25,-24 25,0 0,0 0,0 0,0-25,25 25,-25 0,0 0,0 0,0 0,0 0,0 25,0-25,-25 0,25 0,0 25,0-25,-24 25,24-25,0 0,0 25,-25-25,25 0,0 24,0-24,0 0,0 0,0 0,0 0,0 0,0 0,-25 0,25 0,0 0,0 0,0 0,0-24,0 24,0-25,0 25,0-25,0 25,0-25,0 25,0-25,0 25,0 0,0-24,0 24,0 0,0 0,0 0,0 0,0 0,0 0,0 0,-25 24,25-24,0 0,-25 25,25-25,-24 25,24-25,-25 0,25 25,0-25,-25 0,25 25,0-25,0 0,0 0,0 0,-25 0,25 24,0-24,0 0,0 0,0 0,0 0,0-24,0 24,0 0,0 0,25-25,-25 25,0-25,0 25,0 0,0-25,0 25,25-25,-25 25,0-24,0 24,0 0,0 0,0-25,0 25,0 0,0 0,0 0,0 0,0 25,0-25,0 0,0 0,0 24,0-24,0 25,0-25,0 0,0 25,0-25,0 0,0 0,0 0,0 0,0 0,0 25,0-25,0 0,0 0,0-25,25 25,-25 0,0-25,24 25,-24 0,25-25,-25 25,25-24,-25 24,25-25,-25 25,25 0,-1-25,-24 25,25 0,-25-25,25 25,-25 0,0 0,0 0,25 0,-25 0,0 0,0 25,0-25,0 25,0-25,0 25,0-25,0 0,0 24,25-24,-25 0,0 0,24 0,-24 0,25 0,0 0</inkml:trace>
  <inkml:trace contextRef="#ctx0" brushRef="#br0" timeOffset="118501.7779">20787 7169,'0'24,"0"-24,0 25,0-25,0 0,0 0,0 25,0-25,0 0,0 0,0 0,0-25,24 25,-24 0,0 0,25-25,-25 25,25-24,-25 24,25-25,-25 25,25-25,0 25,-25-25,24 25,-24 0,25-25,0 25,-25 0,25 25,-25-25,0 25,25-25,-25 25,0 0,24-25,-24 24,25-24,-25 25,0-25,25 0,0-25,0 25,-1-24,26-1</inkml:trace>
  <inkml:trace contextRef="#ctx0" brushRef="#br0" timeOffset="125986.206">9029 8706,'0'0,"-25"0,25 0,0 0,0 0,0 0,-24 0,24 0,0 0,0 0,0 0,0 0,0 0,0 0,0 0,0 0,0 0,0 0,24 0,-24 0,25 0,-25 0,25 0,-25 0,25 0,0 0,-1 0,1 0,0 0,0 0,24 0,-24 0,0-24,25 24,-25 0,24 0,1 0,-25 0,24 0,-24-25,25 25,-26 0,1 0,25 0,-25 0,-1 0,1 0,-25 0,25 0,-25 0,0 0,0 0,0 0,0 0,0 0,0 0,0 25,0-25</inkml:trace>
  <inkml:trace contextRef="#ctx0" brushRef="#br0" timeOffset="141149.0733">9277 10220,'-25'0,"25"0,0-25,-24 25,24 0,0 0,0 0,-25 0,25 0,0 0,0 0,0 0,0 0,0 0,0 0,0 0,0 0,25 0,-25 0,24 0,1 25,0-25,25 0,-25 0,24 0,-24 0,25 0,-1 0,1-25,-25 25,24 0,1 0,-25 0,24-25,-24 25,25 0,-26 0,26 0,-25-25,0 25,-1 0,1 0,-25 0,25 0,-25 0,0 0,0 0,0 0,0 0,0 0,0 0,0 0,0 0</inkml:trace>
  <inkml:trace contextRef="#ctx0" brushRef="#br0" timeOffset="175495.0378">14387 6201,'0'0,"0"0,0 0,25 0,-25 0,0 0,0 0,0 0,0 0,0 0,0 0,0 0,0 0,0 0,0 0,0 0,0 0,0 0,0 0,0 0,0 0,0 0,0 0,0 0,0 0,0 0,0 0,0 0,0 0,0 0,0 0,0 0,0 0,0 0,0 0,0 0,0 0,0 0,0 0,0 0,0 0,0 0,0 0,0 0,0 0,0 0,0 0,0 0,0 0,0 0,25 0,-25 0,0 0,0 0,24 0,-24 0,0 0,0 0,25 0,-25 0,0 0,25 25,-25-25,0 0,0 0,25 0,-25 0,0 0,25 0,-25 25,0-25,25 0,-25 0,0 0,0 25,24-25,-24 0,0 0,25 24,-25-24,0 0,25 0,-25 25,0-25,25 0,-25 0,0 25,25-25,-25 0,0 25,24-25,-24 0,0 25,25-25,-25 0,0 24,25-24,-25 0,25 25,-25-25,0 0,25 25,-25-25,0 25,24-25,-24 0,25 25,-25-25,0 0,0 24,25-24,-25 0,0 0,25 25,-25-25,0 0,0 0,0 25,25-25,-25 0,0 0,0 25,0-25,24 0,-24 25,0-25,0 0,25 0,-25 24,0-24,0 0,0 0,0 25,25-25,-25 0,0 0,25 25,-25-25,0 0,0 0,25 25,-25-25,0 0,0 0,0 25,24-25,-24 0,0 24,0-24,25 0,-25 25,0-25,0 0,0 0,0 25,0-25,0 0,25 0,-25 0,0 25,0-25,0 0,0 0,0 25,0-25,0 0,0 25,0-25,0 0,0 24,25-24,-25 0,0 25,0-25,0 25,0-25,0 25,0-25,0 25,0-25,0 24,0-24,0 0,0 25,0-25,0 0,0 25,0-25,0 0,0 0,0 25,0-25,0 25,0-25,0 0,0 0,0 24,0-24,0 0,0 25,0-25,0 0,0 25,0-25,0 0,0 25,0-25,0 0,0 25,0-25,0 0,0 0,0 24,0-24,-25 0,25 0,0 25,0-25,0 0,0 0,0 0,0 25,-25-25,25 0,0 0,0 0,-25 25,25-25,0 0,0 0,0 25,0-25,-24 0,24 0,0 24,-25-24,25 0,0 0,-25 25,25-25,0 0,0 0,0 0,-25 25,25-25,0 0,-25 0,25 25,0-25,0 0,-24 0,24 25,-25-25,25 0,0 0,-25 24,25-24,0 0,-25 0,25 25,0-25,-25 0,25 0,0 0,0 0,-24 25,24-25,0 0,-25 0,25 0,0 25,-25-25,25 0,-25 0,25 25,0-25,-25 0,25 0,0 24,-24-24,24 0,0 0,-25 25,25-25,0 0,-25 0,25 25,0-25,0 0,0 0,-25 0,25 0,0 25,0-25,-25 0,25 0,0 0,0 0,-24 0,24 0,0 25,0-25,-25 0,25 0,0 24,-25-24,25 0,-25 0,25 0,0 0,-25 25,25-25,-25 0,25 0,0 0,-24 0,24 25,-25-25,25 0,0 0,-25 0,25 0,0 0,-25 25,25-25,-25 0,25 0,0 0,-24 0,24 0,0 0,-25 0,25 0,0 0,-25 0,25 0,0 0,-25 25,25-25,0 0,-25 0,25 0,0 0,-24 0,24 0,-25 24,25-24,0 0,-25 0,25 0,0 25,-25-25,25 0,-25 0,25 0,0 0,-24 25,24-25,0 0,-25 0,25 0,0 0,0 0,-25 0,25 0,0 0,0 0,-25 25,25-25,0 0,-25 0,25 0,0 0,-24 0,24 0,0 0,-25 25,25-25,-25 0,25 0,-25 0,25 0,-25 0,25 0,-24 0,24 0,0 0,-25 0,25 0,-25 0,25 0,0 0,-25 0,25 0,-25 0,25 0,-24 0,24 0,-25 0,25 0,0 0,-25 0,25 0,-25 0,25 0,-25-25,25 25,-24 0,24 0,-25 0,0-25,25 25,-25 0,25-25,-25 25,25-25,-25 25,1 0,24-24,-25 24,25 0,-25-25,0 25,25 0,-25-25,25 25,-24 0,24-25,-25 25,0-25,25 25,-25-24,0 24,25-25,-24 25,24-25,-25 25,25-25,-25 25,25-25,-25 25,25 0,0-24,-25 24,25 0,0-25,-24 25,24 0,0-25,-25 25,25 0,0-25,0 25,-25 0,25-25,0 25,-25-24,25 24,0-25,0 25,-25-25,25 25,0-25,0 25,-24-25,24 25,0-24,0 24,0-25,0 25,0-25,0 25,0-25,0 0,0 25,0-24,0-1,0 0,0 25,0-25,24 0,-24 1,0 24,0-25,0 0,0 0,25 25,-25-25,0 1,0-1,0 25,0-25,25 0,-25 25,0-25,0 1,25 24,-25-25,0 0,25 25,-25-25,0 0,24 25,-24-25,0 1,25 24,-25-25,25 0,-25 25,25-25,0 0,-25 25,24-24,1-1,-25 25,25-25,0 25,-25-25,25 25,-1-25,1 25,-25-24,25 24,0 0,0-25,-1 25,1 0,0-25,0 25,0 0,0-25,-1 25,1 0,0-25,0 25,0 0,-1-24,1 24,0 0,0-25,0 25,-1 0,1-25,0 25,0 0,0-25</inkml:trace>
  <inkml:trace contextRef="#ctx0" brushRef="#br0" timeOffset="177477.1511">15702 4514,'-25'0,"25"0,0-24,-25 24,25 0,-25 0,25 0,0 0,-25 0,25 0,-24 0,24 0,-25 0,25 0,-25 0,25 0,-25 0,25 0,-25 0,25 0,-24 0,24 24,-25-24,25 0,-25 25,25-25,-25 25,25-25,-25 25,1-25,24 25,-25-25,25 24,-25 1,25-25,-25 25,25-25,-25 25,25-25,-24 25,24-25,-25 24,25 1,0-25,-25 25,25-25,-25 25,25-25,0 25,-25-25,25 25,-24-1,24-24,0 25,-25-25,25 25,-25 0,25-25,0 25,0-1,-25-24,25 25,0-25,0 25,-25-25,25 25,0-25,0 25,0-1,-24-24,24 25,0-25,0 25,0-25,0 25,0-25,0 25,0-1,0-24,0 25,0-25,0 25,0 0,0-25,0 25,0-1,0 1,0-25,0 25,0 0,0 0,0-25,0 24,0 1,0-25,0 25,24 0,-24-25,0 25,0-1,0-24,25 25,-25 0,0-25,25 25,-25-25,0 25,25-25,-25 24,0 1,25-25,-25 25,24-25,-24 25,25 0,-25-25,25 25,-25-25,0 24,25 1,-25-25,25 25,-25-25,24 25,-24-25,25 25,-25-25,25 24,-25-24,25 25,-25-25,25 25,-25-25,24 25,-24-25,25 0,-25 25,25-25,-25 24,25-24,-25 25,25-25,-25 0,24 25,-24-25,25 0,-25 0,25 25,0-25,-25 0,25 25,-1-25,-24 0,25 24,-25-24,25 0,0 0,-25 0,25 0,-25 0,25 0,-1 0,-24 0,25 0,0 0,-25 0,25 0,-25 0,25 0,-25 0,24 0,1 0,-25 0,25 0,0 0,-25 0,25 0,-1 0,1 0,0 0,-25-24,25 24,0 0,-1 0,-24-25,25 25,0 0,0-25,-25 25,25-25,-1 25,1-25,-25 25,25-24,0 24,-25-25,25 25,-1 0,-24-25,25 25,0-25,-25 0,25 25,0-24,-1 24,-24-25,25 0,0 25,-25-25,25 25,0-25,-1 1,-24 24,25-25,0 0,-25 25,25-25,0 0,-25 0,25 25,-1-24,-24-1,25 25,0-25,-25 0,25 0,-25 1,25-1,-1 25,-24-25,25 0,-25 0,25 1,-25-1,25 25,-25-25,0 0,25 0,-25 25,0-24,24-1,-24 25,0-25,25 0,-25 0,0 25,25-24,-25 24,0-25,0 0,0 25,0-25,25 25,-25-25,0 1,0 24,0-25,0 25,0-25,0 25,0-25,0 0,0 25,0-24,0 24,-25-25,25 25,0-25,-25 0,25 25,-25-25,25 25,-24-24,24-1,-25 25,25-25,-25 25,25-25,-25 0,0 25,25-25,-24 25,24-24,-25-1,0 25,0-25,0 25,25-25,-24 25,-1-25,0 1,0 24,0-25,0 25,1-25,-1 25,-25-25,25 25,1-25,24 25,-25-24,0 24,0-25,0 25,1 0,-1-25,0 25,0 0,0 0,1-25,-1 25,0 0,0 0,0 0,1 0,-26-25,25 25,0 0,-24 0,24 0,0 0,0 0,-24 0,24 0,0 0,-24 0,24 0,0 0,0 25,0-25,-24 0,24 0,0 25,0-25,0 25,1 0,-1-25,0 24,0 1,0-25,1 25,-1 0,0 0,0-25,0 24,25 1,-24 0,-1 0,0 0,0-1,0 1,1 0,-1 0,0 0,0 24</inkml:trace>
  <inkml:trace contextRef="#ctx0" brushRef="#br0" timeOffset="182589.4436">14189 6846,'0'0,"0"0,0 0,0 0,0 0,0 0,0 0,0 0,0 0,0 0,0 0,24 0,-24 0,0-25,25 25,-25-25,25 1,0-1</inkml:trace>
  <inkml:trace contextRef="#ctx0" brushRef="#br0" timeOffset="183113.4735">16371 5358,'0'0,"0"-25,0 25,0 0,25-25,-25 25</inkml:trace>
  <inkml:trace contextRef="#ctx0" brushRef="#br0" timeOffset="183709.5076">14486 7020,'0'-25,"0"25,0 0,0 0,0-25,0 25,0 0,0-25,0 25,25-24,-25 24,25-25,-25 25,0-25</inkml:trace>
  <inkml:trace contextRef="#ctx0" brushRef="#br0" timeOffset="184004.5245">16471 5432,'0'0,"0"0,0 0,0 0,0 0,0 0,0 0,0 0,0 0,0 0,0 25,0-25</inkml:trace>
  <inkml:trace contextRef="#ctx0" brushRef="#br0" timeOffset="187769.7398">14809 7169,'0'0,"0"0,0 0,-25 0,25 0,0 0,0 0,0 0,0 0,0 0,-25 0,25 0</inkml:trace>
  <inkml:trace contextRef="#ctx0" brushRef="#br0" timeOffset="188048.7558">16322 5829,'0'0,"0"0,0 0,0 0,0 0,0 0,0 0,0 0,0 0,0 0,0-25,0 25,0 0,-25 0,25 0,0 0,0 0</inkml:trace>
  <inkml:trace contextRef="#ctx0" brushRef="#br0" timeOffset="188352.7732">14561 7243,'0'0,"0"0,0 0,0 0,0 0,0 0,0 0,0 0,0 0,0 0,0 0,0 0,0 0,0 0,0 0</inkml:trace>
  <inkml:trace contextRef="#ctx0" brushRef="#br0" timeOffset="191144.9329">13296 8086,'-25'25,"25"-25,-25 25,0-25,25 25,-25-25,1 25</inkml:trace>
  <inkml:trace contextRef="#ctx0" brushRef="#br0" timeOffset="191192.9356">13122 8235,'-25'0,"25"25,0-25,-25 25,25-25,0 25,0-25,-24 24</inkml:trace>
  <inkml:trace contextRef="#ctx0" brushRef="#br0" timeOffset="191389.9469">12824 8880,'0'25,"-24"-25</inkml:trace>
  <inkml:trace contextRef="#ctx0" brushRef="#br0" timeOffset="193041.0413">12874 9401,'25'25,"-25"0,25-25,-25 24,0-24,24 25,-24-25,0 25,25-25,-25 25,25-25,-25 25,0-1,25-24,-25 25,0-25,25 25,-25-25,24 25,-24-25,0 25,25-25,-25 24,25-24,-25 0,0 25,25-25,-25 25,0-25,25 25,-25-25,0 0,24 25,-24-25,0 0,25 24,-25-24,25 0,-25 25,25-25,-25 0,0 25,25-25,-25 25,24-25,-24 0,25 25,-25-25,25 0,-25 24,25-24,-25 25,25-25,-25 0,24 25,-24-25,25 0,-25 25,25-25,-25 0,0 0,25 25,-25-25,0 0,25 25,-25-25,0 0,25 0,-25 24,24-24,-24 0,0 25,25-25,-25 25,25-25,-25 0,0 25,25-25,-25 0,0 25,25-25,-25 0,0 0,24 24,-24-24,0 0,0 0,25 0,-25 0,0 0,0 25,0-25,25 0,-25 0,0 0,0 0,25 0,-25 0,0 0,25 0,-25 0,0 0,24 25,-24-25,0 0,25 0,-25 0,25 25,-25-25,0 0,25 0,-25 0,0 0,25 0,-25 0,0 0,0 0,24 0,-24 0,25 0,-25 0,0 0,25 0,-25 0,25 0,-25 0,25 0,-25 0,24 0,-24-25,25 25,0 0,-25 0,25 0,-25 0,25 0,-1 0,-24 0,25-25,-25 25,25 0,-25 0,25 0,-25 0,25-25,-25 25,24 0,-24 0,25 0,-25-24,25 24,0-25,-25 25,25 0,-1-25,-24 25,25-25,0 25,-25 0,25-25,0 25,-25-24,25 24,-1-25,-24 25,25-25,-25 25,25-25,-25 25,25-25,-25 25,0-25,25 25,-25 0,0-24,24 24,-24-25,25 25,-25-25,0 25,25-25,-25 25,25-25,-25 25,0-24,25 24,-25-25,24 25,-24-25,0 25,0-25,25 25,-25-25,0 25,0-24,0 24,25-25,-25 0,0 25,0-25,0 0,0 25,0-24,0-1,0 0,0 25,25-25,-25 0,0 1,0 24,0-25,0 0,0 0,25 25,-25-25,0 1,0-1,0 25,0-25,0 0,0 0,24 25,-24-24,0-1,0 0,0 25,0-25,0 0,0 1,0 24,0-25,0 0,0 25,0-25,0 0,0 25,0-25,0 1,0 24,0-25,0 25,0-25,0 0,0 25,0-25,0 25,0-24,0-1,0 25,0-25,0 25,0-25,0 25,-24-25,24 25,0-24,0 24,-25-25,25 0,0 25,-25-25,25 0,0 25,-25-24,25-1,0 25,-25-25,25 0,0 25,-24-25,24 1,0 24,0-25,-25 0,25 25,0-25,-25 0,25 25,0-24,-25 24,25-25,0 0,0 25,-25-25,25 25,0-25,-24 1,24 24,0-25,0 0,-25 25,25-25,0 0,-25 25,25-24,0-1,-25 0,25 25,0-25,-25 0,25 0,0 25,0-24,-24-1,24 25,0-25,-25 25,25-25,0 25,0-25,-25 25,25-24,0 24,-25-25,25 25,0 0,-25-25,25 25,0-25,-25 25,25 0,-24-25,24 25,-25-24,25 24,0 0,-25 0,25-25,-25 25,25 0,-25 0,25-25,0 25,-24 0,24 0,-25 0,25 0,-25 0,25 0,0-25,-25 25,25 0,-25 0,25 0,-24 0,24-25,-25 25,25 0,0 0,-25-24,25 24,-25 0,25 0,-25 0,25 0,-24-25,24 25,-25 0,25 0,-25 0,0 0,25 0,-25 0,1 0,-1 0,25 0,-25 25,0-25,0 0,1 24,-26-24,25 25,0 0,-24 0,-1 0,25-1,-24 26</inkml:trace>
  <inkml:trace contextRef="#ctx0" brushRef="#br0" timeOffset="195590.1872">20911 6251,'0'0,"0"0,-25-25,25 25,-25 0,25-25,0 25,-25 0,25-25,-25 25,25-24,-24 24,24 0,-25 0,25-25,0 25,-25 0,25 0,-25 0,25 0,0 0,-25-25,25 25,-24 0,24 0,0 0,-25 0,25 25,-25-25,25 0,-25 0,0 0,25 25,-24-25,24 0,-25 24,0-24,0 25,25-25,-25 25,1-25,24 0,-25 25,0-25,25 25,-25-25,0 24,25-24,-24 0,24 25,-25-25,25 0,-25 25,25-25,-25 25,25-25,-25 0,1 25,24-25,-25 24,25-24,-25 0,25 25,-25-25,25 25,-25-25,25 0,-24 25,-1-25,25 25,-25-25,25 0,-25 24,25-24,-25 25,25-25,-24 25,24-25,-25 25,25 0,-25-25,25 24,-25-24,25 25,-25-25,25 25,-25-25,25 25,0-25,-24 25,24-1,0-24,-25 25,25-25,0 25,0-25,0 25,-25 0,25-25,0 25,0-1,0-24,-25 25,25 0,0 0,0 0,0-25,0 24,-25 1,25 0,0 0,0 0,0-25,0 24,-24 1,24-25,0 25,0 0,0-25,0 25,0-1,0-24,0 25,0 0,0-25,0 25,0-25,0 25,0-25,0 24,0-24,0 25,0 0,0-25,0 25,0 0,0-25,0 24,0 1,0-25,0 25,0 0,0 0,0-1,0 1,0-25,0 25,0 0,24 0,-24-1,0 1,0 0,0 0,25 0,-25-1,0 1,0 0,25 0,-25 0,0-25,0 25,25-1,-25 1,0 0,0-25,25 25,-25 0,0-1,24 1,-24 0,0 0,0-25,25 25,-25-1,0 1,25 0,-25 0,25 0,-25-1,25-24,-25 25,25 0,-25 0,24 0,1-25,-25 24,25 1,0-25,-25 25,25 0,-1-25,-24 25,25-25,-25 24,25-24,0 0,-25 25,25-25,-1 25,1-25,-25 25,25-25,0 25,-25-25,25 24,-1-24,-24 25,25-25,0 25,-25-25,25 0,0 25,-25-25,24 0,1 25,-25-25,25 0,0 0,0 0,-25 24,24-24,1 0,0 0,0 0,0 0,-1 0,-24 0,25 0,25 0,-25 0,-1 0,1 0,0 0,0-24,0 24,24 0,-24 0,0 0,25 0,-26-25,1 25,25 0,-25 0,24-25,-24 25,0 0,24-25,-24 25,0-25,0 25,24-24,-24 24,0-25,0 25,24-25,-24 25,0-25,25 25,-26-25,1 25,0-24,0 24,24-25,-24 25,0-25,0 25,0-25,-1 0,1 25,0-24,0-1,0 25,-25-25,25 0,-1 25,-24-25,25 1,0-1,-25 0,25 0,0 25,-25-25,24 1,-24-1,25 0,-25 0,25 0,-25 1,25-1,-25 0,25 0,-25 0,24 1,-24-1,25 0,-25 0,0 0,25 0,-25 1,25-1,-25 0,0 0,25 0,-25 1,0-1,0-25,0 25,24 1,-24-1,0 0,0 0,0-24,0 24,0 0,0 0,0 0,0 1,0-1,0 0,0 0,0 0,0 1,-24-1,24 0,-25 0,25 0,-25 1,25-1,-25 0,25 0,-25 0,1 1,-1-1,25 0,-25 0,0 0,0 1,1-1,24 0,-25 25,0-25,0 0,0 0,1 25,-1-24,0 24,0-25,0 0,0 0,1 25,-1-25,0 1,0-1,-24 25,24-25,0 0,-25 0,26 1,-1-1,-25 0,25 0,1 0,-1 1,-25-1,25 0,1 0,-1 0,0 1,0-1,-24 0,24 25,0-25,-25 0,1 1,24-1,-25 0,1 25,-1-25,-24 0,24 25,0 0,-24-24,24 24,-24 0,0 0,-1 0,1 24,-1-24,-24 25,0 0,0 25,0-26,-26 26</inkml:trace>
  <inkml:trace contextRef="#ctx0" brushRef="#br0" timeOffset="200113.4459">8260 11906,'0'0,"0"0,-24-25,24 25,0 0,0 0,0 0,-25 0,25 0,0 0,0 0,0 0,0 0,0 0,0 0,25 0,-25 0,24 0,-24 0,25 0,0 0,0 0,24 0,-24 0,0 0,25 0,-1 0,-24 0,25 0,-26 0,26 0,0 0,-1 25,-24-25,25 0,-1 0,-24 0,25 0,-26 0,26 0,-25 0,0 0,-1 0,1 0,0 0,-25 0,25 0,-25 0,0 0,0 0,0 0,0 0,0 0,0 0,0 0,0 0</inkml:trace>
  <inkml:trace contextRef="#ctx0" brushRef="#br0" timeOffset="226384.9485">8136 13246,'-25'0,"25"0,-24 0,24 0,0 0,0 0,0 0,0 0,0 25,0-25,0 0,0 0,0 0,24 0,1 0,0 0,0 0,25 0,-1 0,1-25,-1 25,1 0,0 0,-1 0,1 0,24-25,-24 25,-1 0,1 0,24 0,-24-25,0 25,-1-25,26 25,-51 0,26-25,0 25,-1-24,-24 24,0 0,0 0,0-25,-25 25,0 0,24 0,-24 0,0 0,0 0,0 0,0 0,0 0,0 0</inkml:trace>
  <inkml:trace contextRef="#ctx0" brushRef="#br0" timeOffset="237087.5607">11162 14709,'-24'0,"-1"0,25 0,0 0,-25 0,25 0,0 0,0 0,0 0,0 0,0 0,0 25,0-25,0 0,25 0,0 0,-1 0,1 0,0 0,25 0,-26 0,26 0,0 0,-1 0,26 0,-26 0,1 0,24-25,-24 25,24 0,-24 0,0 0,24-25,-24 25,-1 0,1 0,-25 0,24 0,-24 0,0 0,0 0,-1 0,1 0,0 0,-25 0,0 0,0 0,0 0</inkml:trace>
  <inkml:trace contextRef="#ctx0" brushRef="#br0" timeOffset="238978.6688">21704 9252,'0'-25,"0"25,0 0,0 0,0 0,0 0,0 0,0 0,0 0,0 0,0 0,0 0,0-24,0 24,0 0,25 0,-25 0,0 0,0-25,25 25,-25 0,25 0,-25 0,0-25,0 25,0 0,25 0,-25 0,0 0,0 0,0 25,0-25,0 25,-25-25,25 24,-25 1,0 0,25 0,-25 0,25-25,-24 24,24 1,0-25,-25 25,25-25,0 0,0 0,0 0,0 0,0 0,25 0,-25-25,24 25,1-25,-25 25,25-24,0-1,0 0,-1 0,1 0,0 1</inkml:trace>
  <inkml:trace contextRef="#ctx0" brushRef="#br0" timeOffset="239754.7132">15677 9649,'0'0,"25"0,-25 0,0 0,0-25,25 25,-25-25,24 1,1-1,0-25,25 25,-26-24</inkml:trace>
  <inkml:trace contextRef="#ctx0" brushRef="#br0" timeOffset="247438.1527">11088 16197,'-25'0,"25"0,-25 0,25 0,0 0,0 0,-24 0,24 0,0 0,0 0,0 0,0 0,0 0,0 0,24 0,-24 0,25 0,0 0,0 0,0 0,-1 0,1 0,0 0,25 0,-26 0,26-24,0 24,-1 0,1 0,0 0,24 0,-24 0,-1 0,1 0,24 0,-24 0,-1 0,-24 0,25 0,-1 0,-24 0,0 24,0-24,0 0,-1 0,-24 0,25 0,-25 0,0 25,0-25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20:41.543"/>
    </inkml:context>
    <inkml:brush xml:id="br0">
      <inkml:brushProperty name="width" value="0.05292" units="cm"/>
      <inkml:brushProperty name="height" value="0.05292" units="cm"/>
      <inkml:brushProperty name="color" value="#FF0000"/>
    </inkml:brush>
  </inkml:definitions>
  <inkml:trace contextRef="#ctx0" brushRef="#br0">14908 4961,'-25'0,"0"0,1 0,24-25,-25 25,0 0,0 0,0 0,1 0,-1-25,25 25,-25 0,0 0,0 0,1 0,-1-24,0 24,-25 0,25 0,1 0,-1 0,-25 0,25 0,-24 0,24 0,-25 0,1 0,-1 0,1 0,24 0,-25 0,1 0,24 0,-25 0,25 0,-24 24,-1-24,25 0,-24 0,24 0,-25 0,26 25,-26-25,25 0,-25 25,1-25,24 25,-25-25,1 25,24-25,-25 24,26-24,-26 25,0 0,26-25,-26 25,25 0,-24-1,-1-24,25 25,-24 0,24 0,-25-25,25 25,-24-1,24 1,-25 0,26 0,-26-25,25 25,0-1,-24 1,24 0,0 0,-25 0,26-1,-1 1,0 0,0 0,-24 24,24-24,0 0,0 0,0 0,1-1,-1 1,25 0,-25 0,0 0,0 0,1-1,-1 26,25-25,-25 0,0-1,0 1,25 0,-24 0,-1 0,0 24,25-24,-25 0,25 24,-25-24,1 0,24 25,0-26,-25 1,25 0,0 25,0-26,0 1,0 0,0 0,0 0,0-1,0 26,0-25,0 0,0-1,0 26,0-25,0 25,0-26,0 1,0 25,0-25,0 24,0-24,0 25,0-26,25 1,-25 25,0-25,24-1,-24 1,0 0,25 25,-25-26,25 1,-25 0,0 0,25 0,-25 24,25-24,-25 0,0 0,24 24,-24-24,25 0,-25 24,25-24,-25 0,25 25,-25-26,25 1,-25 25,24-25,-24 0,25-1,-25 26,25-25,-25 0,25-1,-25 1,25 0,-25 0,24 0,1-1,-25 1,25-25,0 25,0 0,-25 0,24-1,1 1,0 0,0 0,0 0,-1-1,-24 1,50 0,-50 0,50 0,-26-1,1 1,0 0,0 0,0 0,0-25,-1 24,1 1,0-25,25 25,-26 0,1-25,0 25,0-25,0 0,-1 24,26-24,-25 25,0-25,-1 0,26 25,-25-25,24 0,-24 25,25-25,-25 0,24 25,1-25,-25 0,24 25,1-25,-1 0,-24 0,25 24,0-24,-1 0,-24 0,25 0,-1 0,1 0,-25 0,24 0,1 0,-1-24,1 24,-25 0,24 0,1 0,0-25,-1 25,1 0,-1 0,1-25,-25 25,24-25,1 25,0-25,-25 25,24-25,1 25,-1-24,1-1,0 0,-26 25,26-25,0 0,-1 1,1-1,-1 25,1-25,-25 0,24 0,1 1,0-1,-26 0,26 0,0 0,-26 1,26-1,0 0,-1 0,-24 0,25 1,-1-1,1 0,0 0,-26 0,26-24,0 24,-26 0,26 0,0 1,-26-1,26 0,-25 0,24-24,-24 24,0 0,25 0,-26-25,1 26,0-1,25 0,-26-25,1 26,0-1,0 0,0 0,-1 0,1 1,0-1,-25 0,25 0,0 0,-25 1,25-1,-25 0,24 0,-24 0,0 1,25-1,-25 0,0-25,25 26,-25-1,0 0,25-25,-25 26,0-1,25-25,-25 25,0 1,0-26,0 25,0 0,0-24,0 24,0 0,0-25,0 26,0-1,0-25,0 25,-25 1,25-26,-25 25,25 0,0 1,-25-26,25 25,-25 0,25 1,-24-1,24 0,0 0,-25 0,25 1,-25-1,25 0,-25 0,25 0,-25 1,0-1,25 0,-24 0,-1 0,25 1,-25-1,0 0,25 0,-25 0,1 1,-1-1,25 0,-25 0,0 0,0 0,1 1,24 24,-25-25,0 0,25 0,-25 0,0 25,1-24,24-1,-25 25,0-25,0 0,0 25,1-25,-1 1,0 24,0-25,0 0,1 25,-1-25,0 0,0 25,0-24,-24-1,24 25,0-25,0 0,-24 25,24-25,0 25,-25-24,26-1,-1 25,0-25,-25 25,26-25,-1 25,0-25,0 25,0 0,-24-24,24 24,0 0,0-25,-24 25,24 0,0-25,-24 25,24 0,-25-25,25 25,-24-25,24 25,-25 0,26 0,-26-24,25 24,-24 0,-1 0,25 0,-24 0,-1 0,0 0,1 0,-1 0,-24 24,24-24,-24 25</inkml:trace>
  <inkml:trace contextRef="#ctx0" brushRef="#br0" timeOffset="1168.0668">13345 5606,'0'0,"0"-25,0 25,0 0,0-25,0 25,0 0,0 0,0 0,0 0,0 0,0 0,0 0,0 25,0-25,0 25,0-25,0 25,0-25,0 24,0 1,0 0,0 0,0-25,25 25,-25-1,0-24,0 25,0-25,0 0,0 0,0 0,0 25,0-25,0 0,0-25,0 25,0 0,0 0,-25-25,25 25,-25-24,25-1,-24 0,24 0,-25-24,25 24,-25-25,25 25,-25-24,25-1,0 25,0-24,0 24,0 0,0 0,0 1,25-1,-25 25,25-25,-25 25,25-25,-1 25,-24 0,25 0,-25 0,25 0,-25 0,25 25,-25-25,25 25,-25-25,0 25,0-1,0 26,0-25,0 0,0 24,0-24,-25 0,25 24,0-24,-25 0,25 0,-25-25,25 25,0-25,0 24,0-24,0 0,0 0,0 0,0 0,0 0,0-24,0 24,0 0,25-25,-25 25,25-25,-25 25,25 0,-1-25,1 25,0-25,0 25,0 0,0 0,-25 0,24 25,1-25,0 0,-25 25,25-25,-25 25,25-25,-25 25,0-1,0-24,0 25,0 0,0 0,-25-25,0 25,0-1,0 1,1-25,-1 25,-25 0,25-25,0 25,-24-25,24 25,-25-25,26 0</inkml:trace>
  <inkml:trace contextRef="#ctx0" brushRef="#br0" timeOffset="2219.1269">12725 6796,'-25'0,"25"-24,0-1,-24 25,24-25,0 25,-25 0,25 0,0-25,0 25,-25 0,25 0,0 0,0 0,0 0,-25 25,25-25,0 0,0 25,0-25,-25 25,25-1,0 1,0 25,0-25,0 24,0 1,0 0,0-1,25 1,-25-1,0 1,25 24,0-24,0 0,-25-1,24 1,26-1,-25-24,0 25,-1-25,26 24,-25-24,24 0,1 0,-25-25,24 24,1-24,0 25,-1-25,26 0,-26 0,1 0,-1 0,26-25,-25 25,-1-24,1-1,-1 0,1 0,0 0,-1 1,-24-1,25 0,-1-25,-24 26,0-1,24-25,-49 25,25-24,0 24,-25-25,0 1,0 24,0-25,0 1,0-1,-25 1,0 24,1-25,-26 1,25-1,-24 0,24 25,-25-24,25 24,-24 0,24 0,-25 1,1-1,24 0,-25 25,1-25,-1 0,25 25,-24 0,-1-24,0 24,1 0,-1 0,1 0,-1 24,0-24,1 25,24-25,-25 25,26 0,-26 0,25-1,0 26,1-25</inkml:trace>
  <inkml:trace contextRef="#ctx0" brushRef="#br0" timeOffset="3087.1766">15131 6474,'0'-25,"0"25,0-25,-25 25,25 0,0-24,0 24,0 0,0 0,0 0,0 0,-24 0,24 0,0 24,0-24,0 0,0 25,-25 0,25 0,0 0,0 24,-25-24,25 25,0-1,0 1,0 24,25-24,-25 24,0-24,25 24,-1-24,-24 0,25-1,0 1,0-1,0-24,-1 0,1 0,0 0,0-25,0 24,24-24,-24 0,0 0,24 0,-24-24,0 24,25-25,-26 25,26-25,-25 0,25 0,-26 1,1-1,0 0,0-25,0 26,-1-1,1-25,-25 25,25-24,-25-1,25 25,-25-24,0-1,0 0,0 1,0 24,-25-25,0 1,0-1,1 1,-1-1,-25 25,25-24,-24 24,-1 0,0 0,1 25,-1-25,-24 25,24 0,-24 25,24-25,-24 25,-1 0</inkml:trace>
  <inkml:trace contextRef="#ctx0" brushRef="#br0" timeOffset="3872.2215">13320 7367,'0'0,"0"0,0 0,0 0,0 0,-24 0,24 25,0-25,0 25,0-25,0 24,0-24,-25 25,25 0,0 0,0-25,0 25,0-25,0 24,0-24,0 0,0 0,0 0,0 0,0 0,0 0,0 0,0-24,0 24,0 0,-25-25,25 0,0 0,-25 0,25 1,0-1,-25-25,25 25,-24-24,24-1,0 25,0-24,0 24,0-25,0 26,0-1,24 0,-24 0,25 25,-25 0,25 0,-25 0,25 0,0 0,-25 25,24-25,1 25,0 0,0-1,0 1,-1 0,1 0,-25 0,25-1,0 1,0 0,-25 0,25 0,-25-1,24-24,-24 25,0-25,25 25,-25-25,0 0,0 25</inkml:trace>
  <inkml:trace contextRef="#ctx0" brushRef="#br0" timeOffset="4029.2305">13320 7342,'-24'0,"24"0,-25 0,25 0,0 0,-25 0,25 0,0 0,0-25,0 25,0 0,25 0,-25-24,25 24,-1-25,26 0,-25 0,24 0</inkml:trace>
  <inkml:trace contextRef="#ctx0" brushRef="#br0" timeOffset="4644.2656">15677 6722,'0'-25,"-25"0,25 25,-25 0,25-24,0 24,-25 0,1 0,24 0,-25 0,0 24,0-24,25 25,-25-25,1 25,-1 0,25 24,-25-24,0 0,25 25,0-25,0-1,0 26,0-25,0 0,25-25,-25 24,25 1,0-25,-1 0,1 0,25 0,-25 0,24-25,1 1,0-1</inkml:trace>
  <inkml:trace contextRef="#ctx0" brushRef="#br0" timeOffset="7394.4229">20936 3944,'-25'0,"-25"0,25 0,-24 0,24 0,-25 0,25 0,1 0,-26 0,25 25,-24-25,24 25,-25-1,1-24,-1 25,0 0,26 0,-26 0,0-1,1 1,-1 0,1 0,-1 24,0-24,26 0,-26 0,25 24,-25-24,26 0,-1 0,-25 0,25 24,1-24,-1 25,0-26,0 26,0 0,1-26,-26 26,25 0,0-1,1 1,-1 0,0-1,0 1,0-1,1 1,24 0,-25-26,25 26,-25 24,25-24,-25 0,25-1,0 1,0-1,-25 1,25 24,0-24,0 0,0-1,0 1,0 0,0 24,0-24,0-1,0 1,25-1,-25 1,25 0,-25-1,25 1,-25-1,25 1,-25 0,24-26,1 26,0 0,0-26,0 26,-1-25,1 25,0-1,0-24,0 25,-1-26,1 26,0 0,25-26,-26 1,1 25,0-25,25-1,-26 26,26-25,-25 0,25-1,-26 1,26 0,-25 0,24-25,1 25,0-1,-1 1,-24-25,25 25,-1 0,1-25,-1 25,1-25,0 0,-1 24,1-24,-1 0,1 0,0 0,-1 0,1 0,0 0,-1 0,1 0,24 0,-24 0,-1-24,1 24,0 0,-1-25,1 25,-1-25,1 0,0 25,-1-25,1 1,-1 24,1-25,0 0,-1 0,1 0,-1 1,1-1,0-25,-1 25,1 1,0-1,-1-25,-24 25,25-24,-26 24,26-25,-25 26,0-26,24 25,-24-24,0 24,-25-25,25 0,-1 1,1-1,-25 25,25-24,0-1,-25 1,25-1,-1 0,-24 1,25-1,0 1,-25 24,25-25,-25 25,25-24,-25-1,0 25,0-24,0 24,0-25,0 26,0-26,0 25,0-25,0 1,0 24,0-25,-25 1,25 24,-25-25,25 26,-25-26,25 25,-25 0,25 1,-24-26,-1 25,25 0,-25 1,0-1,0 0,25 0,-24-24,-1 24,0 0,0 0,0 0,1 1,-26-1,25-25,0 25,1 1,-1-1,0 0,0 0,0 0,1 0,-1 1,0-1,0 0,0 0,1 0,-26 1,25-1,-25 25,26-25,-26 0,25 0,-24 1,24-1,-25 25,1-25,24 0,-25 0,25 25,-24-24,24-1,-25 25,26-25,-26 0,25 25,-24-25,24 25,-25-24,1 24,24-25,-25 25,1-25,-1 0,0 25,1-25,-1 25,0-24,1 24,-1-25,1 25,-1 0,0-25,1 25,-1 0,1 0,-26 0,26 25,-26-25,26 25,-26-25</inkml:trace>
  <inkml:trace contextRef="#ctx0" brushRef="#br0" timeOffset="8309.4753">20266 5755,'-25'0,"25"-25,-25 0,0 25,1 0,-1-25,0 25,0 0,0-25,1 25,-1 0,0 0,0 25,0-25,1 0,-1 25,0 0,0-25,0 25,0-1,1 1,24 0,-25 0,25 0,0 24,0-24,0 25,0-25,0 24,0 1,0-1,0 1,0 0,25-1,-25 1,24-1,-24 1,25 0,0-1,0 1,0-25,0 24,-1-24,1 0,0 0,25-1,-26 1,1 0,25-25,-1 25,-24-25,25 0,-1 0,-24 0,25-25,-1 25,-24-25,25 0,-1 25,1-24,-25-1,24 0,1-25,-25 26,24-1,-24-25,25 1,-25 24,0-25,-1 1,1-1,0 0,0 1,-25-1,25 1,-25 24,0-25,0 1,-25-1,0 25,25-24,-25-1,0 25,1 0,-1-24,-25 24,25 0,0 0,-24-24,24 24,-25 25,26-25,-26 0,25 0,-24 25,24 0,-25-24,25 24,-24 0,24 0,0 0,-24 0,24 0,-25 0,25 24,1-24,-26 25,25-25,0 25</inkml:trace>
  <inkml:trace contextRef="#ctx0" brushRef="#br0" timeOffset="8915.5099">21233 5358,'0'0,"0"-25,0 25,-25 0,25-25,-24 25,24 0,-25 0,0-25,0 25,0 0,1 0,-1 0,0 0,-25 25,26-25,-1 0,0 25,0-25,0 25,0-25,1 25,-1-1,0 1,0 0,0 25,1-26,-1 26,25-25,-25 24,0 1,25 0,0-1,-25 1,25 0,0-1,0 1,25-1,-25 1,25 0,-25-1,25 1,0-1,-1-24,1 25,0-25,0-1,0 26,-1-25,26 0,-25-1,25 1,-26 0,26-25,-25 25,24-25,1 0,-25 25,24-25,1 0,-25-25,24 25,1 0,0-25,-1 0,1 25,-1-25,1-24,-25 24,24 0,1-24,0 24,-1-25,1 1,-1-1,-24 25,0-24,0-1,0 0,0 1,-1-1,-24 25,0-24,0-1,0-24,0 24,-24 0,-1 1,0-1,0 1,0-1,0 0,-24 26,24-1,-25-25,1 25,-1 25,1-24,-1-1,0 25,1 0,-1 0,1 0,-26 0,26 0</inkml:trace>
  <inkml:trace contextRef="#ctx0" brushRef="#br0" timeOffset="9645.5517">20092 6251,'0'0,"0"0,0 0,0 0,0 0,-25 0,25 0,0 0,0 0,0 25,0-25,0 24,-24 1,24 0,0-25,0 25,0 0,0-1,0 1,0-25,0 25,0-25,0 25,0-25,0 0,0 0,0 0,0 0,0 0,0 0,0 0,0-25,0 25,0-25,0 0,0 1,0-1,0 0,0 0,-25 0,25-24,0 24,0 0,0 0,0 1,0 24,25-25,-25 25,0-25,24 25,-24 0,0 0,25 0,-25 0,25 25,-25-25,25 25,-25-25,25 24,-1-24,-24 25,25 0,0 0,-25-25,25 25,-25-1,25-24,-25 25,0-25</inkml:trace>
  <inkml:trace contextRef="#ctx0" brushRef="#br0" timeOffset="9813.5613">20142 6350,'-25'0,"25"0,0 0,0 0,0 0,0 0,0 0,25 0,-25-25,25 25,-25 0,24-25,1 25,0-24,25 24</inkml:trace>
  <inkml:trace contextRef="#ctx0" brushRef="#br0" timeOffset="10242.5859">21605 5978,'0'-25,"0"25,0 0,0-25,0 25,0-24,0 24,0 0,0-25,0 25,0 0,0-25,-25 25,25 0,-24 0,24 0,-25 0,0 25,0-25,0 25,1-25,24 24,-25 1,0-25,0 25,25 0,-25 0,25-1,0-24,0 25,0 0,25-25,-25 25,25-25,0 0,0 25,-1-25,1 0,0-25,25 25,-26 0,26-25,-25 25,24-25,1 0</inkml:trace>
  <inkml:trace contextRef="#ctx0" brushRef="#br0" timeOffset="11381.651">20390 4688,'0'0,"-25"-25,25 25,0-25,0 25,-25 0,25 0,0-24,0 24,0 0,0 24,0-24,0 25,0-25,0 25,0 0,25 0,-25-1,0 1,25 0,-25 0,0 0,25 0,-25-25,0 24,0 1,0-25,24 0,-24 25,0-25,0 0,0 0,0 0,0 0,0 0,0 0,0 0,0-25,0 25,0-25,0 1,0-1,0 0,0 0,0 0,0 0,0-24,0 24,0 0,0 0,0-24,0 24,0 0,25 0,-25 25,0-24,25 24,-25-25,0 25,0 0,0 0,0 0,0 0,25 0,-25 0,0 25,0-25,0 24,0-24,0 25,0 0,0-25,0 25,-25 0,25-1,0 1,0-25,-25 25,25-25,0 0,0 25,0-25,0 0,0 0,0 0,0 0,25 0,-25-25,25 25,0 0,-25 0,24 0,1 0,0 0,0 0,0 0,-1 0,-24 0,25 0,0 25,-25-25,25 0,-25 25,0-25,0 24,0-24,0 25,-25-25,0 25,0 0,1-25,-1 25,-25 0,25-1</inkml:trace>
  <inkml:trace contextRef="#ctx0" brushRef="#br0" timeOffset="13205.7553">16198 10344,'-25'0,"0"-25,0 0,1 0,-1-24,-25 24,25 0,-24 0,-1 0,1 25,24-24,-25-1,1 25,-1-25,25 25,-25-25,26 25,-26 0,25 0,-24 0,24 25,-25-25,25 0,-24 25,-1-25,1 25,-1-1,0-24,1 25,-1 0,1 0,-26 0,26 24,-1-24,0 0,-24 24,24 1,1-25,-26 24,26 1,-26-25,26 24,-26 1,26 0,-1-26,0 26,1 0,-1-1,1 1,24-1,-25 1,25 0,1-1,-1 26,-25-26,50 1,-25 0,1-1,-1 1,25-1,-25 1,25 0,-25-1,25 26,0-26,0 1,0 24,0-24,0 24,0-24,0 24,25-24,-25 0,0 24,25-24,0 24,-25 0,24-24,1 24,-25-24,25 24,0-24,0 0,-1-1,1 1,0-1,0 1,0 0,24-1,-24 1,0 0,24-1,-24 1,25-25,-1 24,-24 1,25-1,-1 1,1 0,0-26,-26 26,26 0,0-26,-1 26,1-25,0 24,-1-24,1 25,-1-25,1-1,0 1,24 0,-24 0,-1 0,1-1,-1 1,1-25,24 25,-24-25,0 25,-1-25,1 0,-1 0,26 0,-25 25,-1-25,26 0,-26 0,1-25,24 25,-24 0,-1-25,26 25,-26-25,1 0,0 25,-1-24,26-1,-26 0,1 0,-1-24,1 24,25 0,-26 0,1-24,-1 24,1 0,0-25,-1 1,1 24,-1-25,-24 1,25-1,-25 1,24 24,-24-25,25 1,-26-1,1 0,0 1,25-1,-26 0,1 1,0 24,0-25,0 1,-1-26,1 26,0-1,-25 1,25-1,0 0,-25 1,25-1,-25 1,0-1,24 0,-24 1,0 24,0-25,0 1,0-1,0 0,0 26,0-26,0 0,0 1,0-1,0 1,-24-1,24-24,-25 24,0 0,25 1,-25-1,0 1,0-1,1 0,-1 26,0-26,0 0,0 26,1-26,-1 25,0-25,0 26,-24-26,24 25,0 0,-25-24,26 24,-1 0,-25-24,25 24,-24 0,-1-25,25 26,-24-1,-1 0,1 0,-1 0,0 1,1-1,-1-25,0 25,1 1,-1-1,1 0,24 0,-25 0,1 1,-1-1,0 25,1-25,-1 0,1 0,-26 25,26 0,-1-24,-24 24,24 0,0 0,-24 24,24-24,-24 25,24-25,1 25,-26 0,26 24,-26-24,26 0,-26 0,26 24,-1-24,0 0</inkml:trace>
  <inkml:trace contextRef="#ctx0" brushRef="#br0" timeOffset="14225.8137">15354 11038,'-24'0,"-1"-25,0 25,0 0,0-25,1 25,-1 0,0 25,-25-25,26 0,-1 25,0-25,-25 25,26 0,-26-1,25 1,0 0,1 0,-26 0,25 0,0 24,1-24,24 25,-25-26,0 26,25-25,-25 24,25 1,0 0,0-1,0 1,0 24,0-24,0-1,0 26,25-26,-25 26,25-26,0 1,-1 0,1 24,0-24,0-1,0 1,-1 0,1-1,25 1,-25-1,-1 1,26-25,-25 24,24-24,-24 25,25-25,-1-1,-24 1,25 0,-25 0,24-25,1 25,-1-1,-24-24,25 25,-1-25,1 25,-25-25,25 0,-1 0,1 0,-1 0,1 0,0 0,-26 0,26 0,0-25,-1 25,1-25,-1 1,-24-1,25 0,-1 0,1 0,0 1,-1-1,-24 0,25-25,-1 26,-24-1,25-25,-1 25,-24-24,0 24,0 0,0-24,-1 24,1-25,0 1,0 24,-25-25,25 25,-25-24,0-1,24 0,-24 1,0-1,0 1,0-26,0 26,0-1,-24 0,24 1,-25-1,0 1,25-1,-25 0,0 1,1 24,-1-25,-25 26,25-26,1 25,-26 0,25-24,-25 24,26-25,-26 25,0-24,26 24,-26 0,0-24,1 24,-1 0,1 0,-1 0,0 1,1-1,-1 25,1-25,-1 25,0-25,26 25,-26 0,0 0,1 0,24 0,-25 0,1 0,24 25,-25 0,25-25,-24 25,24-1,-25 1</inkml:trace>
  <inkml:trace contextRef="#ctx0" brushRef="#br0" timeOffset="14845.8491">15627 11832,'-25'0,"25"-25,-24 25,24-25,-25 25,0-25,25 25,-25 0,0 0,1 0,24 0,-25 0,0 25,25-25,-25 25,0-25,25 25,-24 0,-1-1,25 1,-25 0,25 0,0 0,-25 24,25-24,0 25,0-26,0 26,25-25,-25 0,25 24,-25-24,25 25,-1-25,1-1,0 26,0-25,0 0,-1-1,1 1,0 0,25-25,-26 25,1-25,25 0,-25 25,24-25,-24-25,0 25,25 0,-26-25,1 0,25 25,-25-25,-1 1,1-1,0 0,0 0,0-24,-1 24,1 0,0-25,0 26,-25-26,25 25,-1-25,-24 26,25-26,-25 25,0-24,0 24,0-25,0 25,-25-24,25 24,-24-25,-1 26,0-1,0-25,0 25,-24 1,24-1,-25 0,26 0,-26 25,0-25,26 25,-26 0,0 0,1 0,24 0,-25 25,1-25,-1 25,0 0</inkml:trace>
  <inkml:trace contextRef="#ctx0" brushRef="#br0" timeOffset="15925.9109">15801 12129,'0'0,"0"0,0 0,0-24,0 24,-25 0,25 0,-25 0,25 0,-24 24,-1-24,25 25,-25-25,25 25,-25 0,25 0,0 0,-25-1,25-24,0 25,0 0,0-25,25 25,-25-25,25 25,0-25,-25 0,25 0,-1 0,1-25,0 25,0-25,0 0,24 25,-24-25,0 1</inkml:trace>
  <inkml:trace contextRef="#ctx0" brushRef="#br0" timeOffset="17284.9887">15503 11237,'0'0,"0"-25,0 25,0 0,0 0,-25 0,25 0,0 0,0 0,0 0,0 0,0 0,0 0,0 25,0-25,0 24,0-24,0 25,0-25,0 25,0 0,0-25,0 0,0 25,0-25,0 0,0 0,0 0,0 0,0 0,0 0,0 0,0 0,0-25,0 25,0-25,0 25,0-25,0 0,0 1,0-1,0 0,0 0,0 0,0 0,0 25,0-24,25 24,-25-25,0 25,0 0,25 0,-25 0,25 0,-25 0,25 0,-25 25,24-25,1 24,-25 1,25-25,0 25,-25-25,25 25,-25 0,25-25,-25 0,24 25,-24-25,25 24,-25-24,0 0</inkml:trace>
  <inkml:trace contextRef="#ctx0" brushRef="#br0" timeOffset="17425.9967">15578 11286,'0'0,"0"0,0 0,0-25,0 25,0 0,0 0,0-24,24 24,-24-25,25 25,0-25,0 25,0-25,24 0</inkml:trace>
  <inkml:trace contextRef="#ctx0" brushRef="#br0" timeOffset="18326.0482">13990 12005,'0'0,"0"-24,0 24,0 0,0 0,0 0,0 0,0 0,0 24,0-24,25 0,-25 25,25 0,-25-25,25 25,-1 0,-24-25,25 24,-25 1,25-25,-25 25,0-25,0 25,0-25,0 0,0 0,0 25,0-25,0 0,0 0,0 0,0 0,0 0,0-25,0 25,-25 0,25-25,-25 25,25-25,-24 0,24 1,0-1,-25 0,25 0,0 0,0 1,0-1,0 0,0 0,0 25,0-25,0 1,25 24,-25 0,0-25,24 25,-24 0,0 0,0 0,0 0,0 0,25 0,-25 25,0-25,0 24,0-24,0 25,0 0,-25 0,25 0,-24-25,24 24,0 1,0-25,0 25,0-25,0 0,0 25,0-25,24 0,-24 0,25 0,-25 0,25 0,0 0,0 0,-25 0,24 0,1 0,0 0,0 0,-25 0,25 0,-1 0,-24 0,25 25,-25-25,0 24,0-24,0 25,0 0,0-25,0 25,-25 0,1 0,24-1,-25-24,0 25,-25 0</inkml:trace>
  <inkml:trace contextRef="#ctx0" brushRef="#br0" timeOffset="20306.1615">21828 9302,'0'0,"-24"-25,-1 25,25-25,-25 25,25-25,-25 25,0-24,1 24,-1-25,0 25,0-25,0 25,1 0,-1-25,0 25,0 0,0 0,-24 0,24 0,0 0,-24 0,-1 0,0 0,1 25,-1-25,1 25,-26 0,1-1,24-24,-24 50,-1-25,1 0,-1 24,1 1,24-25,-24 24,0 1,-1-1,1 1,-1 0,1-1,24 1,-24 24,24-24,1-1,-1 26,0-25,1 24,-1-24,25 24,1-24,-26 24,25-24,0 24,25-24,-24 24,24-24,-25-1,25 26,0-1,0-24,0 24,0 0,0 1,0-1,0 1,0-1,25 1,-25-1,24 0,-24 1,25-1,0 1,0-1,0-24,-1 24,1-24,0 24,0-24,24-1,-24 1,0 0,25-1,-26 1,26-25,0 24,-1 1,1-25,0 24,-1-24,1 25,-1-26,1 1,24 25,-24-25,24-1,-24 1,24 0,1 0,-1-25,1 25,-1-25,1 24,-1-24,0 25,1-25,-1 0,1 0,-1 0,0 0,1-25,-1 25,1-24,24 24,-25-25,1 25,-26-25,26 0,-1 0,1 1,-26-26,26 25,-26 0,26-24,-26 24,1-25,-1 26,1-26,0 0,-26 26,26-26,-25 0,24 1,-24-1,0-24,0 24,0 0,-1-24,1 0,0 24,0-24,0-1,0 26,-25-26,24 1,1 24,-25 1,25-26,-25 26,0-26,25 26,-25-26,0 1,0 24,0-24,0-1,0 26,0-26,0 1,-25 24,25-24,-25-1,0 26,25-26,-24 26,-1-26,0 26,0-1,0 1,0-1,1 0,-1 1,-25 24,25-25,-24 1,24 24,-25-25,26 25,-26-24,0-1,1 25,-1-24,25 24,-24-25,-1 26,1-26,-1 25,0-24,-24 24,24 0,1 0,-26 0,26 1,-26-1,1 25,24-25,-24 25,-1-25,1 25,0 0,-1-25,1 25,24 0,-49 0,25 0,-1 0,1 0,-1 25,1-25,-25 25,24 0,1 0,-25-1,-1 1</inkml:trace>
  <inkml:trace contextRef="#ctx0" brushRef="#br0" timeOffset="21458.2274">21084 10046,'-24'-25,"-1"25,25 0,-25 0,0 0,0 0,1 0,-1 0,-25 0,25 0,0 25,1-25,-1 0,0 25,0-25,-24 25,24-1,0 1,-25-25,26 25,-1 0,0 24,-25-24,26 0,-1 25,-25-26,25 26,1-25,-1 24,-25 1,25 0,1-1,-1 1,25-1,-25 1,25 24,-25-24,25 0,0 24,0-24,0-1,0 26,0-26,0 26,0-26,25 1,-25 24,25-24,-25 0,25-1,-1 1,1 24,0-24,0-25,0 24,-1 1,26-25,-25 24,0-24,24 0,1 0,-25-1,24 1,1 0,-1-25,1 25,0-25,-1 0,26 0,-26 0,1 0,0 0,24-25,-24 25,-1-25,1 25,24-25,-24 1,-1-1,1 0,0-25,-1 26,1-26,-1 25,1-24,0 24,-1-25,1 25,-1-24,-24 24,25-25,-25 26,24-26,-24 25,0-24,0 24,-25-25,25 25,-1-24,-24-1,25 1,-25-1,0 0,0 1,0-1,0 0,0-24,0 24,0 1,0-1,-25 1,25-1,-24 0,-1 1,25-1,-25 1,0 24,-24-25,24 25,0-24,-25 24,25 0,-24-24,-1 24,1 0,-1 0,0 0,1 1,-1-1,1 0,-26 0,26 0,-1 25,-24-25,24 25,-24-24,-1 24,26 0,-26 0,1 0,-1 24,26-24,-26 25,26 0</inkml:trace>
  <inkml:trace contextRef="#ctx0" brushRef="#br0" timeOffset="22153.2671">20985 10740,'-25'0,"25"0,-24 0,24 0,-25 0,25 0,-25 0,0 25,25-25,-25 25,0 0,1-25,24 25,-25-1,25 1,0 25,-25-25,25-1,0 26,0-25,0 24,0-24,0 0,25 25,-25-25,25 24,-1-24,-24 0,25 0,0-1,0-24,0 25,0 0,24-25,-24 25,0-25,0 0,24 0,-24 0,0 0,24-25,-24 25,0 0,0-25,0 25,-1-25,1 1,0 24,0-25,0 0,-1 0,1 0,-25 1,25-1,0-25,-25 25,25 0,-25 1,24-26,-24 25,0-24,0 24,0 0,0-25,-24 26,24-1,-25-25,0 25,0 1,0-1,1 0,-1 25,0-25,-25 0,26 25,-26 0,0 0,1 0,-1 25,1-25,-1 25,0 0</inkml:trace>
  <inkml:trace contextRef="#ctx0" brushRef="#br0" timeOffset="24761.4163">21109 11088,'0'0,"0"0,0 0,0 0,0 0,0 0,0 24,0-24,0 25,0 0,0-25,0 25,0 0,25 0,-25-25,0 24,0 1,0-25,0 25,0-25,0 0,0 0,0 25,0-25,0 0,0 0,0 0,0 0,0-25,0 25,0 0,0-25,0 25,0-25,0 1,0 24,0-25,0 0,0 0,0 0,0 0,0 1,0-1,0 0,0 25,0-25,0 25,0-25,0 25,0 0,0 0,25 0,-25 0,0 0,0 25,25-25,-25 0,0 25,24-25,-24 25,0 0,25-25,-25 24,0-24,0 25,0-25,0 0,25 25,-25-25,0 0</inkml:trace>
  <inkml:trace contextRef="#ctx0" brushRef="#br0" timeOffset="24902.4243">21109 11187,'0'0,"0"0,0 0,0 0,0 0,0-25,0 25,25 0,-25 0,25-25,0 25,-1-25,1 1</inkml:trace>
  <inkml:trace contextRef="#ctx0" brushRef="#br0" timeOffset="25497.4584">20762 10418,'0'0,"0"0,0 0,0 0,0 0,-25 0,25 0,-25 0,25 0,-25 25,25-25,-24 25,24-25,-25 24,25 1,-25 0,25-25,0 25,0 0,0-1,0 1,0-25,25 25,-25-25,25 0,-25 25,24-25,1 0,0 0,0 0,0 0,-1-25,26 25,-25-25</inkml:trace>
  <inkml:trace contextRef="#ctx0" brushRef="#br0" timeOffset="26297.5041">21407 9798,'0'0,"0"-25,0 25,0 0,0 0,0 0,0 0,0 0,0 0,0 0,0 0,0 0,0 0,0 0,0 25,25-25,-25 25,0-25,24 0,-24 24,0-24,0 25,0-25,0 0,0 0,25 25,-25-25,0 0,0 0,0 0,0 0,0 0,0 0,0 0,0 0,0-25,0 25,-25 0,25-25,0 1,0 24,-24-25,24 0,0 0,0 0,0 1,0-1,0 0,0 0,0 0,0 1,24 24,-24-25,25 0,-25 25,25-25,0 25,-25 0,25 0,-25 0,24 0,-24 0,0 0,0 0,0 25,0-25,0 25,0 0,0-25,0 24,0 1,-24 0,24 0,-25 0,25-1,-25-24,25 25,-25 0,25-25,0 0,0 0,0 0,0 0,0 0,25 0,-25 0,25 0,0 0,-25 0,24 0,1 0,0 0,0-25,0 25,24 0,-24 0,0 25,-25-25,25 0,-1 25,-24-25,25 0,-25 25,0-25,0 24,-25 1,1 0,-1 0,-25-25</inkml:trace>
  <inkml:trace contextRef="#ctx0" brushRef="#br0" timeOffset="29121.6657">19794 13519,'-24'-25,"-1"25,0 0,0-25,0 25,1 0,-26 0,25 0,0 0,-24 25,24-25,-25 25,1-25,-1 24,25 1,-24-25,-1 25,1 0,-1 0,0 24,1-24,-1 0,1 24,-1-24,0 25,1-25,-1 24,0 1,1-1,-1 1,1 0,-1-1,25 1,-24 24,24-24,0 0,0 24,0-24,1-1,-1 26,25-26,0 1,0 24,0-24,0 24,0 1,0-26,0 26,25-26,-25 26,24-26,1 1,-25 24,25-24,0 0,0-1,-1 1,1-1,25 1,-25 0,-1-26,26 26,-25 0,24-26,-24 26,25-25,-25 24,24-24,1 0,-25 25,24-26,1 1,0 0,-1 0,1 0,-1-1,26 1,-26-25,1 25,0-25,24 25,-24-25,-1 0,26 0,-26 0,26-25,-26 25,26 0,-26-25,26 25,-1-25,-24 25,24-24,-24 24,24-25,1 0,-26 0,1 0,24 1,-24-1,24 0,-24 0,-1 0,1 1,0-26,-1 25,1-24,0 24,-26-25,26 25,-25-24,0-1,-1 1,1-1,0 0,0 1,-25-1,25 1,-25-1,24 0,-24 1,0-1,0 0,0 1,0-1,0 1,0-1,0 0,-24 1,24-1,0 1,0-1,-25 0,25 26,-25-26,25 25,-25-24,25-1,-25 25,1-24,-1-1,0 25,0-25,0 1,-24 24,24-25,-25 26,26-26,-26 25,0 0,25-24,-24 24,-1 0,1 0,-1 25,25-24,-24-1,-1 25,0 0,1-25,-1 25,1 0,-26 0,26 0,-1 0,-24 0,24 0,-24 0,24 0,-25 0,26 0,-1 0,-24 25,24-25,1 0,-26 0,26 0,-1 0,0 25,1-25,-1 24</inkml:trace>
  <inkml:trace contextRef="#ctx0" brushRef="#br0" timeOffset="29905.7105">19026 13866,'0'0,"0"0,0-25,0 25,24-25,-24 25,25 0,-25-25,25 25,0-24,0-1,-1 25,1-25,25 25,-25-25,24 0,1 25,-1 0,-24-24,25 24,-1 0,1 0,0 0,-26 0,26 24,0-24,-1 0,1 25</inkml:trace>
  <inkml:trace contextRef="#ctx0" brushRef="#br0" timeOffset="30498.7444">21456 13940,'0'-25,"0"25,-24 0,24 0,0 0,0 0,0 0,0 0,0 0,0 25,0 0,0-25,0 25,0 24,0-24,0 0,0 25,24-26,-24 26,0-25,0 0,0 24,0-24,0 0,0 0,0-25,0 25,0-25,0 24,0-24,0 0,0 0,0 0,0 0,0 0,0-24,0 24,0-25,-24 0,24 0,0 0,0-24,0 24,0-25,0 1,0-1,24 0,-24 1,0-1,25 25,-25-24,25 24,-25 25,25-25,-25 25,25 0,-1 0,-24 0,25 25,-25-25,25 25,0 0,-25-1,25 1,-25 0,24 0,-24 0,25-25,-25 24,25 1,-25 0,0-25,25 25,-25-25,0 25,0-25,0 0,0 0</inkml:trace>
  <inkml:trace contextRef="#ctx0" brushRef="#br0" timeOffset="30666.754">21432 14139,'0'0,"0"0,0 0,0 0,0 0,0 0,0 0,0 0,0 0,0 0,0 0,24 0,1-25,0 25,0-25,0 0</inkml:trace>
  <inkml:trace contextRef="#ctx0" brushRef="#br0" timeOffset="30837.7638">22126 13866,'0'0,"0"0,0 0,0 0,0 0,0 0,25 0,-25 0,25 0,-25 0,25-25,-25 25,24 0</inkml:trace>
  <inkml:trace contextRef="#ctx0" brushRef="#br0" timeOffset="30989.7725">22077 14114,'0'25,"0"-25,0 0,0 0,0 24,0-24,0 0,0 0,24 0,-24-24,25 24,0-25,-25 25,25-25,0 0,24 0</inkml:trace>
  <inkml:trace contextRef="#ctx0" brushRef="#br0" timeOffset="31524.8031">22647 13692,'25'25,"-25"-25,0 0,0 25,0-25,0 25,0-25,0 24,0-24,0 25,0 0,0 0,0-25,0 25,0-1,0-24,0 25,0-25,0 25,0-25,0 0,0 0,0 25,0-25,0 0,0 0,0 0,0 0,0 0,0-25,0 25,0 0,0-25,0 25,0-25,0 1,0-1,25 0,-25 0,0 0,24 1,-24-1,0 0,25 0,-25 0,25 1,-25-1,0 0,25 25,-25 0,0-25,0 25,0 0,0 0,25 0,-25 0,0 25,0-25,0 25,0-25,-25 25,25-1,-25-24,25 25,-25 0,25 0,0-25,-25 25,25-1,0-24,0 0,0 25,0-25,0 0,0 0,25 0,-25 0,25 0,0 0,0 0,-25 0,24 0,1 25,0-25,0 0,0 0,-25 0,24 25,-24-25,25 25,-25-25,0 24,0-24,0 25,0-25,0 25,0 0,0-25,-25 25,25-25,-24 24,-1 1,25-25,-25 25,0-25,0 0,1 25,-1-25,25 0,-25 0,0-25</inkml:trace>
  <inkml:trace contextRef="#ctx0" brushRef="#br0" timeOffset="31706.8135">23019 13717,'25'25,"-25"-25,25 0,-25 0,25 0,-25 0,24 0,-24 0,25 0,0 0,0-25,0 25,-25 0,24-25,26 25,-25-25,0 25</inkml:trace>
  <inkml:trace contextRef="#ctx0" brushRef="#br0" timeOffset="31857.8222">23242 13841,'0'0,"0"25,0-25,0 0,0 0,0 0,0 0,0 0,0 0,0 0,0 0,0 0,25 0,-25 0,25 0,0-25,0 25,-1-25,26 0</inkml:trace>
  <inkml:trace contextRef="#ctx0" brushRef="#br0" timeOffset="32100.8361">23962 13345,'0'0,"0"0,-25 0,25 0,-25 25,0-25,0 25,1-25,-1 24,0 1,0 0,0 25,1-26,-1 26,0-25,0 0,0 24,25-24,0 0,0 0,25-1,-25-24,25 25,0-25,0 25,24-25,1 0,-25 0,24 0,1-25,24 25,-24-25,0 1,-1 24,1-25,-1 0</inkml:trace>
  <inkml:trace contextRef="#ctx0" brushRef="#br0" timeOffset="34299.9619">21903 15230,'0'-25,"0"0,0 1,0 24,0 0,0 0,0 0,0 0,0 0,0 24,0 1,0 0,0 0,0 0,25 24,-25-24,0 0,24 25,-24-26,0 1,0 0,25 0,-25 0,0-25,0 24,0-24,0 0,0 0,0 25,0-25,0 0,0-25,0 25,0 0,0-24,0 24,0-25,-25 0,25 0,-24-24,24 24,-25-25,0 0,25 1,-25-1,0 1,1-1,24 25,-25-24,25 24,0 0,0 0,0 25,0 0,0 0,0 0,25 0,-25 0,24 25,-24 0,25-25,0 25,0-1,0 26,-1-25,-24 0,25-1,0 1,-25 0,25 0,0-25,-25 25,25-25,-25 24,24-24,-24 0,0 0,25 0,-25-24,25 24,-25-25,0 0,0 0,25-24,-25 24,0-25,0 1,-25-1,25 0,-25 1,25 24,-25-25,25 26,-24-26,24 50,0-25,-25 0,25 25,0 0,0 0,0 25,0-25,0 25,0 0,25 0,-25 24,0-24,24 25,1-26,-25 26,25-25,0 24,-25-24,25 0,-1 0,1 0,25-1,-25-24,-1 25,26-25,-25 0,24 0,-24 0,25-25,-1 25,-24-24,25-1,-1 0,-24 0,0 0,0 1,0-1,-1 0,-24 0,25 0,-25 1,0-1,0 0,0 25,-25 0,1 0,24 0,-25 0,25 0,-25 25,0 0,0-1,25 1,-24 25,-1-25,25-1,-25 26,25-25,0 0,0-1,0 1,0-25,0 25,25-25,-25 25,25-25,-25 0,0 0,24 0,1 0,-25 0,25 0,-25-25,25 25,-25-25,25 0,-25 25,24-24,-24-1,0 0,0 0,0 0,0 1,0 24,0-25,0 25,-24-25,24 25,0 0,0 0,0 0,0 0,0 0,24 0,-24 25,0-25,25 25,-25-25,25 0,-25 24,25-24,-25 0,0 25,25-25,-25 0,0 0,24 0,-24 0,25 0,-25 0,0-25,25 25,-25-24,0 24,0-25,0 0,0 0,0 0,0 1,0-1,-25 0,25 0,-25 0,1 1,24-1,-25 0,0 0,25 25,0-25,0 25,0 0,0 0,25 0,-25 25,25-25,-1 0,1 25,0-25,25 25,-25-25,24 25,-24-1,25-24,-26 25,26-25,-25 25,24-25,-24 25,25-25,-25 25,-1-25,26 0,-25 0,0 0,-1 0,1-25,0 25,-25 0,25-25,-25 0,25 25,-25-25,0 1,0-26,0 25,0 0,0 1,-25-26,25 25,-25 0,0 1,25-1,-25 25,1 0,24 0,-25 0,0 0,25 0,-25 25,25-1,-25 1,1 0,24 0,-25 24,25-24,-25 0,25 0,-25 24,25-24,-25 0</inkml:trace>
  <inkml:trace contextRef="#ctx0" brushRef="#br0" timeOffset="34606.9794">22573 16049,'-25'49,"0"-24,0 25,0-26,25-24,0 25,0-25,0 0,0 0,25 0,0-25,25 1,-1-1,1 0,-1-25,26 1,-1-1,25 1,-24-26,24 1,0 24,1-24,-1-1,25 26,-25-26,0 26,0-1,-24 0,24 1,-24-1,-1 25,-24 1,-1-1,-24 25,25-25,-50 25,24 0,-24-25,25 25,-25 0,0 0,0 0,0 0,0 0,0 0,-25 0</inkml:trace>
  <inkml:trace contextRef="#ctx0" brushRef="#br0" timeOffset="36363.0799">15305 4440,'0'-25,"0"-24,0 24,0 0,-25 0,25 25,0-25,-25 25,25 0,0 0,0 0,0 0,0 0,0 25,0-25,25 25,-25-25,0 25,0 0,25-1,-25 1,0 0,25 0,-25 0,0-1,0-24,0 25,24 0,-24-25,0 0,0 25,0-25,0 0,0 25,0-25,0 0,0 0,0 0,0 0,0-25,0 25,0-25,0 25,0-25,0 0,0 1,-24-1,-1-25,25 25,-25-24,0-1,25 25,-25-24,1-1,-1 25,25-24,-25 24,25 0,0 25,0-25,0 25,0 0,0 0,0 0,0 25,0-25,25 0,-25 25,25 0,-1 0,-24-25,25 24,0 1,0 0,-25-25,25 25,-1 0,-24-25,25 24,0-24,-25 0,25 25,-25-25,25 0,-25 0,0 0,24-25,-24 25,0 0,25-24,-25 24,0-25,25 0,-25 0,0 0,0 1,0-26,0 25,0 0,0 1,0-1,0 25,0-25,0 25,0 0,0 0,0 0,0 0,0 25,0 0,0-1,0 1,25 25,-25-25,0 24,25 1,-25-25,24-1,-24 26,25-25,-25 0,25-1,-25 1,25-25,0 25,-25-25,25 25,-25-25,24 0,-24 0,25 0,-25 0,0 0,0 0,25-25,-25 25,0-25,0 0,0 1,0-1,0 0,0 0,0 0,0 1,0-1,0 25,0 0,0 0,0 0,0 0,0 0,0 25,25-1,-25-24,25 25,-1 0,-24 0,25 0,-25-1,25 1,-25 0,25-25,-25 25,0-25,25 25,-25-25,0 24,0-24,0 0,24 0,-24 0</inkml:trace>
  <inkml:trace contextRef="#ctx0" brushRef="#br0" timeOffset="36475.0863">15900 3969,'-25'0,"25"0,0-25,0 25,0 0,0 0,-24 0,24 0,0 0,0 0</inkml:trace>
  <inkml:trace contextRef="#ctx0" brushRef="#br0" timeOffset="36764.1028">16074 4142,'25'25,"-25"0,0 0,24 0,-24-1,25 1,-25 0,25 0,-25 0,0-1,25 1,-25 0,0 0,0-25,25 25,-25-25,0 24,0-24,0 0,0 0,0 0,0 0,0 0,24 0,-24 0,0-24,0-1,25 0,-25 25,25-25,-25 0,25-24,0 49,-25-25,24 0,1 0,0 25,0 0,0 0,-25 0,24 0,1 0,0 25,0-25,-25 25,25 0,-1 0,-24-1,0-24,25 25</inkml:trace>
  <inkml:trace contextRef="#ctx0" brushRef="#br0" timeOffset="37027.1178">15727 5060,'-25'25,"-25"-25,25 25,25-25,-25 0,25 0,0 0,25 0,0-25,0 25,25-25,-1 25,1-25,-1 1,26-1,-1 0,1 0,24 0,-25 1,25-1,-24-25,24 25,-25 0,1 1,-1-1,-24 0,24 0,-49 0,25 25,-25-24,-1 24,-24 0,25-25,-25 25,0 0,0 0,0 0,0 0,0 0</inkml:trace>
  <inkml:trace contextRef="#ctx0" brushRef="#br0" timeOffset="117512.7214">14288 8111,'0'0,"0"0,0 0,0 0,0-25,0 25,0 0,0 0,0 0,25 0,-25 0,0-24,24 24,-24-25,25 25,0-25,0 0,0 0,-1 0,1 1,25-1</inkml:trace>
  <inkml:trace contextRef="#ctx0" brushRef="#br0" timeOffset="118436.7742">21630 7119,'0'0,"0"0,0 0,0 0,0-25,25 25,0 0,-1-25,1 25,0-24,0-1,24 25</inkml:trace>
  <inkml:trace contextRef="#ctx0" brushRef="#br0" timeOffset="119804.8525">16520 13419,'0'0,"0"25,0-25,0 0,0 0,0 0,0 0,0-25,0 25,25 0,0-24,0 24,-1-25,26 0,-25 0,25-24,-1 24</inkml:trace>
  <inkml:trace contextRef="#ctx0" brushRef="#br0" timeOffset="120809.9099">22027 12452,'0'-25,"0"25,0 0,0 0,0-25,25 25,-25-24,25 24,-1-25,1 0,0 0,0 25,24-25,1 1,-25-1,24-25</inkml:trace>
  <inkml:trace contextRef="#ctx0" brushRef="#br0" timeOffset="121452.9467">20415 14808,'0'0,"24"0,-24 0,0-24,25 24,0-25,-25 25,25-25,24 0,-24-24,0 24</inkml:trace>
  <inkml:trace contextRef="#ctx0" brushRef="#br0" timeOffset="123289.0517">7715 5705,'0'0,"0"0,0 0,0 0,0 0,0 0,0 0,0 0,0 0,0 0,0 0,0 0,0 0,0 0,0 0,0 0,0 0,24 0,-24 0,25 0,0 0,25 0,-26 0,26 0,0 0,-1 0,1 0,24 0,-24 0,24 0,-24 0,0 0,-1 0,26 0,-26 0,-24 0,25 0,-26 0,26 0,-25 0,0 0,-25 0,24 0,-24 0,0 0,0 0,0 0,0 0</inkml:trace>
  <inkml:trace contextRef="#ctx0" brushRef="#br0" timeOffset="132962.605">16074 13791,'0'25,"0"-25,0 0,0 0,0 0,0 0,25 0,-25 0,0 0,24-25,1 1,-25-1,50 0,-25 0,-1-24,26 24,0-25,-1 1</inkml:trace>
  <inkml:trace contextRef="#ctx0" brushRef="#br0" timeOffset="133682.6462">21308 12254,'0'0,"0"0,0-25,24 25,-24-25,25 25,0-25,0 0,0 0,-1 1,26-1</inkml:trace>
  <inkml:trace contextRef="#ctx0" brushRef="#br0" timeOffset="134326.6831">20712 8260,'0'0,"25"-25,-25 0,25 1,0-1,-1-25,1 25,25-24</inkml:trace>
  <inkml:trace contextRef="#ctx0" brushRef="#br0" timeOffset="134955.719">15230 7888,'0'0,"0"25,0-25,0 0,-24 0,24 0,0 0,0 0,0 0,0 0,24-25,-24 25,0-25,25 0,0 0,0 1,0-1,24-25,-24 1</inkml:trace>
  <inkml:trace contextRef="#ctx0" brushRef="#br0" timeOffset="135678.7604">19447 15528,'0'0,"0"0,25 0,-25-25,0 25,25-25,0 0,-1-24,1-1,25 0</inkml:trace>
  <inkml:trace contextRef="#ctx0" brushRef="#br0" timeOffset="138149.9017">7863 7045,'-24'-25,"24"25,-25 0,25 0,-25 0,25 0,0-25,-25 25,25 0,0 0,0 0,0 0,0 0,0 0,0 0,0 0,0 0,25 0,-25 0,25 0,0 0,-1 0,1 0,25 0,-25-25,24 25,1-25,-1 25,26 0,-25-24,24-1,0 25,-24-25,24 25,-24-25,0 25,24-25,-24 25,-26-25,26 25,-25 0,0 0,-1-24,-24 24,25 0,-25 0,0 0,0 0,0 0,0 0</inkml:trace>
  <inkml:trace contextRef="#ctx0" brushRef="#br0" timeOffset="157661.0177">9178 8756,'-25'0,"25"0,-25 0,25 0,-24 0,24 0,-25 0,25 0,0 0,0 0,0 0,0 0,0 0,0 0,0 0,0 0,0 0,0 0,0 0,0 0,0 0,25 0,-25 0,24 0,1 0,0 0,0 0,0 0,-1-25,1 25,25 0,-25 0,24 0,-24-25,25 25,-25 0,24 0,1 0,-1-24,-24 24,25 0,-1 0,1 0,-25-25,24 25,-24 0,25 0,-25-25,-1 25,1 0,0-25,-25 25,25 0,-25 0,0 0,0 0,0 0,0 0,0 0,0 0,0 0</inkml:trace>
  <inkml:trace contextRef="#ctx0" brushRef="#br0" timeOffset="170803.7694">8781 10220,'0'0,"0"0,-25 0,25 0,0 0,0 0,0 0,0 0,0 0,0 0,25 0,-25 0,25 0,0 0,0 0,-1 0,26-25,-25 25,24-25,1 25,0-25,-1 25,1-25,-1 25,-24-24,25 24,0 0,-1-25,1 25,-25 0,24-25,-24 25,25 0,-26-25,1 25,0 0,0 0,0 0,-1 0,-24 0,25 0,-25 0,0 0,0 0</inkml:trace>
  <inkml:trace contextRef="#ctx0" brushRef="#br0" timeOffset="179476.2655">8186 11683,'0'0,"0"0,-25 0,25 0,0 0,0 0,0 0,0 0,0 0,25-25,0 25,0 0,-1 0,1-25,0 25,0-24,24 24,-24-25,25 0,-25 25,24-25,-24 25,25-25,-26 1,26 24,-25-25,0 0,-1 25,26-25,-25 25,-25 0,25 0,-1-25,1 25,-25 0,25 0,-25 0,25 0,-25 0</inkml:trace>
  <inkml:trace contextRef="#ctx0" brushRef="#br0" timeOffset="180472.3224">12378 4911,'0'0,"0"-24,0 24,0 0,0-25,0 25,0 0,0 0,0 0,0 0,0 0,0 0,0 0,0 0,0 0,0 25,0-25,0 0,0 24,0-24,0 0,25 25,-25-25,0 0,24 25,-24-25,25 0,-25 0,25 0,0-25,0 25,0-25,24 1,1-26,-1 25,1-25,0 1,24-1,-24 1,-1-1,26-24,-1 24,-24 0,24 1</inkml:trace>
  <inkml:trace contextRef="#ctx0" brushRef="#br0" timeOffset="189307.8278">8260 11559,'0'0,"0"0,-24 0,24 0,0 0,0 0,0 0,-25 0,25 0,0 0,0 0,0 0,0 0,0 0,0 0,0 0,0 0,0 0,0 0,0 0,0 0,0 0,0 0,0 0,25 0,-25 0,24 0,1 0,0 25,0-25,0 0,-1 0,1 0,25 0,-25 0,-1 0,26 0,-25 0,24-25,-24 25,0 0,25 0,-26 0,1 0,0 0,0 0,0 0,-1 0,1 0,0 0,0 0,-25 0,25 0,-25 0,0 0,0 0,0 0,0 0,0 0,0 0,0 0,0-25,-25 25,25 0,0 0,-25 0,0 0,0 0,25 0,-24 0,-1 0,0 0,-25 0,26 0,-1 25,0-25,0 0,0 0,1 0,-26 0,25 0,0 0,1 0,-1 0,25 0,-25 0,0 0,0 0,25 0,-24 0,24 0,-25 0,25 0,0-25,0 25,0 0,0 0,0 0,0 0,0 0,0 0,0 0,0 0,0 0,0 0,0 0,25 0,-25 0,24 0,1 0,0 0,0 0,0 0,-1 0,1 0,0 0,25 0,-26 0,1 0,0 0,0 0,0 0,-1 0,1 0,0 0,-25 0,25 0,0 0,-25 0,0 0,24 0,-24 0,0 25,0-25,0 0,0 0,-24 0,24 0,-25 0,25 0,-25 25,25-25,-25 0,0 0,1 0,-1 25,-25-25,25 0,1 0,-1 24,0-24,0 0,0 0,-24 0,24 0,0 0,25 0,-25 0,1 0,24 0,-25 0,25 0,0 0,0 0,0 0,0 0,0 0,0 0,0 0,0 0,0 0,25 0,-25 0,24 0,-24 0,25 0,0 0,0-24,0 24,-1 0,1 0,0 0,0-25,0 25,-1 0,1 0,0-25,0 25,0 0,-1 0,-24 0</inkml:trace>
  <inkml:trace contextRef="#ctx0" brushRef="#br0" timeOffset="192740.0241">8434 13072,'-25'0,"25"0,-25-25,1 25,-1 0,0 0,25 0,-25 0,25-25,-25 25,25 0,0 0,0 0,0 0,0 0,0 0,0 0,0 0,0 0,0 0,0 0,0 0,25 0,0 0,-25 0,25 0,24 0,-24 0,0-24,25 24,-1 0,-24 0,25-25,-1 25,1-25,-1 25,1-25,0 25,24-25,-24 25,-1-24,1-1,-1 25,1-25,-25 0,24 25,-24-25,0 25,0 0,0 0,-25-24,0 24,25 0,-25 0,0 0,0 0,0 0,0 0,0 0,0 0,-25 0,25 24</inkml:trace>
  <inkml:trace contextRef="#ctx0" brushRef="#br0" timeOffset="201737.5387">10865 14536,'0'24,"-25"-24,25 0,0 0,0 0,0 0,0 0,0 0,0 0,0 0,0 0,25 0,-25 0,25 0,-1 0,1 0,0 0,25 0,-26-24,26 24,-25 0,24 0,1-25,-25 25,24 0,1-25,-25 25,25 0,-1-25,-24 25,0 0,24-25,-24 25,0 0,0 0,0 0,-1 0,1 0,0 0,-25 0,25 0,-25 0,25 0,-25 25,0-25,0 0,0 0,0 0,0 0,0 0,0 0,0 0,0 0,0 0,0 0,0 0,0 0,0 0,0 0,0 0,0 0,0 0</inkml:trace>
  <inkml:trace contextRef="#ctx0" brushRef="#br0" timeOffset="203137.6188">10914 16222,'0'0,"0"0,-24 0,24-25,0 25,0 0,0 0,0 0,0 0,0 0,-25 0,25 0,0 0,0 0,0 0,0 0,0 0,0 0,0 0,25 0,-25 0,0 0,24 0,1 0,-25 25,25-25,0 0,0 0,-1 0,1 0,0 0,25 0,-26 0,1 0,25 0,-25 0,24 0,-24 0,25 0,-1 0,-24 0,25 0,-25 0,24 0,-24 0,0 0,24 0,-24-25,0 25,0 0,0 0,-25 0,24 0,1 0,-25 0,25 0,-25 0,0 0,0 0,0 0,0 0,0 0,0 0,0 0,0 0,0 0,0 0,0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08-06T13:24:39.314"/>
    </inkml:context>
    <inkml:brush xml:id="br0">
      <inkml:brushProperty name="width" value="0.05292" units="cm"/>
      <inkml:brushProperty name="height" value="0.05292" units="cm"/>
      <inkml:brushProperty name="color" value="#FF0000"/>
    </inkml:brush>
  </inkml:definitions>
  <inkml:trace contextRef="#ctx0" brushRef="#br0">7020 5358,'0'0,"0"0,0 0,0 0,0 0,0 0,0 0,0 0,25 0,-25 0,25 0,-25 0,24 0,1 25,0-25,0 0,0 0,0 0,24 0,1 0</inkml:trace>
  <inkml:trace contextRef="#ctx0" brushRef="#br0" timeOffset="752.043">11634 5358,'0'0,"0"0,0 0,0 0,0 0,0 0,0 0,0 0,25 0,-25 0,24 0,-24 0,25 25,0-25,0 0,0 0,-1 0,26 0,-25 0,24 0,-24 0,25 0,-1 0,26-25,-26 25</inkml:trace>
  <inkml:trace contextRef="#ctx0" brushRef="#br0" timeOffset="2220.127">6896 7193,'0'0,"0"0,0 0,0-24,0 24,0 0,0 0,0 0,0 0,0 0,0 0,25 0,-25 0,25 0,-1 0,1 0,0 0,25 0,-26 0,26 0,0 0,24 0,-24 0,24 0,-24 0,24 0,1 0,-1 0,0 0,1-25,-1 25,25 0,-24 0,-1 0</inkml:trace>
  <inkml:trace contextRef="#ctx0" brushRef="#br0" timeOffset="2988.1709">12427 7020,'25'0,"-25"0,25 0,0 0,0 0,0 0,-1 0,1 0,25 0,-25 0,24 0,1 0,-1 0,1 0,0 0,24 25,-24-25,24 0,0 0,-24 0,24 0,26 0,-26 0,1 0,-1 0</inkml:trace>
  <inkml:trace contextRef="#ctx0" brushRef="#br0" timeOffset="5466.3126">14710 4043,'0'0,"0"-25,0 25,0-24,0 24,0-25,0 25,24-25,1 25,-25-25,25 0,0 1,24 24,-24-25,0 0,0 25,24-25,-24 25,25-25,-25 25,-1 0,1 0,25 0,-25 0,-1 0,-24 0,25 25,0-25,0 25,-25 0,25 0,-25-1,0 26,0 0,0-1,0 1,0-1,0 26,-25-26,25 26,-25-1,25 1,-25-26,25 26,0-1,0-24,0-1,0 26,0-26,0 1,0-25,0 24,0-24,0 25,25-25,-25-1,25 1,-25 0,25 0,-1-25,1 25,-25-25,25 24,0-24,0 0,-25 25,24-25,1 0,0 0,0-25,-25 25,25 0,-1 0,-24-24,25 24,-25-25,25 25,-25 0,0-25,0 25,0 0,0 0,0-25,0 25,-25 0,25 0,-25 25,25-25,-24 0,-1 25,25-25,-25 25,0-1,25 1,-25 0,25 0,-24 0,24 24,0-24,0 25,0-26,0 26,24 0,-24-26,25 26,-25-25,25 24,-25 1,25-25,0 25,-25-26,24 1,-24 0,25 25,-25-26,25 1,-25 0,0 0,0 24,0-24,0 0,0 0,0 0,-25 24,0-24,25 0,-24 0,-1-1,0 1,0 0,0 0,1 0,-1-25,0 24</inkml:trace>
  <inkml:trace contextRef="#ctx0" brushRef="#br0" timeOffset="6871.393">14834 10344,'-25'0,"0"-25,25 0,-25 25,25-25,0 0,0 1,0 24,0-25,0 0,25 25,-25-25,25 0,0 25,-1-24,1-1,0 25,0-25,0 25,24 0,-24 0,0 0,0 0,-1 0,1 0,0 25,0 0,-25-1,25 1,-25 25,0-1,0 1,0 24,-25 1,25-1,-25 25,0 1,-24-1,24 0,0 0,0 0,0 1,1-1,24 0,-25-24,0-1,25 0,0-24,0 0,0 24,0-24,25-26,-25 26,25-25,-1 0,1 24,0-49,0 25,0 0,-1-25,26 25,-25-25,24 0,-24 0,25 0,-1-25,-24 25,25-25,-1 25,-24-25,25 0,-25 1,24-1,-24 25,-25-25,25 25,-25-25,0 25,0 0,-25 0,0 0,0 0,1 0,-1 25,0 0,-25 0,26-1,-26 1,25 0,-24 25,-1-26,0 26,26 0,-26-1,0 1,26 0,-1-1,0 1,0-1,0 1,25 0,0-1,0 1,0-1,0 1,25-25,0 24,0 1,0-25,-1 24,1-24,25 0,-25 25,-1-26,1 1,0 0,0 25,-25-25,25-1,-25 1,0 25,0-25,0 24,-25-24,0 25,-25-26,1 26,-1-25,1 24,-26 1,1-25</inkml:trace>
  <inkml:trace contextRef="#ctx0" brushRef="#br0" timeOffset="62742.5886">6375 5680,'0'0,"-25"25,25-25,-24 0,24 0,0 0,0 0,0 0,0 0,0 0,24 0,-24 0,25 0,0-25,25 25,-1 0,1-25,-1 25,26-24,-1 24,1-25,-1 0,0 25,1-25,24 0,0 1,1 24</inkml:trace>
  <inkml:trace contextRef="#ctx0" brushRef="#br0" timeOffset="63357.6238">11584 5482,'0'0,"0"0,0 0,0 0,0 0,0 25,25-25,0 0,0 0,-1 0,1 0,25 0,-25 0,24 0,1 0,-1 0,1 0,0-25,-1 25,1 0,-1-25,26 25</inkml:trace>
  <inkml:trace contextRef="#ctx0" brushRef="#br0" timeOffset="64978.7165">17512 2952,'-24'-25,"24"25,-25 0,0 0,0 0,25 0,-25 0,1 0,-1 0,25 0,-25 0,0 0,25 25,-25-25,1 0,-1 25,0-25,0 24,25 1,-25 0,1 0,-1 0,0-1,0 1,0 0,1 0,-1 24,0-24,-25 25,26-25,24 24,-25-24,0 25,0-26,0 26,25 0,-24-1,24 1,0 0,-25-1,25 1,0-1,0 1,0 0,0 24,0-24,25-1,-25 1,24-1,-24 1,25 0,-25-1,25 1,0-1,-25 1,25 0,-1-1,-24 1,25-1,0 1,-25-25,25 25,0-1,-1-24,1 0,-25 24,25-24,0 0,0 0,-1 0,1-1,25 1,-25 0,-1 0,26-25,-25 25,24-25,1 24,-25-24,24 25,1-25,0 0,-1 0,1 0,0 0,-26 0,26 0,0 0,-1 0,-24-25,25 25,-1 0,1-24,-25-1,24 25,1-25,-1 0,1 0,0 1,-1 24,-24-25,25-25,-1 25,1 1,-25-1,24 0,-24 0,25-24,-26 24,1 0,0-25,0 25,0-24,0 24,-25-25,24 1,1 24,-25-25,25 26,-25-26,25 0,-25 26,0-26,0 25,25-24,-25-1,0 25,0-24,0-1,0 25,0-24,-25-1,25 0,-25 26,25-26,-25 0,25 26,-25-26,25 25,-24-25,-1 26,25-1,-25-25,0 25,0 1,25-26,-25 25,1 0,-1-24,0 24,0 0,-24-24,24 24,0-25,0 25,-24 1,24-1,-25 0,25-25,1 50,-26-24,25-1,0 0,-24 25,24-25,-25 25,26 0,-1-25,-25 25,1 0,24 0,-25 0,1 0,-1 0,0 0,1 0,-26 25,26-25,-1 25,-24-25,24 25,0 0,-24-1,24 1</inkml:trace>
  <inkml:trace contextRef="#ctx0" brushRef="#br0" timeOffset="65545.749">17116 3870,'0'-25,"0"25,0 0,0 0,0 0,-25 0,25 0,0 0,0 0,0 0,0 0,0 25,0-25,0 24,0 1,0 0,0-25,-25 25,25 0,0-1,0 1,0-25,0 25,0-25,0 0,0 0,0 0,0 0,0 0,0 0,0 0,0-25,0 25,0-25,0 25,0-24,0-26,0 25,0-24,0 24,0-25,0 1,0-1,0 25,0-25,0 26,25-1,-25 0,0 25,25-25,-25 25,0 0,24 0,-24 0,25 0,-25 0,25 25,0 0,-25-25,25 25,-1-1,-24 1,25 0,0 25,-25-25,25-1,0 1,-25 0,24 0,-24 0,25-25,-25 24,0 1,25-25</inkml:trace>
  <inkml:trace contextRef="#ctx0" brushRef="#br0" timeOffset="65710.7584">17165 3919,'0'0,"0"0,-25 0,25 0,0 0,0 0,0 0,0-25,0 25,0 0,25-24,-25 24,25-25,0 25,0-25,-1 0,26 25,-25-25</inkml:trace>
  <inkml:trace contextRef="#ctx0" brushRef="#br0" timeOffset="66729.8167">18951 2431,'-25'0,"1"0,-1 0,0 0,0-25,0 25,0 0,1 0,-1 0,0 25,0-25,-24 0,24 25,-25-1,1-24,-1 25,25 0,-24 0,-1 0,0-1,26 1,-26 25,0-25,1 0,24-1,0 26,-24-25,24 24,0-24,0 25,0-25,1 24,24 1,-25-25,25 24,0 1,0-1,-25 1,25 0,0-1,0 1,0-1,0 1,0 24,0-24,25 0,-25 24,25-24,-1 24,-24-24,25-1,-25 26,25-26,0 1,0 0,-25-1,24 1,1-1,0 1,0-25,0 24,24 1,-24-25,0 24,24-24,1 25,-25-25,24-1,1 1,0 0,-1 0,1 0,-1 0,1-25,0 24,-1-24,1 0,24 25,-24-25,0 0,24 0,-24-25,-1 25,26 0,-26-24,1 24,24-25,-24 0,-1 0,1 0,0 0,-1 1,1-26,-1 25,1 0,0-24,-1 24,-24-25,25 1,-25 24,24-25,-24 26,25-26,-26 0,1 1,25-1,-25 1,-1-1,1 0,0 1,0-1,0 1,-25-26,24 26,1-1,-25 25,25-25,-25 1,0-1,0 1,0-1,0 25,0-24,0-1,-25 0,25 1,-25-1,25 1,-24-1,-1 0,0 1,0-1,0 1,1 24,-26-25,25 1,0 24,1-25,-26 25,25-24,0 24,-24 0,24-25,-25 26,26-1,-26 0,0 0,25 0,-24 1,-1-1,1 25,-1-25,0 0,1 25,-1-25,1 25,-26 0,26-24,-1 24,-24 0,24 24,0-24,1 0,-1 25,-24-25,24 25,0-25,26 25,-26-25,0 25,26-1</inkml:trace>
  <inkml:trace contextRef="#ctx0" brushRef="#br0" timeOffset="67230.8454">19373 2704,'0'-25,"0"25,-25-25,25 25,-25 0,25 0,-25 0,1 0,24 0,-25 0,25 0,-25 0,0 25,25-25,-25 25,25-25,-24 25,24-25,0 24,0-24,0 25,0-25,24 25,-24-25,25 0,0 25,-25-25,25 0,0 25,-1-25,1 0,0 0,25 24,-26-24,1 0,0 25,0-25,-25 0,25 0,-25 25,24-25,-24 0,0 25,0-25,0 0,0 0,0 25,-24-25,-1 0,0 24,0-24,0 0,1 25,-26-25,25 0,0 25,-24-25</inkml:trace>
  <inkml:trace contextRef="#ctx0" brushRef="#br0" timeOffset="75957.3445">19869 1712,'-25'-25,"25"25,-25 0,25 0,0 0,-25-25,25 25,-24 0,24 0,-25-25,25 25,0 0,-25-25,25 25,-25 0,25-25,0 25,-25 0,25 0,-24-24,24 24,-25 0,25 0,-25 0,25-25,-25 25,0 0,25 0,-24 0,-1 0,25 0,-25 0,0-25,25 25,-25 0,1 0,-1 0,25 0,-25 0,0 0,25 0,-25 0,1 0,24 0,-25 0,25 0,-25 0,25 0,-25 0,25 0,-25 0,25 0,-24 0,24 0,-25 0,25 0,-25 0,25 25,-25-25,25 0,-25 0,25 0,-24 0,24 0,-25 0,25 25,-25-25,0 0,25 0,-25 0,25 0,-24 24,-1-24,25 0,-25 0,0 25,25-25,-25 0,25 0,-25 25,25-25,-24 0,24 0,-25 0,25 0,-25 25,25-25,0 0,-25 0,25 0,-25 0,25 25,-24-25,24 0,0 0,-25 0,25 0,-25 25,25-25,-25 0,25 0,-25 0,25 0,-24 24,24-24,-25 0,25 0,-25 0,25 0,-25 25,25-25,-25 0,25 0,-24 25,24-25,-25 0,25 0,-25 0,25 25,-25-25,25 0,-25 0,1 25,24-25,-25 0,25 24,-25-24,25 0,0 0,-25 25,25-25,-25 0,25 25,0-25,-24 0,24 0,0 25,-25-25,25 0,0 0,0 25,-25-25,25 0,0 0,-25 24,25-24,0 0,-25 25,25-25,0 0,-24 25,24-25,-25 0,25 25,0-25,-25 0,25 25,-25-25,25 24,-25-24,25 0,-24 25,24-25,-25 25,25-25,-25 25,25-25,-25 25,25-25,-25 24,25-24,-24 25,-1-25,25 25,-25-25,25 25,-25-25,25 25,-25-25,25 0,-25 24,25-24,-24 25,24-25,-25 25,25-25,-25 0,25 25,0-25,-25 25,25-25,0 24,-25-24,25 25,0-25,0 0,-24 25,24-25,-25 25,25-25,0 0,0 25,-25-25,25 24,0-24,0 25,-25-25,25 25,0-25,0 25,-25-25,25 0,0 25,0-25,0 25,0-25,0 24,-24-24,24 25,0-25,0 25,0-25,0 25,0-25,0 25,0-25,-25 24,25-24,0 25,0-25,0 25,0-25,0 25,0-25,0 25,0-25,0 24,0 1,0-25,0 25,0 0,0-25,0 25,0-1,0 1,-25-25,25 25,0 0,0-25,0 25,0-1,0 1,0-25,0 25,0 0,0 0,0-25,0 24,0 1,0-25,0 25,25 0,-25-25,0 25,0-1,0-24,0 25,0-25,25 25,-25 0,0-25,0 25,0-25,0 24,24 1,-24-25,0 25,0-25,0 25,0 0,0-25,25 25,-25-1,0-24,0 25,0 0,0 0,25 0,-25-25,0 24,0 1,0 0,0 0,0 0,0-1,25 1,-25-25,0 25,0 0,0 0,25-25,-25 24,0 1,0-25,0 25,24 0,-24-25,0 25,0-25,25 24,-25 1,0-25,0 25,25 0,-25-25,0 25,0-1,25 1,-25-25,25 25,-25 0,0 0,24-1,-24 1,0 0,25 0,-25-25,25 25,-25-1,0 1,25-25,-25 25,0 0,25-25,-25 25,25-1,-25-24,0 25,24 0,-24-25,0 25,25 0,-25-25,25 25,-25-1,0-24,25 25,-25 0,25 0,-25-25,24 25,-24-1,25-24,-25 25,25-25,-25 25,25 0,-25-25,25 25,-25-1,24-24,-24 25,25 0,0-25,-25 25,25 0,0-25,-25 24,24 1,1-25,0 25,0 0,-25-25,25 25,-1-1,1-24,0 25,0 0,0-25,-1 25,1 0,0-25,0 24,0 1,-1-25,1 25,25-25,-25 25,-1 0,1-25,0 0,0 24,0-24,24 25,-24-25,0 0,0 25,0-25,-1 0,26 25,-25-25,0 0,-1 25,26-25,-25 0,0 0,-1 0,26 0,-25 0,0 24,-1-24,26 0,-25 0,0 0,-1 0,26 0,-25 0,0 25,-1-25,1 0,0 0,0 0,0 0,24 0,-24 0,0 0,0 0,-1 0,1 0,25 0,-25 0,0 0,-1 0,26 0,-25 0,0 0,-1 0,26 0,-25 0,0 0,24 0,-24-25,0 25,24 0,-24 0,0-24,25 24,-26 0,1-25,0 25,0 0,0-25,-1 25,1-25,0 25,0 0,0-25,-1 25,1-24,0 24,-25-25,25 25,0-25,-1 0,1 25,-25-25,25 25,0-24,0-1,0 0,-1 0,1 25,0-25,0 1,0-1,-1 0,1 0,0 0,0 1,0 24,-1-25,1 0,0 0,0 25,0-25,-1 1,1-1,0 0,-25 25,25-25,0 0,-1 1,1-1,-25 0,25 0,0 0,-25 1,25-1,-1 0,-24-25,25 25,0 1,-25-1,25 0,-25 0,25 0,-25 1,24-1,-24-25,25 25,-25 1,25-1,-25 0,0 0,0 0,25-24,-25 24,0 0,0 0,25-24,-25 24,24-25,-24 26,0-26,25 25,-25-24,0 24,0 0,25-25,-25 26,0-1,25-25,-25 25,0 1,0-1,0 0,0 0,0-25,0 26,0-1,0 0,0 0,0-24,0 24,0 0,0-25,0 26,0-1,0 0,0 0,0 0,0 1,0-1,0 0,-25 0,25 0,0 1,0-1,0 0,0-25,-25 26,25-1,0 0,0 0,0 25,-25-49,25 49,-24-25,24 0,0-25,-25 26,25-1,0 0,-25 0,25 0,-25 0,25 1,-25-1,25 0,-24 0,24 0,-25 1,25-1,-25 0,25 0,-25 0,0 1,25-1,-24 0,24 0,-25 25,0-25,0 1,25-1,-25 0,1 25,24-25,-25 0,0 25,0-24,25-1,-25 25,1-25,-1 25,25-25,-25 25,0-25,0 25,25-24,-24 24,-1-25,0 25,0 0,0-25,1 25,-1-25,25 25,-25-25,0 25,0 0,1-24,-1 24,0 0,25-25,-25 25,0 0,0 0,1-25,-1 25,0 0,0 0,0-25,1 25,-1 0,25-25,-25 25,0 0,0 0,1-24,-1 24,-25 0,25 0,1-25,-1 25,0 0,-25-25,26 25,-26 0,25-25,0 25,-24 0,24-25,-25 25,26 0,-26-25,25 25,-24 0,24-24,-25 24,25 0,-24-25,24 25,-25-25,25 25,-24 0,24-25,-25 25,26 0,-26 0,25 0,-24 0,-1 0,0 0,26 0,-26 0,0 25,1-25,-26 0,26 25</inkml:trace>
  <inkml:trace contextRef="#ctx0" brushRef="#br0" timeOffset="76632.3831">21308 2927,'0'0,"0"-25,0 25,0-25,0 25,0-24,0 24,0 0,0-25,0 25,0 0,0 0,0 0,0 25,0-25,0 0,0 24,0-24,0 25,0 0,0 0,0 0,24-1,-24 1,0 0,0 0,0 0,0-1,0 1,0-25,0 25,0 0,0-25,25 0,-25 25</inkml:trace>
  <inkml:trace contextRef="#ctx0" brushRef="#br0" timeOffset="76899.3984">21060 2828,'0'0,"-25"-25,25 0,0 25,0-25,0 25,25-24,-1 24,-24 0,25-25,0 25,25 0,-26 0,1 0,25 0,-1 25,-24-25,25 24,-1-24,-24 25,0 0,25 0,-26 0,-24-1,25 1,-25 0,0 0,0 0,0 24,0-24,-25 25,1-26,-1 26,0-25,-25 24,1-24,24 25,-25-25,1-1,-1 26,1-25</inkml:trace>
  <inkml:trace contextRef="#ctx0" brushRef="#br0" timeOffset="81351.653">4986 12105,'-25'0,"25"0,-25 0,25 24,0-24,0 0,-24 0,24 0,0 0,0 0,0 0,0 0,0 0,24 0,-24 0,25 0,-25 0,25 0,0 0,25 0,-26 0,26-24,-25 24,24 0,1 0,0-25,-1 25,1-25</inkml:trace>
  <inkml:trace contextRef="#ctx0" brushRef="#br0" timeOffset="81767.6768">7318 12005,'-25'0,"25"0,-25 0,25 0,0 0,0 0,0 0,0 0,0 0,0 0,0 0,0 0,25 25,0-25,-25 0,25 0,24 0,-24 0,25 0,-1 0,1-25,-1 25,1 0</inkml:trace>
  <inkml:trace contextRef="#ctx0" brushRef="#br0" timeOffset="82188.7009">11386 11733,'0'0,"0"0,0 0,0 0,0 0,0 0,0 0,0 0,25 0,-25 0,24 0,1 0,-25 0,25 0,25 0,-26 0,1 0,25 0,-25 0,24 0</inkml:trace>
  <inkml:trace contextRef="#ctx0" brushRef="#br0" timeOffset="82435.715">12948 11757,'0'0,"0"0,25 0,-25 25,0-25,25 0,-25 0,25 0,-25 0,25 25,-1-25,1 0,0 0,0 0,0 0,24 0,-24 0,25 0,-26 0,26 0,0-25</inkml:trace>
  <inkml:trace contextRef="#ctx0" brushRef="#br0" timeOffset="84497.833">17587 4812,'0'0,"0"0,0-25,-25 25,25 0,0 0,0 0,0 0,0 0,0-25,-25 25,25 0,0 0,0 0,0 0,0 0,0 25,0-25,0 0,0 0,0 25,0-25,0 25,0 0,25-25,-25 25,0-1,25 1,-25-25</inkml:trace>
  <inkml:trace contextRef="#ctx0" brushRef="#br0" timeOffset="85590.8955">18108 4738,'0'0,"0"0,0 0,0 24,0-24,0 25,0 0,0 0,0-25,0 25,0 0,-25-1,25 1,0-25,0 25,0-25,0 25,0-25,0 0,0 25,0-25,0 0,0 0,0 0,0 0,0 0,0-25,0 25,0 0,0 0,0-25,0 25,25-25,-25 25,0-25,25 1,-25 24,0-25,0 0,24 25,-24-25,0 25,0-25,0 25,0 0,25-25,-25 25,0 0,0 0,0 0,0 0,0 0,0 0,0 25,0-25,0 25,-25-25,25 25,0-25,0 25,0 0,0-1,0-24,0 25,0-25,-24 25,24-25,0 0,0 25,0-25,0 0,0 0,0 0,0 0,24 0,-24 0,0 0,0 0,25-25,-25 25,0 0,25-25,-25 25,25-25,-25 25,0 0,25-24,-25 24,0 0,0 0,0 0,0 0,0 0,0 24,0-24,0 25,0-25,0 25,0 0,0 0,-25-25,25 24,0 1,0-25,-25 25,25-25,0 0,0 25</inkml:trace>
  <inkml:trace contextRef="#ctx0" brushRef="#br0" timeOffset="86096.9244">17761 3770,'0'0,"0"0,-25 25,25-25,0 25,-25 0,25 0,-25-1,25 1,-25 0,25 0,-25 0,25-1,0 1,0-25,-24 25,24-25,0 25,0-25,0 0,0 0,0 0,24 0,-24 0,0 0,25 0,-25-25,25 25,-25-25,25 25,0-25,-25 1,25-1,-25 0,24 0,-24 0,0 1,25 24,-25-25,0 0,0 25,0 0,0 0,0 0,0 0,0 0,0 0,-25 25,25 0,-24-1,24 1,-25 0,0 25,25-1,-25-24,25 25,-25-1,0-24,25 25,0-26,0 1,0 0,0 0,0 0,0-25</inkml:trace>
  <inkml:trace contextRef="#ctx0" brushRef="#br0" timeOffset="88766.0771">18108 4142,'25'25,"-25"0,0-25,0 25,0-25,24 25,-24-1,25-24,-25 25,0-25,25 25,-25-25,0 25,25-25,-25 25,0-25,25 0,-25 24,0-24,0 0,24 25,-24-25,25 0,-25 25,0-25,25 0,-25 25,0-25,25 0,-25 25,0-25,25 0,-25 24,24-24,-24 0,25 25,-25-25,25 25,-25-25,25 0,-25 25,25-25,-25 0,24 25,1-25,-25 0,25 24,0-24,0 0,-25 0,24 25,1-25,0 0,-25 0,25 25,0-25,-25 0,24 0,1 0,0 0,0 25,-25-25,25 0,0 0,-1 0,1 0,0 0,0 0,0 0,-1 0,1 0,0 0,0 0,0 0,-1 25,1-25,0 0,0 0,0 0,-1 0,1-25,0 25,0 0,0 0,-1-25,1 25,0 0,0-25,0 25,-1-25,1 25,0-24,25 24,-26-25,1 25,0-25,0 25,0-25,24 0,-24 25,0-24,25-1,-26 25,26-25,-25 0,0 25,24-25,-24 25,0-24,24-1,-24 0,0 25,25-25,-26 0,1 1,0-1</inkml:trace>
  <inkml:trace contextRef="#ctx0" brushRef="#br0" timeOffset="89249.1047">20514 2977,'0'-50,"0"25,-25-24,25 24,-25 0,25 0,-25-24,25 24,-24 0,24 0,-25 0,0 0,0 1,0-1,25 0,-24 0,-1 0,-25 1,25-1,1 0,-1 0,0 0,0 1,0-1,1 0,-26-25,25 26,0-1,1 25,-26-25,25 0,0 25,-24-25,24 25,-25-24,25 24,-24 0,-1 0,1 0,-1 0,0 0,1 0,-1 0,1 0,-1 0,0 0,1 0,-1 0,25 0,-24 0,-1 0,25 0,1 0,-26 0,25 0,0 24,0-24,1 0,-26 25,25-25,0 25,-24-25,24 25,-25 0,26-25,-26 24,25 1,-24 0,24 0,-25 0,25-1,-24 1,24 0,-25 0,26 24,-1-24,0 0,0 0,0 0,1-1,-1 1,25 0</inkml:trace>
  <inkml:trace contextRef="#ctx0" brushRef="#br0" timeOffset="96662.5287">16843 3398,'0'0,"-25"0,25 25,0-25,-25 0,25 25,0-25,-25 0,25 25,0-25,-24 0,24 24,-25-24,25 25,0-25,0 25,-25-25,25 0,0 25,0-25,0 25,-25-25,25 24,0-24,-25 25,25-25,0 25,-25-25,25 25,0 0,0-25,-24 25,24-1,0 1,-25 0,25 0,0 0,0-1,-25 1,25 0,0-25,0 25,-25 0,25-1,0 1,0 0,0 0,0 0,0-1,0 1,0 0,0-25,0 25,0 0,25-1,-25 1,0 0,0-25,25 25,-25 0,25-1,-25 1,0 0,24 0,-24 0,25-1,-25 1,25 0,-25 0,0 0,25-1,-25 1,25 0,-25 0,25 0,-1-1,-24 1,25 0,-25 0,25 0,0 0,-25-1,25 1,-1 0,-24 0,25-25,0 25,0-1,-25 1,25-25,-1 25,1 0,-25 0,25-25,0 24,0-24,-1 25,1-25,0 25,-25-25,25 25,0-25,-1 0,1 25,0-25,25 0,-26 24,1-24,0 0,0 0,0 0,-1 0,1 25,0-25,0 0,0 0,-1 0</inkml:trace>
  <inkml:trace contextRef="#ctx0" brushRef="#br0" timeOffset="97117.5548">18802 4266,'0'0,"0"-24,0-1,0 0,0 0,0 0,0 1,0-26,0 25,-25 0,25 1,-24-1,24 0,-25 0,25 0,-25 1,0-1,0 0,1 0,-1 0,0 1,0-1,0 0,1 0,-26 0,25 0,0 1,-24-1,24 0,-25-25,26 26,-26-1,25-25,-24 25,24 1,-25-1,25 0,-24 0,24 0,0 1,-24 24,24-25,-25 25,1-25,-1 25,25 0,-25 0,1 25,-1-25,1 25</inkml:trace>
  <inkml:trace contextRef="#ctx0" brushRef="#br0" timeOffset="100897.771">18108 8582,'-25'25,"0"-25,-24 25,24 0,0 0,-25-1,26 1,-26 0,25 0,-24 24,-1-24,25 0,-25 25,1-26,24 26,0-25,-24 25,24-26,0 26,0-25,0 24,1-24,-1 25,0-1,25-24,-25 25,25-1,0 1,-25-25,25 24,0 1,0 0,0-1,0 1,0-1,0 1,25 0,-25 24,0-24,25-1,-25 1,25 0,0 24,-25-24,24-1,1 1,0-25,0 24,0 1,-1-25,1 24,0-24,25 0,-26 0,1 24,0-24,25 0,-25 0,24-1,-24 1,0 0,24 0,-24 0,25-1,-25-24,24 25,1 0,-25-25,24 25,1-25,-1 0,-24 0,25 25,-1-25,1 0,0 0,-1-25,1 25,-1-25,-24 25,25-25,-1 0,1 1,-25-1,25 0,-1 0,-24 0,25-24,-1 24,1 0,-1-24,-24 24,25 0,-1-25,1 26,-25-26,24 25,-24-24,25-1,-25 25,-1-24,26-1,-25 25,0-24,-1 24,1-25,-25 1,25 24,0-25,-25 0,25 1,-25 24,24-25,-24 26,25-26,-25 0,0 26,0-26,0 25,0-24,0-1,0 25,0-24,0 24,0-25,0 25,-25-24,25 24,-24-25,24 26,-25-26,0 25,25-24,-25 24,0-25,1 25,-1 0,0 1,0-26,0 25,1 0,-1 1,0-1,0 25,0-25,-24 0,24 0,0 25,-24-24,24-1,0 25,-25-25,26 0,-26 25,25-25,-24 25,24-24,0 24,-25-25,26 25,-1 0,0-25,-25 25,25 0,1 0,-26 0,0 0,26 0,-26 25,0-25,1 25,-1-1,1-24,-26 25,26 0,-1 25,0-26,1 1,-1 0,1 25</inkml:trace>
  <inkml:trace contextRef="#ctx0" brushRef="#br0" timeOffset="101933.8303">19869 7590,'0'0,"-25"0,0 0,0-25,-24 25,24 0,0 0,-24 0,-1 0,25 0,-24 25,-1-25,25 0,-24 25,-1-25,0 25,1 0,-1-25,25 24,-24 1,-1 0,1 0,-1 24,25-24,-24 25,-1-25,25 24,-25 1,26 0,-26-1,25 1,0-1,-24 1,24 24,25-24,-25 24,0 1,25-26,-24 26,24-1,-25 1,25-1,0 0,0 1,0-1,0 1,0-1,0 1,25-1,-25 0,24-24,-24 24,25-24,0 0,0 24,0-24,-1-1,1 1,0-1,0-24,24 25,-24 0,0-26,25 26,-25 0,24-26,1 26,-25-25,24 0,1 24,24-24,-24 0,-1 0,1-1,24 1,-24 0,0 0,24-25,-24 25,-1-25,26 24,-26-24,26 0,-26 0,1 0,24-24,1 24,-26-25,26 0,-26 25,26-25,-26 0,26 1,-26-26,26 25,-26 0,26-24,-26 24,26-25,-1 1,-24 24,0-25,24 1,-24-1,-1 0,1 1,-25-1,24 1,1-1,-25-24,-1 24,26 0,-25-24,0 24,24-24,-24 24,0 1,-25-26,25 26,-1-1,-24-24,0 24,0 0,0-24,0 24,0 1,0-26,0 26,-24-26,24 26,-25-1,0-24,0 24,0 1,1-1,-1 0,-25 1,25-1,1 25,-26-24,0-1,26 25,-26-24,0-1,1 25,-1 0,1-24,-1 24,0 0,1-24,-1 24,0 0,-24 0,24 25,-24-25,24 1,-24-1,24 25,-24-25,0 25,-1-25,1 25,-1 0,-24 0,25 0,-26 0,26 25,-25 0,0-25,-1 25,1-1,-25 26,25-25,0 24,0-24</inkml:trace>
  <inkml:trace contextRef="#ctx0" brushRef="#br0" timeOffset="105402.0286">18529 8830,'0'0,"0"0,0 0,0-24,0 24,0 0,0 0,0 0,0 0,0-25,0 25,0 0,0 0,0-25,0 25,0 0,0-25,0 25,0 0,0-25,0 25,0-24,0 24,0 0,0-25,0 25,0-25,25 25,-25-25,0 25,0-25,0 1,25 24,-25-25,0 25,25-25,-25 0,0 25,25-25,-25 25,24-24,-24-1,25 25,-25-25,25 25,-25-25,25 0,-25 25,25-24,-25-1,24 25,-24-25,25 0,-25 25,25-25,-25 25,25-24,0-1,-25 25,25-25,-1 0,-24 25,25-25,0 25,0-24,-25-1,25 25,-1-25,1 25,0-25,0 25,0-25,-1 0,1 25,-25-24,25 24,0 0,0-25,-1 25,1 0,0-25,-25 25,25 0,0-25,-1 25,1 0,0-25,0 25,0 0,-1 0,1 0,0 0,0-24,-25 24,25 0,-1 0,1 0,0 0,0 0,-25 24,25-24,-1 0,1 0,0 0,0 25,0-25,0 0,-1 0,1 25,0-25,0 0,0 0,-25 25,49-25,-24 0,0 0,0 25,-1-25,1 0,0 0,0 24,0-24,-1 0,1 25,0-25,-25 25,25-25,0 25,-1-25,1 25,0-25,-25 25,25-25,0 24,-25-24,24 25,1-25,-25 25,25 0,-25-25,25 25,0-25,-25 24,24 1,-24-25,25 25,-25 0,25-25,-25 25,25-1,-25-24,25 25,-25-25,24 25,-24 0,0-25,25 25,-25-1,25-24,-25 25,0 0,25 0,-25-25,0 25,0-1,25 1,-25-25,0 25,0 0,0 0,25-1,-25-24,0 25,0 0,0 0,0 0,0-25,0 24,0 1,0 0,0-25,0 25,0 0,0-1,0-24,0 25,0 0,0-25,0 25,0 0,0-25,0 25,0-1,0-24,0 25,0-25,0 25,0 0,0-25,0 25,0-1,-25-24,25 25,0 0,-25 0,25-25,0 25,-25-1,25 1,0-25,-25 25,25 0,0-25,-25 25,25-1,0-24,0 25,0-25,-24 25,24-25,0 25,0-25,-25 0,25 25,0-25,-25 24,25-24,0 25,-25-25,25 25,0-25,-25 25,25-25,0 25,-24-25,24 24,-25-24,25 0,0 25,-25-25,25 25,-25-25,25 25,0-25,-25 0,25 25,0-25,-24 0,24 24,-25-24,25 0,0 25,-25-25,25 0,-25 25,25-25,0 0,-25 25,25-25,-24 0,24 25,0-25,-25 0,25 24,-25-24,25 0,0 25,-25-25,25 0,-25 25,25-25,-24 0,24 25,0-25,-25 0,25 0,-25 25,25-25,-25 0,25 25,0-25,-25 0,25 24,-24-24,24 0,-25 25,25-25,0 0,-25 0,25 25,0-25,0 0,-25 0,25 25,0-25,0 0,-25 0,25 0,-24 25,24-25,0 0,0 0,-25 24,25-24,0 0,0 0,-25 0,25 0,0 25,-25-25,25 0,0 0,0 0,-25 0,25 0,0 25,0-25,0 0,0 0,0 0,-24 0,24 0,0 0,0 25,0-25,0 0,-25 0,25 0,0 0,0 0,0 0,0 0,-25 0,25 25,0-25,0 0,-25 0,25 0,0 0,-25 0,25 24,0-24,0 0,-25 0,25 0,0 0,0 0,-24 0,24 25,0-25,0 0,0 0,-25 0,25 0,0 0,0 0,0 0,0 0,0 0,0 0,0 25,0-25,-25 0,25 0,0 0,0 0,-25 0,25 0,0 0,0 0,-25 25,25-25,0 0,0 0,-24 0,24 0,0 0,0 0,0 0,-25 0,25 25,0-25,0 0,0 0,-25 0,25 0,0 0,0 0,0 0,0 0,0 0,-25 0,25 24,0-24,0 0,0 0,0 0,0 0,0 0,0 0,0 0,0 0,0 0,-25 0,25 0,0 0,0 0,0 0,-24 0,24 0,0 0,0 0,0 0,-25 0,25 25,0-25,-25 0,25 0,0 0,-25 0,25 0,0 0,0 0,0 0,-25 0,25 0,0 0,0 0,0 0,0 0,0 0,0 0,0 0,0 0,-24 0,24 0,0 0,0 0,0 0,0 0,0 0,0 0,-25 0,25 0,0 0,0 0,0 0,-25 0,25 0,0 0,0 0,-25 0,25 0,0 0,0 0,0 0,-25 0,25 0,0 0,0 0,0 0,0 0,-24-25,24 25,0 0,0 0,0 0,0 0,-25 0,25 0,0 0,0 0,0 0,-25 0,25-24,0 24,-25 0,25 0,-25 0,25 0,-24-25,-1 25,25 0,-25 0,0-25,0 25</inkml:trace>
  <inkml:trace contextRef="#ctx0" brushRef="#br0" timeOffset="107389.1423">18629 8434,'0'0,"0"0,0 24,0-24,0 0,0 0,-25 0,25 0,0 0,0 25,0-25,0 0,-25 0,25 0,0 25,0-25,0 0,-25 25,25-25,0 0,0 0,0 25,0-25,0 0,-25 24,25-24,0 0,0 25,0-25,0 0,0 25,0-25,0 25,0-25,0 0,-24 25,24-25,0 24,0-24,0 0,0 25,0-25,0 25,0-25,0 25,0-25,0 25,0-25,0 0,0 24,0-24,0 25,0-25,0 0,0 25,0-25,0 0,0 25,0-25,0 0,0 25,0-25,0 0,0 0,-25 24,25-24,0 0,0 25,0-25,0 0,0 25,0-25,0 0,0 25,0-25,0 0,0 0,0 25,0-25,0 0,0 25,0-25,0 0,0 24,0-24,0 25,0-25,0 25,0-25,0 0,0 25,0-25,0 25,0-25,0 0,0 24,0-24,0 0,0 25,0-25,0 0,0 25,0-25,0 0,0 25,0-25,0 0,0 25,0-25,25 24,-25-24,0 0,0 25,0-25,0 25,0-25,0 0,0 25,0-25,0 25,0-25,0 0,0 0,0 24,0-24,24 0,-24 25,0-25,0 0,0 25,0-25,0 0,0 25,0-25,0 0,25 25,-25-25,0 0,0 24,0-24,0 0,0 0,0 25,0-25,0 0,0 25,25-25,-25 0,0 25,0-25,0 0,0 25,0-25,0 0,25 24,-25-24,0 0,0 0,0 25,0-25,25 0,-25 25,0-25,0 0,0 0,0 25,24-25,-24 0,0 0,0 25,0-25,25 0,-25 0,0 24,0-24,0 0,25 25,-25-25,0 0,0 0,0 25,0-25,25 0,-25 0,0 25,0-25,0 0,0 0,25 25,-25-25,0 0,0 0,0 24,24-24,-24 0,0 0,0 0,0 25,0-25,25 0,-25 0,0 25,0-25,0 0,0 0,0 0,25 0,-25 25,0-25,0 0,0 0,25 0,-25 25,0-25,0 0,0 0,25 0,-25 25,0-25,0 0,25 0,-25 24,0-24,0 0,0 0,24 25,-24-25,0 0,0 0,0 25,25-25,-25 0,0 0,0 25,25-25,-25 0,0 0,0 25,25-25,-25 0,0 24,0-24,0 0,25 0,-25 0,0 25,0-25,24 0,-24 0,0 0,0 25,25-25,-25 0,0 0,0 25,25-25,-25 0,0 0,0 25,25-25,-25 0,0 0,25 24,-25-24,0 0,0 25,24-25,-24 0,0 0,25 25,-25-25,0 0,0 0,25 0,-25 25,0-25,0 0,25 0,-25 0,0 0,0 25,25-25,-25 0,0 0,0 0,24 0,-24 0,0 0,25 0,-25 24,0-24,25 0,-25 0,0 0,25 0,-25 0,25 0,-25 0,24 0,-24 25,25-25,-25 0,25 0,-25 0,25 0,0 0,-25 0,24 0,-24 0,25 0,0 0,-25 0,25 0,0-25,-25 25,24 0,1 0,0-24,-25 24,25-25</inkml:trace>
  <inkml:trace contextRef="#ctx0" brushRef="#br0" timeOffset="109077.2388">17413 10071,'0'-25,"-25"25,25-25,0 25,0 0,-24 0,24 0,0 0,0 0,0 0,0 0,0 25,0 0,0-25,0 25,24-1,-24 1,0 25,25-25,-25-1,0 26,25-25,-25 0,0-1,0 1,0 0,0 0,0-25,0 25,0-25,25 24,-25-24,0 0,0 0,0 0,0 0,0 0,0-24,0 24,0-25,0 0,-25 0,25 0,0 1,0-26,-25 25,25-24,0-1,0 25,-25-24,25 24,0-25,0 25,0 0,0 1,0 24,0-25,25 25,-25 0,25 0,-25 0,25 0,-25 0,25 25,-1-1,1-24,0 25,0 0,0 0,-1 0,1 24,0-24,0 0,-25 0,25-25,0 25,-1-1,-24 1,25-25,0 25,-25-25,25 0,-25 0,0 25,25-25,-25 0,0 0,0 0,0 0</inkml:trace>
  <inkml:trace contextRef="#ctx0" brushRef="#br0" timeOffset="109242.2483">17488 10319,'0'0,"-25"0,0 25,25-25,0 0,-25 0,25 0,0 0,0 0,0 0,0 0,0-25,25 25,-25 0,25-25,0 0,-1 25,1-25,25 1,-25-1,24 0,-24 0</inkml:trace>
  <inkml:trace contextRef="#ctx0" brushRef="#br0" timeOffset="110013.2924">20340 8607,'-25'-25,"25"25,-24-24,24 24,-25 0,25-25,-25 25,0 0,25 0,-25 0,25 0,-24 25,24-25,-25 0,0 24,25 1,-25-25,25 25,0-25,0 25,0 0,0-25,0 24,0-24,0 25,25-25,0 0,-25 25,25-25,-1 0,26 25,-25-25,0 0,-1 0,26 0,-25 25,0-25,-1 0,1 24,-25-24,25 25,-25-25,25 25,-25-25,0 25,0-25,0 25,0-1,0-24,-25 25,0-25,25 25,-25-25,1 25,-1-25,0 0,0 25,0-25,1 0,-1 0,0 0,25 0,-25 0</inkml:trace>
  <inkml:trace contextRef="#ctx0" brushRef="#br0" timeOffset="110522.3215">21258 8905,'0'-25,"0"25,0-25,-25 25,25-25,0 25,0-24,-25 24,25 0,0 0,0 0,0 0,0 0,0 24,0-24,0 25,0-25,25 25,-25 0,25 0,-25-1,0 1,25 0,-25 0,25 0,-25 0,0-1,24 1,-24-25,0 25,0-25,25 25,-25-25,0 25</inkml:trace>
  <inkml:trace contextRef="#ctx0" brushRef="#br0" timeOffset="110757.3349">21134 8880,'0'0,"0"-25,0 25,0-25,0 25,0 0,25-24,-25 24,25-25,-1 25,1 0,0 0,0 0,0 0,-1 0,1 0,25 0,-25 25,-1-1,1-24,0 25,0 0,0 0,-25 0,24-1,-24 1,0 0,-24 0,-1 25,0-26,0 26,-24 0,24-1</inkml:trace>
  <inkml:trace contextRef="#ctx0" brushRef="#br0" timeOffset="114545.5516">18653 8508,'0'25,"0"-25,0 25,0-25,0 24,-24 1,24 0,0 0,0 0,0-1,0 1,-25 0,25 0,-25 24,25-24,-25 0,25 0,0 0,0-1,-25 1,25 0,0-25,0 0,0 25,0-25,0 0,0 0,0 0,0 0,0 0,0 0,0 0,0-25,0 25,0 0,25-25,-25 0,0 25,0-24,25-1,-25 0,0 0,25 0,-25 1,0-1,25 25,-25-25,24 0,-24 0,0 25,0-24,25 24,-25-25,0 25,0 0,0 0,0 0,0 0,0 0,0 25,0-25,0 24,0 1,0 0,0 0,0 0,0-1,-25 26,25-25,-24 24,24 1,0-25,-25 25,25-26,0 1,0 0,0 0,-25-25,25 25,0-1,0-24,0 0,0 0,0 0,0 0,0 0,25 0,-25 0,0-24,25-1,-25 25,24-25,-24 0,25 0,0 1,-25-1,25 0,0 0,-1 0,-24 0,25 1,0-1,-25 0,25 25,-25 0,25-25,-25 25,0 0,0 0,0 25,0-25,0 25,0-25,0 25,0-1,-25 1,25 0,-25 25,25-25,-25-1,0 26,25-25,-24 24,24-24,-25 0,25 0,0 0,0-1,0-24,0 25,0-25,0 25,0-25,0 0,0 0,0 0,0 0,25-25,-25 25,0-25,24 25,-24-24,25-1,0 0,-25 0,25 0,0 25,-25-24,25-1,-1 0,-24 0,25 25,0-25,-25 25,25-24,-25 24,0 0,0 0,25 0,-25 0,0 0,0 0,0 0,0 24,0 1,-25-25,25 25,-25 0,25 24,-25-24,25 25,-25-25,25 24,-24-24,24 25,-25-26,25 1,-25 0,25 0,0 0,0-1,0-24,0 0,0 25,0-25,0 0,0 0,0-25,25 25,-25 0,25-24,-25 24,24-25,1 0,-25 0,25 0,0 1,0-1,-1 0,1-25,0 26,0-1,0 0,-1 0,1 25,-25-25,25 25,-25 0,0 0,0 0,0 0,0 0,0 25,0-25,0 25,-25 0,25 0,-25-1,1 1,-1 25,25-25,-25 24,0-24,0 25,1-26,24 26,-25-25,25 24,-25-24,25 0,0 0,0 0,-25-1,25-24,0 0,0 0,0 0,0 0,25 0,-25-24,25 24,-25-25,25 0,-1 0,1 0,0 1,0-26,0 25,-1 0,1 1,0-1,0 0,0 0,-25 25,24-25,1 25,-25 0,0 0,0 0,0 0,0 25,0 0,0-25,0 25,-25 0,25 24,-24-24,-1 0,0 24,25-24,-25 0,0 0,1 24,24-24,-25 0,25 0,0-25,0 25,0-25,0 24,0-24,0 0,0 0,25-24,-25 24,24 0,-24-25,25 25,0-25,0 0,0 0,-1 25,1-24,0-1,0 25,0-25,-1 25,1-25,-25 25,25 0,-25 25,0-25,0 25,0-25,0 25,-25 24,25-24,-25 0,25 0,-24 24,-1-24,25 0,-25 0,25 0,-25-1,25 1,0 0,0-25,0 25,0-25,0 0,0 0,0 0,0 0,0 0,25-25,-25 0,25 25,0-25,-1 1,1 24,0-25,0 0,0 25,-25-25,24 25,1 0,-25 0,0 0,0 0,0 0,0 25,0-25,0 25,0 0,-25-25,25 24,0 1,-24 0,24 0,0-25,-25 25,25-25,0 24,0-24</inkml:trace>
  <inkml:trace contextRef="#ctx0" brushRef="#br0" timeOffset="122248.9922">13420 10964,'0'-25,"-25"0,25 0,0 0,-25 1,25-1,-25 0,25 25,0-25,0 0,0 25,0-24,0 24,0-25,0 25,0 0,0 0,0 0,0 0,0 25,0-25,25 24,-25 1,25 0,-25 0,25 0,-25 24,24-24,-24 0,25 24,-25-24,25 0,-25-25,25 25,0-25,-25 25,25-25,-1 0,1-25,0 0,0 25,0-25,-1-24,26 24,-25-25,24 1,-24-26,25 26,-1-1,1-24,0 24,-26 0,26 1,0-1,-26 1,26-1,-25 25,0 0,-1 1,1-1,0 0,-25 0,0 25</inkml:trace>
  <inkml:trace contextRef="#ctx0" brushRef="#br0" timeOffset="122686.0172">13444 10716,'0'0,"-24"0,24 0,0 0,0-25,0 25,0 0,0 0,0 0,0 25,0-25,0 0,0 24,0 1,24-25,-24 25,0 25,25-26,-25 1,0 0,0 25,25-26,-25 1,25 0,-25 0,0 0,25-1,0-24,-25 0,24 0,1 0,0 0,0 0,0-24,-1-1,26 0,-25-25,24 1,1-1,24 1,-24-26,24 1,1-1,-1 1,1 0,-1-1,0 26,1-26,-25 1,24 24,-24 1,-1-1,1 25,-1-25,1 26,-25-1,0 0,-1 0,1 25,-25 0,25 0,-25-25,0 25,0 0,0 0,0 0,0 25,0-25,0 0,-25 0</inkml:trace>
  <inkml:trace contextRef="#ctx0" brushRef="#br0" timeOffset="130585.469">13370 10864,'0'0,"0"0,-25 0,25 0,0 0,0 0,0-24,-25 24,25 0,0 0,0 0,0 0,0 0,0 0,0 0,0 0,-24-25,24 25,0 0,0 0,0 0,0-25,0 25,0 0,0 0,0 0,0 0,0 0,0 0,0 0,0 0,0 0,0 0,0 0,0 0,0 0,0 25,0-25,24 25,-24-1,25 1,-25 0,25 0,0 0,-25-1,25 1,-25 0,24 0,-24 0,25-25,-25 24,25 1,-25-25,25 25,0-25,-25 0,25 0,-25 0,24 0,1 0,0-25,0 0,0 1,-1-1,1-25,25 1,-25-1,24 0,1 1,-1-1,1 1,0-26,-1 26,1-26,-1 26,1-1,0-24,24 24,-24 0,-1 1,1-1,-25 25,24-24,1 24,-25 0,0 0,-1 0,1 25,0-24,-25 24,25-25,-25 25,0 0,0 0,0 0,0 0,0 0,0 0,0 0,0 0,0 0,0 0,-25 25</inkml:trace>
  <inkml:trace contextRef="#ctx0" brushRef="#br0" timeOffset="131069.4967">13320 11088,'0'-25,"-24"25,24-25,0 25,0-25,0 25,0-25,0 25,0 0,0-24,0 24,0 0,0 0,0 0,0 0,24 0,-24 0,0 0,0 0,0 24,25-24,-25 25,25-25,-25 25,25 0,-25 0,25-1,-25-24,24 25,-24-25,25 25,0-25,-25 25,25-25,0 0,0-25,-1 25,1-25,0 0,0 1,24-26,1 0,0 1,-1-1,1-24,24-1,1 26,-26-26,26 1,-1 0,0-1,1 1,-1-1,-24 26,24-26,-24 26,0-1,-1 25,1-24,-25 24,24 0,-24 0,0 25,-25-25,25 25,-25 0,24 0,-24 0,0 0,0 0,0 0,0 0,-24 0</inkml:trace>
  <inkml:trace contextRef="#ctx0" brushRef="#br0" timeOffset="143387.2012">19596 12849,'-25'0,"-24"-25,24 25,0 0,0-25,-24 25,24 0,-25-25,1 25,-1 0,25-24,-24 24,-1 0,0 0,1 0,24 0,-25 0,1 0,24 0,-25 0,25 24,-24-24,-1 25,25-25,-24 25,-1 0,25 0,-24-1,-1 1,1 0,24 0,-25 0,1-1,24 1,-25 25,25-25,-24 24,24-24,0 25,-24-1,24 1,0 0,0-1,0 1,1-1,-1 1,25 0,-25-1,0 1,25-1,0-24,-25 25,25-1,0 1,0-25,0 24,0 1,0-25,0 24,0 1,25 0,-25-1,0 1,25-25,-25 24,25 1,-25 0,25-1,-25-24,24 25,1-1,-25 1,25-1,0 1,0 0,-1-1,1-24,0 25,0-1,0 1,-1-25,1 24,25-24,-25 25,24-26,-24 1,25 25,-26-25,26 0,0-1,-26 1,26 0,0 0,-1 0,1-1,-25 1,24 0,1 0,0-25,24 25,-24-25,-1 0,1 0,-1 24,1-24,24 0,-24 0,0-24,-1 24,1 0,-1-25,1 25,0-25,-1 25,-24-25,25 0,-1 1,1 24,0-25,-26 0,26 0,0 0,-26-24,26 24,-25 0,24 0,-24 0,0-24,25 24,-26-25,1 26,0-26,0 25,-25-24,25-1,-1 0,-24 26,25-26,-25 0,25 1,-25-26,0 26,0-1,0 1,0-1,0 0,0 1,0-26,0 26,0-1,0 0,-25 1,25-1,-25 1,1-1,24 0,-25 1,0 24,0-25,0 1,1 24,-1-25,0 1,0 24,-24-25,24 26,0-26,-25 0,26 26,-1-1,-25-25,25 25,-24 1,-1-26,0 25,26 0,-26 0,0 1,1-1,-1 0,1 0,-1 25,0-25,-24 25,24-24,1 24,-26 0,26 0,-26 0,26 0,-26 24,26-24,-26 25,26 0,-26-25</inkml:trace>
  <inkml:trace contextRef="#ctx0" brushRef="#br0" timeOffset="144282.2524">18926 13742,'-24'0,"24"0,-25-25,25 25,-25 0,0 0,25 0,-25 0,0 0,25 0,-24 0,-1 25,25-25,-25 25,25-25,-25 24,0 1,25 0,-24 0,-1 0,25 24,-25-24,25 25,0-1,-25 1,25-1,0 1,0 0,0-1,0 1,0 0,25-1,-25 1,25-1,-25 1,25 0,-1-26,-24 26,25-25,0 24,0-24,0 0,-1 0,26 0,-25-1,0-24,0 25,24 0,-24-25,25 0,-26 0,26 0,-25 0,24 0,1 0,0-25,-26 25,26-25,0 1,-1 24,-24-25,25 0,-26 0,26 0,-25 1,0-1,-1 0,1 0,-25 0,25 1,0-26,-25 25,0 0,25-24,-25 24,0-25,0 26,0-26,0 0,-25 25,25-24,-25-1,25 25,-25-24,0 24,1-25,-1 26,0-26,0 25,0 0,1 1,-26-1,25 0,-24 0,24 0,-25 1,1 24,24-25,-25 25,1-25,-1 25,0 0,1 0,-1 0,1 0,-1 0,0 25,1-25,-1 0,0 25</inkml:trace>
  <inkml:trace contextRef="#ctx0" brushRef="#br0" timeOffset="147137.4157">19249 14213,'-25'-25,"25"25,-25-25,25 25,-25 0,1-24,24 24,-25 0,25 0,-25 0,0 0,25 0,-25 24,25-24,-24 0,24 25,0-25,-25 25,25-25,0 25,0-25,0 25,0-25,0 24,0-24,0 0,25 25,-25-25,24 0,-24 25,25-25,0 0,-25 25,25-25,0 0,-1 25,1-25,0 0,0 25,0-25,-1 0,-24 24,25-24,0 25,-25-25,25 25,-25-25,25 25,-25-25,0 25,0-25,0 24,0-24,-25 25,25-25,-25 25,25-25,-25 25,0-25,25 0,-24 0,-1 0,0 0,0 0,0 0,1 0,-1-25,0 25,0 0,0-25</inkml:trace>
  <inkml:trace contextRef="#ctx0" brushRef="#br0" timeOffset="148041.4675">18753 13122,'0'0,"0"0,-25 0,25 0,0-25,0 25,0 0,0 0,0 0,0 0,0 25,0-25,0 0,0 24,0-24,0 25,0-25,0 25,0 0,0-25,0 25,0 0,0-25,0 24,0 1,0-25,0 25,0-25,0 25,0-25,0 0,0 25,25-25,-25 0,0 0</inkml:trace>
  <inkml:trace contextRef="#ctx0" brushRef="#br0" timeOffset="148353.4853">18529 13196,'0'0,"0"-25,0 25,0-25,0 25,0 0,0-24,0 24,25 0,-25-25,25 25,0 0,-25-25,25 25,-1 0,1-25,0 25,25 0,-26 0,1 0,0 25,0-25,0 25,24-25,-24 25,0-25,-25 24,25-24,0 25,-25 0,24-25,-24 25,0 0,0 0,0-25,-24 24,24 1,-25 0,0-25,25 25,-25 0,0-25,1 24,-1-24,0 25,0-25,-25 0,26 0,-1 25,0-25</inkml:trace>
  <inkml:trace contextRef="#ctx0" brushRef="#br0" timeOffset="150513.6089">5705 5631,'0'0,"25"0,-25 0,25 0,0 0,24 0,-24-25,25 25,-25 0,24-25,26 25,-26-25,1 0,24 25,1-24,-1-1,1 0,24 25,-25-25,25 25,-24-25,24 25</inkml:trace>
  <inkml:trace contextRef="#ctx0" brushRef="#br0" timeOffset="151053.6397">11038 5755,'0'0,"-24"0,24 0,0 0,0 24,24-24,-24 0,25 0,0 0,-25 0,50 0,-26 0,1 0,25 0,-25 0,24 0,1 0,24 0,-24 0,24-24,-24 24,24 0,1 0,-26 0,26 0</inkml:trace>
  <inkml:trace contextRef="#ctx0" brushRef="#br0" timeOffset="151181.6471">13469 5879,'25'0</inkml:trace>
  <inkml:trace contextRef="#ctx0" brushRef="#br0" timeOffset="154216.8207">21184 12998,'-25'0,"25"0,0 0,0 0,-25-25,25 25,0 0,-25-25,25 25,-25 0,25 0,-24-25,24 25,-25 0,25 0,-25-25,25 25,-25 0,25 0,-25-24,25 24,-24 0,24 0,-25 0,25 0,-25 0,25 0,-25 0,0 0,25 0,-25 0,1 0,-1 0,25 0,-25 0,0 0,0 0,25 0,-24 0,24 0,-25 0,0 0,25 0,-25 0,25 0,-25 0,25 0,-24 0,-1 0,25 0,-25 24,25-24,-25 0,25 0,-25 0,1 0,24 0,-25 0,25 25,-25-25,25 0,-25 0,0 0,25 25,-24-25,-1 0,25 0,-25 25,0-25,25 0,-25 25,1-25,24 0,-25 0,0 24,25-24,-25 0,0 25,25-25,-24 0,-1 25,25-25,-25 0,0 25,25-25,-25 0,1 25,24-25,-25 0,25 24,-25-24,0 25,25-25,-25 0,25 25,-25-25,25 0,-24 25,24-25,-25 25,25-25,0 25,-25-25,25 24,-25-24,25 25,-25-25,25 25,0-25,-24 25,24 0,0-25,-25 24,25-24,0 25,-25-25,25 25,0 0,-25-25,25 25,0-25,0 24,-25 1,25-25,0 25,0-25,-24 25,24-25,0 25,-25-1,25-24,0 25,-25-25,25 25,0-25,-25 25,25-25,0 25,-25-1,25-24,0 25,-24-25,24 25,-25 0,25-25,0 25,0-25,-25 24,25-24,0 25,0-25,-25 25,25 0,0-25,0 25,0-25,0 24,0 1,0-25,0 25,0 0,0-25,0 25,0-1,0 1,0-25,0 25,0 0,25 0,-25-1,0-24,0 25,25 0,-25 0,0 0,0-25,25 25,-25-1,0 1,24-25,-24 25,0 0,25 0,-25-1,0-24,0 25,25 0,-25 0,0-25,25 25,-25-1,0 1,25-25,-25 25,24 0,-24-25,0 25,25-1,-25 1,25-25,-25 25,0 0,25-25,-25 25,25-1,-25-24,24 25,-24-25,25 25,-25 0,25-25,-25 25,25-25,-25 24,25-24,-25 25,24 0,-24-25,25 25,-25-25,25 25,-25-25,25 24,-25-24,25 0,0 25,-25-25,24 25,1-25,-25 0,25 25,0-25,0 0,-1 25,1-25,-25 0,25 24,0-24,0 0,-1 0,1 25,0-25,0 0,0 0,-1 25,1-25,0 0,0 0,0 0,-1 25,1-25,0 0,0 0,0 0,-1 0,1 0,0 25,0-25,0 0,-1 0,1 0,0 0,0 0,0-25,-1 25,1 0,0 0,0 0,0 0,0-25,-1 25,26 0,-25 0,0-25,-1 25,1 0,0 0,0-25,0 25,-1-24,1 24,0 0,0-25,0 25,-1-25,1 0,0 25,-25-25,25 25,0-24,-1-1,1 25,0-25,0 0,0 0,-25 25,24-24,1-1,0 0,0 25,-25-25,25 0,-1 1,1-1,0 0,-25 0,25 0,0 25,-1-24,-24-1,25 0,0 0,-25 0,25 1,0-1,-25 0,24 0,-24 0,25 1,0-1,-25 0,25 0,-25 0,25-24,-25 24,25 0,-25 0,24-24,-24 24,25 0,-25 0,0-24,25 24,-25 0,0 0,0 0,0 1,0-1,0 0,0 0,0 0,0 1,0-1,0 25,0-25,0 0,0 0,0 1,0-1,0 0,0 0,0 0,0 1,-25-1,25 25,0-25,0 0,-25 0,25 1,0-1,-24 0,24 25,0-25,-25 0,25 1,0-1,-25 25,25-25,-25 0,25 0,0 1,-25 24,25-25,0 0,-25 25,25-25,-24 0,24 25,-25-25,0 1,25 24,-25-25,0 25,1-25,-1 0,0 25,0-25,0 25,1-24,-1 24,0-25,0 25,-24-25,24 25,0 0,-25-25,26 25,-26 0,25 0,0 0,-24 0,-1 0,25 0,-24 25,-1-25,25 0,-24 25,24-25,-25 0,26 0,-1 0,0 25</inkml:trace>
  <inkml:trace contextRef="#ctx0" brushRef="#br0" timeOffset="154961.8633">21258 13816,'0'0,"0"0,-25-25,25 25,0 0,0 0,0 0,0 0,0 0,0 0,0 25,0-25,0 25,0 0,0 0,0-1,0 1,0 0,0 0,0 24,0-24,0 0,0 25,0-26,0 1,-25 25,25-25,0-1,0-24,0 25,0 0,0-25,-24 0,24 0,0 25,0-25,0 0,0-25,0 25,0 0,0-25,0 25,0-25,0 1,0-1,0 0,0-25,0 26,0-26,0 0,0 26,0-26,24 0,-24 26,25-26,-25 25,0 0,25 1,-25 24,25-25,-25 25,0-25,25 25,-25 0,0 0,24 0,-24 25,0-25,25 25,-25-1,0 1,25 0,-25 0,25 0,-25 24,0-24,25 0,-25 24,0 1,24-25,-24 0,25 24,-25-24,0 0,25 0,-25-1,25-24,-25 25,0 0,25-25,-25 25,0-25,0 0,24 0</inkml:trace>
  <inkml:trace contextRef="#ctx0" brushRef="#br0" timeOffset="155138.8734">21184 14213,'0'0,"0"0,0 0,0 0,24 0,-24 0,25 0,-25-25,25 25,0-25,0 25,-1-24,26-1,-25 25,24-25</inkml:trace>
  <inkml:trace contextRef="#ctx0" brushRef="#br0" timeOffset="158681.076">19968 13271,'0'0,"0"0,0 0,0 0,0 0,0 0,-25 24,25-24,0 0,0 25,-24-25,24 25,-25 0,25 0,-25-1,0 1,0 25,25-25,-25 24,-24 1,24-25,0 24,0 1,1-1,-1 1,0-25,0 24,0-24,1 25,-1-25,0 24,0-24,25 0,-25 0,25-1,0-24,0 25,-24 0,24-25,0 0,0 25,0-25,0 0,0 0,0 0,0 0,0 0,24 0,-24 0,0 0,0 0,0 0,25 0,-25-25,25 25,-25-25,25 25,0-25,-25 1,24-1,1 0,0 0,0 0,0 1,-1-1,1 0,0 0,0 0,0 1,24-1,-24 0,0 0,0 25,0-25,-1 1,1 24,0-25,-25 25,25-25,0 25,-25 0,24 0,-24 0,0 0,0 0,0 0,0 0,0 0,0 25,0-25,0 25,0-25,-24 24,24 1,-25 0,0 0,25 0,-25 24,0-24,1 25,-1-1,0 1,0-1,0 1,0 0,1-1,-1 1,0-25,0 24,0-24,25 25,-24-25,-1-1,25 1,0 0,-25-25,25 25,0 0,0-25,0 0,0 24,0-24,0 0,0 0,25 0,-25 0,0 0,25-24,-25 24,24-25,1 0,0 25,-25-25,25 0,0 1,-1-1,26-25,-25 25,0 1,24-26,-24 25,25-25,-25 26,24-1,-24-25,0 25,24 1,-24-1,0 0,0 0,0 0,-1 25,1-24,-25 24,25 0,-25 0,0 0,0 0,0 0,0 0,0 0,0 24,0-24,0 25,0 0,-25-25,25 25,-25 0,25 24,-24-24,-1 0,0 24,0 1,0-25,1 25,-1-1,0 1,0-25,25 24,-25-24,1 25,24-26,-25 1,25 0,-25 0,25 0,0-25,0 24,0-24,0 25,0-25,0 0,0 0,0 0,0 0,0 0,0 0,25 0,-25 0,25 0,-25-25,0 25,24 0,-24-24,25 24,-25-25,25 25,-25-25,25 25,0-25,-1 25,-24-25,25 25,0-24,0-1,0 25,-1 0,-24-25,25 25,-25 0,25 0,-25 0,0 0,25 0,-25 0,0 0,0 25,0-25,0 25,0-1,0-24,0 25,0 0,-25 0,25 24,-25-24,25 0,-25 25,25-26,-24 1,24 25,0-25,-25-1,25 1,0-25,0 25,0 0,0-25,0 0,0 25,0-25,0 0,0 0,0 0,0 0,0 0,0 0,25 0,-25 0,24-25,-24 25,0 0,25 0,-25-25,25 25,-25-25,0 25,25-25,-25 25,25-24,-25 24,24 0,-24 0,0-25,25 25,-25 0,0 0,0 0,0 25,0-25,0 0,0 24,0-24,0 25,0-25,0 25,0 0,-25 0,25-25,0 24,-24 1,24-25,0 25,0 0,0-25</inkml:trace>
  <inkml:trace contextRef="#ctx0" brushRef="#br0" timeOffset="170012.7241">22845 9922,'-24'0,"-26"25,0-25,26 24,-26-24,0 0,26 25,-1-25,-25 25,25-25,1 25,-1-25,0 25,0 0,0-25,1 24,-1 1,0 25,0-25,0-1,1 26,-1 0,0-26,0 26,0 0,1-1,-1 1,25-1,-25 1,0 0,25-1,-25 26,25-26,0 26,0-26,0 1,0 24,0-24,0 0,0 24,25-24,-25-1,25-24,-25 25,25-1,0 1,-1-1,1-24,0 25,0-1,24-24,-24 25,0-25,25 24,-26-24,26 0,0 0,-26-1,26 1,0-25,-1 25,1-25,-1 0,1 0,-25 0,24 0,1 0,0 0,-1-25,1 25,0-25,-1 25,-24-24,25-1,-1 0,1 0,-1 25,1-49,0 24,-1 0,1 0,-25 0,24 1,1-1,-25 0,-1-25,26 26,-25-1,0 0,-1 0,1-24,0 24,0 0,-25-25,25 26,-1-26,1 0,-25 26,25-26,-25 0,25 25,-25-24,0-1,25 1,-25-1,0 25,0-24,0-1,0 0,0 26,0-26,0 0,-25 26,25-26,-25 25,25-24,-25 24,25-25,-25 25,1-24,24 24,-25 0,0 0,0-24,0 24,1 0,-1 0,0 1,0-1,0 0,1 25,-1-25,0 0,-25 25,26-25,-1 1,-25 24,25-25,-24 25,24-25,-25 25,26 0,-26-25,25 25,-24 0,24 0,-25-25,25 25,-24 0,-1 0,25 0,-24 0,-1 0,0 25,1-25,-1 25,1-25,-1 25,0 0</inkml:trace>
  <inkml:trace contextRef="#ctx0" brushRef="#br0" timeOffset="170761.767">22771 9004,'0'-25,"-25"25,25 0,-25-25,25 25,0 0,-24 0,24 0,0 0,0 25,0-25,0 25,-25 0,25 0,0 0,0-1,0 1,0 0,0 0,-25 0,25-1,0 1,0 0,0 0,0-25,0 25,0-25,0 0,0 24,0-24,0 0,0 0,0-24,0 24,0-25,0 25,0-25,0 0,0 0,0-24,0 24,0-25,0 26,0-26,0 0,25 25,-25-24,0 24,25-25,-25 26,24 24,-24-25,25 25,-25-25,25 25,-25 25,25-25,0 25,-25-25,24 49,1-24,-25 0,25 0,0 24,-25-24,25 0,-1 25,-24-26,25 1,-25 0,25-25,-25 25,25 0,-25-25,25 24,-25-24,25 25</inkml:trace>
  <inkml:trace contextRef="#ctx0" brushRef="#br0" timeOffset="170940.7772">22796 9079,'0'0,"0"0,0 0,0 0,0 0,0 0,0 0,0 0,0 0,0 0,0 0,0 0,25 0,-1-25,1 25,0 0,0-25</inkml:trace>
  <inkml:trace contextRef="#ctx0" brushRef="#br0" timeOffset="171117.7873">23391 8830,'0'0,"0"0,0 0,0 0,0 0,0 0,0 0,0 0,25-24,-25 24,25 0,0 0,-1-25,1 25,0 0,0-25,0 25</inkml:trace>
  <inkml:trace contextRef="#ctx0" brushRef="#br0" timeOffset="171272.7962">23441 9004,'-25'0,"25"0,0 25,0-25,0 0,0 0,0 0,0 0,0 0,0 0,25 0,-25 0,25 0,-25 0,24 0,1-25,0 25,0 0,0-25,-1 0,26 25</inkml:trace>
  <inkml:trace contextRef="#ctx0" brushRef="#br0" timeOffset="171580.8138">24011 8483,'0'0,"0"0,0 0,-25 0,25 0,-24 0,24 0,-25 25,0-25,0 25,0 0,25-25,-24 24,-1 1,25 0,0-25,0 25,0 0,0-1,0-24,0 25,0 0,25-25,-1 25,-24 0,25-25,0 24,0-24,0 25,-1-25,1 25,0 0,0-25,-25 25,25-25,-25 0,0 24,0-24,0 25,0-25,0 25,0-25,0 0,0 25,-25-25,25 0,-25 25,0-25,25 0,-25 0,1 0,-1 0,0 0,0 0</inkml:trace>
  <inkml:trace contextRef="#ctx0" brushRef="#br0" timeOffset="171752.8237">24160 8682,'25'0,"0"0,-25 0,0 0,25 0,-25 0,24 0,-24 0,25 0,0 0,-25 0,25 0,0-25,-1 25,-24 0,25 0,0 0</inkml:trace>
  <inkml:trace contextRef="#ctx0" brushRef="#br0" timeOffset="171905.8324">24259 8905,'-24'0,"24"25,0-25,0 0,0 24,0-24,0 0,0 0,0 0,24 0,-24 0,25-24,0 24,0 0,0-25,24 25,-24-25</inkml:trace>
  <inkml:trace contextRef="#ctx0" brushRef="#br0" timeOffset="172107.844">24755 8409,'-24'0,"24"0,0 0,-25 0,25 25,0-25,0 24,0-24,0 25,0 0,0 0,0 0,0-1,0 1,0 0,0 0,0 0,0-1,0-24,0 25,0 0,25-25,-25 25,0-25,24 25,-24-25,0 0</inkml:trace>
  <inkml:trace contextRef="#ctx0" brushRef="#br0" timeOffset="172332.8568">24607 8310,'0'-25,"0"25,24 0,-24-25,25 25,0 0,0 0,0 0,24 25,-24-25,25 0,-26 25,26-1,0 1,-26 0,26 0,-25 0,0-1,-1 1,1 0,-25 25,0-26,0 1,0 0,0 0,-25 0,-24 24,24-24,-25 0,-24 0,24 24,-24-24</inkml:trace>
  <inkml:trace contextRef="#ctx0" brushRef="#br0" timeOffset="173729.9368">10344 10319,'0'0,"0"0,0 0,0 0,0-25,0 25,0 0,0 0,0 25,0-25,0 0,25 25,-25-25,0 24,25 1,-25 0,0 0,24 0,-24 24,0-24,25 0,-25 0,0-1,25-24,-25 25,25 0,-25-25,25 0,-1 0,1 0,0 0,0-25,24 25,1-25,0 1,-1-26,1 25,24-24,-24-1,24 0,1 1,-1-1,0 1,1-1,-1 0,1 1,-1-1,1 0,-26 1,26-1,-26 1,26 24,-51-25,26 25,-25 1,0-1,-1 25,1 0,-25-25,0 25</inkml:trace>
  <inkml:trace contextRef="#ctx0" brushRef="#br0" timeOffset="176069.0705">23218 7714,'0'0,"0"0,0 0,0 0,0-25,0 25,0 0,0 0,0 0,0 0,0 0,0 0,0 0,0 0,0 0,0 0,0 0,0 0,0 25,0-25,0 0,0 25,0 0,0-25,0 25,0-1,0 1,24 0,-24 0,0 0,0-1,25 1,-25-25,25 25,-25-25,25 25,0-25,-1 0,1-25,0 25,25-25,-1 25,1-49,-1 24,1 0,24-25,1 26,-26-26,26 0,-26 26,1-1,0-25,-1 25,1 1,0-1,-26 25,1-25,0 25,0-25,0 25,-25 0,0 0,0 0,0 0,0 0,0 0,0 0,0 0,0 0,0 0,0 0,0 25,0-25,0 0,0 0,0 25,0-25,0 0</inkml:trace>
  <inkml:trace contextRef="#ctx0" brushRef="#br0" timeOffset="181256.3672">13048 10790,'0'0,"0"0,0-25,0 25,0 0,0 0,0 0,0-25,0 25,0 0,0 0,24 0,-24 0,0 0,0 0,25 0,-25 0,25 0,-25 0,25 25,0-25,-1 25,1-25,0 25,0 0,0-1,-1 1,26 0,-25 0,0 0,-1-1,1 1,0 25,-25-25,25-1,0 1,0 0,-25 0,24-25,-24 25,25-25,-25 25,25-25,-25 0,0 0,25 0,-25-25,25 25,-25-25,24 0,-24 0,25-24,0 24,0-25,0 1,24-1,-24 0,25 1,-26-26,26 26,0-26,24 26,-24-26,24 1,-24 0,24 24,0-24,1 24,-25 0,24 1,-24-1,-1 25,1 0,-25 1,24-1,-24 25,0-25,-25 25,25 0,-25 0,0 0,0 0,0 0,0 0,0 0,0 0,0 0,0 0,0 0,0 0,0 25,0-25,0 0</inkml:trace>
  <inkml:trace contextRef="#ctx0" brushRef="#br0" timeOffset="184448.5498">12080 12799,'0'0,"0"0,-25 0,25 0,0 0,0 0,0 0,0 0,0 0,0 0,0 25,0-25,0 0,25 0,-25 25,25-25,-25 25,25-25,0 24,-1 1,1 0,0 0,0 0,24 24,-24-24,0 0,25 0,-26 24,26-24,-25 0,0 0,0 0,-1-1,1 1,0-25,0 25,0 0,-1-25,-24 25,25-25,0 0,-25 24,0-24,25 0,-25 0,0 0,0 0</inkml:trace>
  <inkml:trace contextRef="#ctx0" brushRef="#br0" timeOffset="184828.5716">12452 12799,'0'-25,"0"25,0 0,0 0,0-24,0 24,0 0,0 0,0 0,0 0,0 0,0 0,0 0,0 0,0 24,0-24,0 25,-25 0,25 0,-24 0,24 24,-25-24,0 25,0-1,0 26,1-26,-1 1,0 24,-25-24,26 0,-1-1,25 1,-25-1,0-24,0 25,25-25,-24-1,24-24,-25 25,25-25,0 25,0-25,-25 0,25 0,0 0,0 25,0-25,0 0,0 0,0 0,0 0,0 0,0-25,0 25</inkml:trace>
  <inkml:trace contextRef="#ctx0" brushRef="#br0" timeOffset="187500.7244">19993 13395,'0'0,"0"24,-25-24,25 25,0-25,-25 25,1 0,24 24,-25-24,0 25,0-1,0-24,0 25,1-1,-1 1,0 0,0-1,0-24,1 25,24-1,-25-24,25 0,-25 0,25-1,0-24,0 25,0-25,0 0,0 0,0 0,0 0,25 0,-25 0,25-25,-25 25,24-24,-24-1,25 0,0 25,-25-25,25 0,0 1,-1-1,1 0,0 0,0 0,0 1,24-1,-24 0,0 0,0 0,0 25,-25-24,24 24,1-25,-25 25,25 0,-25 0,0 0,0 0,0 25,0-25,0 24,0-24,0 25,-25 0,25 25,-25-26,25 26,-24 0,-1-1,0 1,0-1,0 1,25 0,-24 24,-1-24,0-1,25 1,-25 0,25-26,-25 1,25 25,0-25,0-25,-25 24,25-24,0 0,0 25,0-25,0 0,25 0,-25-25,25 25,-25 0,25-24,-25 24,25 0,0-25,-1 0,-24 25,25-25,0 0,0 25,0-24,-1-1,-24 0,25 25,0-25,-25 25,0 0,25 0,-25 0,0 0,0 0,0 25,0-25,0 25,0 0,0-1,-25 26,25-25,-25 0,25 24,-25-24,1 25,24-26,-25 26,25-25,-25 24,25-24,0 0,0 0,-25 0,25-1,0-24,0 25,0-25,0 25,25-25,-25 0,0 0,25-25,-25 25,25 0,-25-25,24 25,-24-24,25-1,0 0,-25 25,25-25,0 0,-1 25,-24-24,25 24,-25-25,25 25,-25 0,25 0,-25 0,0 0,0 25,0-1,0-24,0 25,0 25,0-25,-25-1,25 26,0-25,0 0,-25-1,25 26,0-25,0-25,0 25,0-1,0-24,0 25</inkml:trace>
  <inkml:trace contextRef="#ctx0" brushRef="#br0" timeOffset="191832.9722">943 5407,'0'0,"-25"0,25 0,0 0,0 0,0 0,0 0,25 0,-25-24,0 24,25 0,-25-25,25 25,-1-25,-24 0,25 0,0 25,0-24,24-1,-24 0,0 0,0 0,24 1,-24-1,0 0,0 0,24 0,-24 1,0-1,0 0,0 0,-25 25,24-25,1 1,-25 24,0-25,0 25,0 0,0 0,0 0,0-25,0 25,-25 0,25 0,-24 0,-1 0,25 0,-25 25,0-25,25 0,-25 0,1 25,-1-25,25 0,-25 0,25 24,0-24,0 0,-25 0,25 0,0 0,0 0,25 0,-25 0,0 0,25 0,0 0,-1 0,1 0,0-24,0 24,0 0,24 0,-24 0,0-25,0 25,-1 0,1 0,0 25,0-25,-25 24,25-24,-25 25,0 0,0 0,0 0,-25-1,0 26</inkml:trace>
  <inkml:trace contextRef="#ctx0" brushRef="#br0" timeOffset="194001.0962">5978 13866,'0'0,"0"0,0 0,0 0,0 0,0 0,0 25,0-25,25 0,-25 0,25 0,0 24,24-24,-24 0,25 0,-1 25,1-25,0 0,24 0,0 25,1-25,-1 0,1 0,24 0,0 0,0 0,0 0,26 0,-26 0,25-25,0 25,-25 0,25-25,0 25,0-24,0 24,0-25,0 25,0-25,0 25,0-25,-25 25,25 0,0 0,-24 0,24 0,-25 0,25 0,-25 0,0 25,1-25,-1 0,0 25,0-25,-24 0,24 0,-25 0,1 0,-1 0,1 0,-26 0,26-25,-26 25,1 0,-1-25,-24 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116A6C-9410-4F23-A595-311BE6D55C24}"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116A6C-9410-4F23-A595-311BE6D55C24}"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116A6C-9410-4F23-A595-311BE6D55C24}"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116A6C-9410-4F23-A595-311BE6D55C24}"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116A6C-9410-4F23-A595-311BE6D55C24}"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16A6C-9410-4F23-A595-311BE6D55C24}"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16A6C-9410-4F23-A595-311BE6D55C24}"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116A6C-9410-4F23-A595-311BE6D55C24}"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02B56-E7C4-46CE-8C77-37A3A0B78F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16A6C-9410-4F23-A595-311BE6D55C24}"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B56-E7C4-46CE-8C77-37A3A0B78F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SYLLOGISM</a:t>
            </a:r>
            <a:endParaRPr lang="en-US" dirty="0"/>
          </a:p>
        </p:txBody>
      </p:sp>
      <p:sp>
        <p:nvSpPr>
          <p:cNvPr id="3" name="Subtitle 2"/>
          <p:cNvSpPr>
            <a:spLocks noGrp="1"/>
          </p:cNvSpPr>
          <p:nvPr>
            <p:ph type="subTitle"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62680" y="571320"/>
              <a:ext cx="8001360" cy="5188680"/>
            </p14:xfrm>
          </p:contentPart>
        </mc:Choice>
        <mc:Fallback>
          <p:pic>
            <p:nvPicPr>
              <p:cNvPr id="4" name="Ink 3"/>
              <p:cNvPicPr/>
              <p:nvPr/>
            </p:nvPicPr>
            <p:blipFill>
              <a:blip r:embed="rId3"/>
              <a:stretch>
                <a:fillRect/>
              </a:stretch>
            </p:blipFill>
            <p:spPr>
              <a:xfrm>
                <a:off x="553320" y="561960"/>
                <a:ext cx="8020080" cy="520740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 </a:t>
            </a:r>
            <a:r>
              <a:rPr lang="en-US" sz="3600" dirty="0"/>
              <a:t>are B</a:t>
            </a:r>
            <a:r>
              <a:rPr lang="en-US" sz="3600" dirty="0" smtClean="0"/>
              <a:t>.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2986781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 </a:t>
            </a:r>
            <a:r>
              <a:rPr lang="en-US" sz="3600" dirty="0"/>
              <a:t>are B</a:t>
            </a:r>
            <a:r>
              <a:rPr lang="en-US" sz="3600" dirty="0" smtClean="0"/>
              <a:t>.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403573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a:t>
            </a:r>
            <a:r>
              <a:rPr lang="en-US" sz="3600" dirty="0" smtClean="0"/>
              <a:t> </a:t>
            </a:r>
            <a:r>
              <a:rPr lang="en-US" sz="3600" dirty="0"/>
              <a:t>are </a:t>
            </a:r>
            <a:r>
              <a:rPr lang="en-US" sz="3600" dirty="0"/>
              <a:t>B</a:t>
            </a:r>
            <a:r>
              <a:rPr lang="en-US" sz="3600" dirty="0" smtClean="0"/>
              <a:t>. </a:t>
            </a:r>
            <a:r>
              <a:rPr lang="en-US" sz="3600" dirty="0" smtClean="0"/>
              <a:t>All </a:t>
            </a:r>
            <a:r>
              <a:rPr lang="en-US" sz="3600" dirty="0"/>
              <a:t>C</a:t>
            </a:r>
            <a:r>
              <a:rPr lang="en-US" sz="3600" dirty="0" smtClean="0"/>
              <a:t> are </a:t>
            </a:r>
            <a:r>
              <a:rPr lang="en-US" sz="3600" dirty="0" smtClean="0"/>
              <a:t>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777400" y="1419840"/>
              <a:ext cx="6009840" cy="4483080"/>
            </p14:xfrm>
          </p:contentPart>
        </mc:Choice>
        <mc:Fallback>
          <p:pic>
            <p:nvPicPr>
              <p:cNvPr id="4" name="Ink 3"/>
              <p:cNvPicPr/>
              <p:nvPr/>
            </p:nvPicPr>
            <p:blipFill>
              <a:blip r:embed="rId3"/>
              <a:stretch>
                <a:fillRect/>
              </a:stretch>
            </p:blipFill>
            <p:spPr>
              <a:xfrm>
                <a:off x="2768040" y="1410480"/>
                <a:ext cx="6028560" cy="4501800"/>
              </a:xfrm>
              <a:prstGeom prst="rect">
                <a:avLst/>
              </a:prstGeom>
            </p:spPr>
          </p:pic>
        </mc:Fallback>
      </mc:AlternateContent>
    </p:spTree>
    <p:extLst>
      <p:ext uri="{BB962C8B-B14F-4D97-AF65-F5344CB8AC3E}">
        <p14:creationId xmlns:p14="http://schemas.microsoft.com/office/powerpoint/2010/main" val="3859010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buNone/>
            </a:pPr>
            <a:r>
              <a:rPr lang="en-US" dirty="0" smtClean="0"/>
              <a:t>DIRECTIONS:</a:t>
            </a:r>
          </a:p>
          <a:p>
            <a:pPr>
              <a:buNone/>
            </a:pPr>
            <a:r>
              <a:rPr lang="en-US" dirty="0" smtClean="0"/>
              <a:t>In </a:t>
            </a:r>
            <a:r>
              <a:rPr lang="en-US" dirty="0"/>
              <a:t>each of the following questions two Statements are given and these Statements are followed by two Conclusions numbered (1) and (2). You have to take the given two Statements to be true even if they seem to be at variance from commonly known facts. Read the Conclusions and then decide which of the given Conclusions logically follows from the two given Statements, disregarding commonly known facts.</a:t>
            </a:r>
          </a:p>
          <a:p>
            <a:pPr>
              <a:buNone/>
            </a:pPr>
            <a:r>
              <a:rPr lang="en-US" dirty="0"/>
              <a:t>Give answer:</a:t>
            </a:r>
            <a:endParaRPr lang="en-US" dirty="0" smtClean="0"/>
          </a:p>
          <a:p>
            <a:pPr>
              <a:buNone/>
            </a:pPr>
            <a:r>
              <a:rPr lang="en-US" dirty="0"/>
              <a:t>•	(A) If only (I) conclusion follows</a:t>
            </a:r>
            <a:endParaRPr lang="en-US" dirty="0" smtClean="0"/>
          </a:p>
          <a:p>
            <a:pPr>
              <a:buNone/>
            </a:pPr>
            <a:r>
              <a:rPr lang="en-US" dirty="0"/>
              <a:t>•	(B) If only (II) conclusion follows</a:t>
            </a:r>
            <a:endParaRPr lang="en-US" dirty="0" smtClean="0"/>
          </a:p>
          <a:p>
            <a:pPr>
              <a:buNone/>
            </a:pPr>
            <a:r>
              <a:rPr lang="en-US" dirty="0"/>
              <a:t>•	(C) If either (I) or (II) follows</a:t>
            </a:r>
            <a:endParaRPr lang="en-US" dirty="0" smtClean="0"/>
          </a:p>
          <a:p>
            <a:pPr>
              <a:buNone/>
            </a:pPr>
            <a:r>
              <a:rPr lang="en-US" dirty="0"/>
              <a:t>•	(D) If neither (I) nor (II) follows and</a:t>
            </a:r>
            <a:endParaRPr lang="en-US" dirty="0" smtClean="0"/>
          </a:p>
          <a:p>
            <a:pPr>
              <a:buNone/>
            </a:pPr>
            <a:r>
              <a:rPr lang="en-US" dirty="0"/>
              <a:t>•	(E) If both (I) and (II) follow.</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a:t>1. </a:t>
            </a:r>
            <a:r>
              <a:rPr lang="en-US" b="1" dirty="0"/>
              <a:t>Statements:</a:t>
            </a:r>
            <a:r>
              <a:rPr lang="en-US" dirty="0"/>
              <a:t> </a:t>
            </a:r>
            <a:endParaRPr lang="en-US" dirty="0" smtClean="0"/>
          </a:p>
          <a:p>
            <a:r>
              <a:rPr lang="en-US" dirty="0" smtClean="0"/>
              <a:t>Some </a:t>
            </a:r>
            <a:r>
              <a:rPr lang="en-US" dirty="0"/>
              <a:t>actors are singers. </a:t>
            </a:r>
            <a:endParaRPr lang="en-US" dirty="0" smtClean="0"/>
          </a:p>
          <a:p>
            <a:r>
              <a:rPr lang="en-US" dirty="0" smtClean="0"/>
              <a:t>All </a:t>
            </a:r>
            <a:r>
              <a:rPr lang="en-US" dirty="0"/>
              <a:t>the singers are dancers</a:t>
            </a:r>
            <a:r>
              <a:rPr lang="en-US" dirty="0" smtClean="0"/>
              <a:t>.</a:t>
            </a:r>
          </a:p>
          <a:p>
            <a:pPr>
              <a:buNone/>
            </a:pPr>
            <a:endParaRPr lang="en-US" dirty="0" smtClean="0"/>
          </a:p>
          <a:p>
            <a:r>
              <a:rPr lang="en-US" b="1" dirty="0"/>
              <a:t>Conclusions</a:t>
            </a:r>
            <a:r>
              <a:rPr lang="en-US" dirty="0"/>
              <a:t>:</a:t>
            </a:r>
            <a:endParaRPr lang="en-US" dirty="0" smtClean="0"/>
          </a:p>
          <a:p>
            <a:r>
              <a:rPr lang="en-US" dirty="0"/>
              <a:t>I. Some actors are dancers.</a:t>
            </a:r>
            <a:endParaRPr lang="en-US" dirty="0" smtClean="0"/>
          </a:p>
          <a:p>
            <a:r>
              <a:rPr lang="en-US" dirty="0"/>
              <a:t>II. No singer is actor.</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0480" y="535680"/>
              <a:ext cx="8724600" cy="5117040"/>
            </p14:xfrm>
          </p:contentPart>
        </mc:Choice>
        <mc:Fallback>
          <p:pic>
            <p:nvPicPr>
              <p:cNvPr id="2" name="Ink 1"/>
              <p:cNvPicPr/>
              <p:nvPr/>
            </p:nvPicPr>
            <p:blipFill>
              <a:blip r:embed="rId3"/>
              <a:stretch>
                <a:fillRect/>
              </a:stretch>
            </p:blipFill>
            <p:spPr>
              <a:xfrm>
                <a:off x="321120" y="526320"/>
                <a:ext cx="8743320" cy="513576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lstStyle/>
          <a:p>
            <a:r>
              <a:rPr lang="en-US" dirty="0" smtClean="0"/>
              <a:t>2. </a:t>
            </a:r>
            <a:r>
              <a:rPr lang="en-US" b="1" dirty="0"/>
              <a:t>Statements:</a:t>
            </a:r>
            <a:r>
              <a:rPr lang="en-US" dirty="0"/>
              <a:t> </a:t>
            </a:r>
            <a:endParaRPr lang="en-US" dirty="0" smtClean="0"/>
          </a:p>
          <a:p>
            <a:r>
              <a:rPr lang="en-US" dirty="0"/>
              <a:t>All the harmoniums are instruments. </a:t>
            </a:r>
            <a:endParaRPr lang="en-US" dirty="0" smtClean="0"/>
          </a:p>
          <a:p>
            <a:r>
              <a:rPr lang="en-US" dirty="0" smtClean="0"/>
              <a:t>All </a:t>
            </a:r>
            <a:r>
              <a:rPr lang="en-US" dirty="0"/>
              <a:t>the instruments are flutes</a:t>
            </a:r>
            <a:r>
              <a:rPr lang="en-US" dirty="0" smtClean="0"/>
              <a:t>.</a:t>
            </a:r>
          </a:p>
          <a:p>
            <a:endParaRPr lang="en-US" dirty="0" smtClean="0"/>
          </a:p>
          <a:p>
            <a:r>
              <a:rPr lang="en-US" b="1" dirty="0"/>
              <a:t>Conclusions</a:t>
            </a:r>
            <a:r>
              <a:rPr lang="en-US" dirty="0"/>
              <a:t>:</a:t>
            </a:r>
            <a:endParaRPr lang="en-US" dirty="0" smtClean="0"/>
          </a:p>
          <a:p>
            <a:r>
              <a:rPr lang="en-US" dirty="0"/>
              <a:t>I. All the flutes are instruments.</a:t>
            </a:r>
            <a:endParaRPr lang="en-US" dirty="0" smtClean="0"/>
          </a:p>
          <a:p>
            <a:r>
              <a:rPr lang="en-US" dirty="0"/>
              <a:t>II.	All the harmoniums are flutes.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39520" y="241200"/>
              <a:ext cx="8090640" cy="4884840"/>
            </p14:xfrm>
          </p:contentPart>
        </mc:Choice>
        <mc:Fallback>
          <p:pic>
            <p:nvPicPr>
              <p:cNvPr id="2" name="Ink 1"/>
              <p:cNvPicPr/>
              <p:nvPr/>
            </p:nvPicPr>
            <p:blipFill>
              <a:blip r:embed="rId3"/>
              <a:stretch>
                <a:fillRect/>
              </a:stretch>
            </p:blipFill>
            <p:spPr>
              <a:xfrm>
                <a:off x="830160" y="231840"/>
                <a:ext cx="8109360" cy="490356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b="1" dirty="0" smtClean="0"/>
              <a:t>3. Statements</a:t>
            </a:r>
            <a:r>
              <a:rPr lang="en-US" dirty="0"/>
              <a:t>: </a:t>
            </a:r>
            <a:endParaRPr lang="en-US" dirty="0" smtClean="0"/>
          </a:p>
          <a:p>
            <a:r>
              <a:rPr lang="en-US" dirty="0" smtClean="0"/>
              <a:t>Some </a:t>
            </a:r>
            <a:r>
              <a:rPr lang="en-US" dirty="0"/>
              <a:t>mangoes are yellow. </a:t>
            </a:r>
            <a:endParaRPr lang="en-US" dirty="0" smtClean="0"/>
          </a:p>
          <a:p>
            <a:r>
              <a:rPr lang="en-US" dirty="0" smtClean="0"/>
              <a:t>Some chair </a:t>
            </a:r>
            <a:r>
              <a:rPr lang="en-US" dirty="0"/>
              <a:t>are mangoes</a:t>
            </a:r>
            <a:r>
              <a:rPr lang="en-US" dirty="0" smtClean="0"/>
              <a:t>.</a:t>
            </a:r>
          </a:p>
          <a:p>
            <a:endParaRPr lang="en-US" dirty="0" smtClean="0"/>
          </a:p>
          <a:p>
            <a:r>
              <a:rPr lang="en-US" b="1" dirty="0"/>
              <a:t>Conclusions</a:t>
            </a:r>
            <a:r>
              <a:rPr lang="en-US" dirty="0"/>
              <a:t>:</a:t>
            </a:r>
            <a:endParaRPr lang="en-US" dirty="0" smtClean="0"/>
          </a:p>
          <a:p>
            <a:r>
              <a:rPr lang="en-US" dirty="0"/>
              <a:t>I. Some mangoes are green.</a:t>
            </a:r>
            <a:endParaRPr lang="en-US" dirty="0" smtClean="0"/>
          </a:p>
          <a:p>
            <a:r>
              <a:rPr lang="en-US" dirty="0"/>
              <a:t>II. </a:t>
            </a:r>
            <a:r>
              <a:rPr lang="en-US" dirty="0" smtClean="0"/>
              <a:t>All chair are </a:t>
            </a:r>
            <a:r>
              <a:rPr lang="en-US" dirty="0"/>
              <a:t>yellow.</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4. </a:t>
            </a:r>
            <a:r>
              <a:rPr lang="en-US" b="1" dirty="0"/>
              <a:t>Statements</a:t>
            </a:r>
            <a:r>
              <a:rPr lang="en-US" dirty="0"/>
              <a:t>: </a:t>
            </a:r>
            <a:endParaRPr lang="en-US" dirty="0" smtClean="0"/>
          </a:p>
          <a:p>
            <a:r>
              <a:rPr lang="en-US" dirty="0" smtClean="0"/>
              <a:t>Some </a:t>
            </a:r>
            <a:r>
              <a:rPr lang="en-US" dirty="0"/>
              <a:t>ants are parrots. </a:t>
            </a:r>
            <a:endParaRPr lang="en-US" dirty="0" smtClean="0"/>
          </a:p>
          <a:p>
            <a:r>
              <a:rPr lang="en-US" dirty="0" smtClean="0"/>
              <a:t>All </a:t>
            </a:r>
            <a:r>
              <a:rPr lang="en-US" dirty="0"/>
              <a:t>the parrots are apples</a:t>
            </a:r>
            <a:r>
              <a:rPr lang="en-US" dirty="0" smtClean="0"/>
              <a:t>.</a:t>
            </a:r>
          </a:p>
          <a:p>
            <a:endParaRPr lang="en-US" dirty="0" smtClean="0"/>
          </a:p>
          <a:p>
            <a:r>
              <a:rPr lang="en-US" b="1" dirty="0"/>
              <a:t>Conclusions</a:t>
            </a:r>
            <a:r>
              <a:rPr lang="en-US" dirty="0"/>
              <a:t>:</a:t>
            </a:r>
            <a:endParaRPr lang="en-US" dirty="0" smtClean="0"/>
          </a:p>
          <a:p>
            <a:r>
              <a:rPr lang="en-US" dirty="0"/>
              <a:t>I. All the apples are parrots.</a:t>
            </a:r>
            <a:endParaRPr lang="en-US" dirty="0" smtClean="0"/>
          </a:p>
          <a:p>
            <a:r>
              <a:rPr lang="en-US" dirty="0"/>
              <a:t>II. Some ants are apples.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54400" y="553680"/>
              <a:ext cx="2911320" cy="4089960"/>
            </p14:xfrm>
          </p:contentPart>
        </mc:Choice>
        <mc:Fallback>
          <p:pic>
            <p:nvPicPr>
              <p:cNvPr id="2" name="Ink 1"/>
              <p:cNvPicPr/>
              <p:nvPr/>
            </p:nvPicPr>
            <p:blipFill>
              <a:blip r:embed="rId3"/>
              <a:stretch>
                <a:fillRect/>
              </a:stretch>
            </p:blipFill>
            <p:spPr>
              <a:xfrm>
                <a:off x="5045040" y="544320"/>
                <a:ext cx="2930040" cy="410868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5. </a:t>
            </a:r>
            <a:r>
              <a:rPr lang="en-US" b="1" dirty="0"/>
              <a:t>Statements</a:t>
            </a:r>
            <a:r>
              <a:rPr lang="en-US" dirty="0"/>
              <a:t>: </a:t>
            </a:r>
            <a:endParaRPr lang="en-US" dirty="0" smtClean="0"/>
          </a:p>
          <a:p>
            <a:r>
              <a:rPr lang="en-US" dirty="0" smtClean="0"/>
              <a:t>Some </a:t>
            </a:r>
            <a:r>
              <a:rPr lang="en-US" dirty="0"/>
              <a:t>papers are pens. </a:t>
            </a:r>
            <a:endParaRPr lang="en-US" dirty="0" smtClean="0"/>
          </a:p>
          <a:p>
            <a:r>
              <a:rPr lang="en-US" dirty="0" smtClean="0"/>
              <a:t>All </a:t>
            </a:r>
            <a:r>
              <a:rPr lang="en-US" dirty="0"/>
              <a:t>the pencils are pens</a:t>
            </a:r>
            <a:r>
              <a:rPr lang="en-US" dirty="0" smtClean="0"/>
              <a:t>.</a:t>
            </a:r>
          </a:p>
          <a:p>
            <a:endParaRPr lang="en-US" dirty="0" smtClean="0"/>
          </a:p>
          <a:p>
            <a:r>
              <a:rPr lang="en-US" b="1" dirty="0"/>
              <a:t>Conclusions</a:t>
            </a:r>
            <a:r>
              <a:rPr lang="en-US" dirty="0"/>
              <a:t>:</a:t>
            </a:r>
            <a:endParaRPr lang="en-US" dirty="0" smtClean="0"/>
          </a:p>
          <a:p>
            <a:r>
              <a:rPr lang="en-US" dirty="0"/>
              <a:t>I. Some pens are pencils.</a:t>
            </a:r>
            <a:endParaRPr lang="en-US" dirty="0" smtClean="0"/>
          </a:p>
          <a:p>
            <a:r>
              <a:rPr lang="en-US" dirty="0"/>
              <a:t>II. Some pens are papers.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580840" y="1250280"/>
              <a:ext cx="3277440" cy="3268440"/>
            </p14:xfrm>
          </p:contentPart>
        </mc:Choice>
        <mc:Fallback>
          <p:pic>
            <p:nvPicPr>
              <p:cNvPr id="2" name="Ink 1"/>
              <p:cNvPicPr/>
              <p:nvPr/>
            </p:nvPicPr>
            <p:blipFill>
              <a:blip r:embed="rId3"/>
              <a:stretch>
                <a:fillRect/>
              </a:stretch>
            </p:blipFill>
            <p:spPr>
              <a:xfrm>
                <a:off x="2571480" y="1240920"/>
                <a:ext cx="3296160" cy="3287160"/>
              </a:xfrm>
              <a:prstGeom prst="rect">
                <a:avLst/>
              </a:prstGeom>
            </p:spPr>
          </p:pic>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6. </a:t>
            </a:r>
            <a:r>
              <a:rPr lang="en-US" b="1" dirty="0"/>
              <a:t>Statements</a:t>
            </a:r>
            <a:r>
              <a:rPr lang="en-US" dirty="0" smtClean="0"/>
              <a:t>:</a:t>
            </a:r>
          </a:p>
          <a:p>
            <a:r>
              <a:rPr lang="en-US" dirty="0" smtClean="0"/>
              <a:t>All </a:t>
            </a:r>
            <a:r>
              <a:rPr lang="en-US" dirty="0"/>
              <a:t>the actors are girls. </a:t>
            </a:r>
            <a:endParaRPr lang="en-US" dirty="0" smtClean="0"/>
          </a:p>
          <a:p>
            <a:r>
              <a:rPr lang="en-US" dirty="0" smtClean="0"/>
              <a:t>All </a:t>
            </a:r>
            <a:r>
              <a:rPr lang="en-US" dirty="0"/>
              <a:t>the girls are beautiful</a:t>
            </a:r>
            <a:r>
              <a:rPr lang="en-US" dirty="0" smtClean="0"/>
              <a:t>.</a:t>
            </a:r>
          </a:p>
          <a:p>
            <a:endParaRPr lang="en-US" dirty="0" smtClean="0"/>
          </a:p>
          <a:p>
            <a:r>
              <a:rPr lang="en-US" b="1" dirty="0"/>
              <a:t>Conclusions</a:t>
            </a:r>
            <a:r>
              <a:rPr lang="en-US" dirty="0"/>
              <a:t>:</a:t>
            </a:r>
            <a:endParaRPr lang="en-US" dirty="0" smtClean="0"/>
          </a:p>
          <a:p>
            <a:r>
              <a:rPr lang="en-US" dirty="0"/>
              <a:t>I. All the actors are beautiful.</a:t>
            </a:r>
            <a:endParaRPr lang="en-US" dirty="0" smtClean="0"/>
          </a:p>
          <a:p>
            <a:r>
              <a:rPr lang="en-US" dirty="0"/>
              <a:t>II. Some girls are actors.</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smtClean="0"/>
              <a:t>Ants are Bats. </a:t>
            </a:r>
            <a:r>
              <a:rPr lang="en-US" sz="3600" dirty="0" smtClean="0"/>
              <a:t>All </a:t>
            </a:r>
            <a:r>
              <a:rPr lang="en-US" sz="3600" dirty="0" smtClean="0"/>
              <a:t>Cats </a:t>
            </a:r>
            <a:r>
              <a:rPr lang="en-US" sz="3600" dirty="0" smtClean="0"/>
              <a:t>are </a:t>
            </a:r>
            <a:r>
              <a:rPr lang="en-US" sz="3600" dirty="0" smtClean="0"/>
              <a:t>Bats</a:t>
            </a:r>
            <a:r>
              <a:rPr lang="en-US" sz="3600" dirty="0" smtClean="0"/>
              <a:t>.</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t>
            </a:r>
            <a:r>
              <a:rPr lang="en-US" dirty="0"/>
              <a:t>Ants </a:t>
            </a:r>
            <a:r>
              <a:rPr lang="en-US" dirty="0" smtClean="0"/>
              <a:t>are </a:t>
            </a:r>
            <a:r>
              <a:rPr lang="en-US" dirty="0"/>
              <a:t>Cats .</a:t>
            </a:r>
            <a:endParaRPr lang="en-US" dirty="0" smtClean="0"/>
          </a:p>
          <a:p>
            <a:r>
              <a:rPr lang="en-US" dirty="0" smtClean="0"/>
              <a:t>All </a:t>
            </a:r>
            <a:r>
              <a:rPr lang="en-US" dirty="0"/>
              <a:t>Cats are Ants.</a:t>
            </a:r>
            <a:endParaRPr lang="en-US" dirty="0" smtClean="0"/>
          </a:p>
          <a:p>
            <a:r>
              <a:rPr lang="en-US" dirty="0" smtClean="0"/>
              <a:t>Some </a:t>
            </a:r>
            <a:r>
              <a:rPr lang="en-US" dirty="0"/>
              <a:t>Ants </a:t>
            </a:r>
            <a:r>
              <a:rPr lang="en-US" dirty="0" smtClean="0"/>
              <a:t>are </a:t>
            </a:r>
            <a:r>
              <a:rPr lang="en-US" dirty="0"/>
              <a:t>Cats .</a:t>
            </a:r>
            <a:endParaRPr lang="en-US" dirty="0" smtClean="0"/>
          </a:p>
          <a:p>
            <a:r>
              <a:rPr lang="en-US" dirty="0" smtClean="0"/>
              <a:t>Some </a:t>
            </a:r>
            <a:r>
              <a:rPr lang="en-US" dirty="0"/>
              <a:t>Cats are Ants.</a:t>
            </a:r>
            <a:endParaRPr lang="en-US" dirty="0" smtClean="0"/>
          </a:p>
          <a:p>
            <a:r>
              <a:rPr lang="en-US" dirty="0" smtClean="0"/>
              <a:t>No </a:t>
            </a:r>
            <a:r>
              <a:rPr lang="en-US" dirty="0"/>
              <a:t>Ants </a:t>
            </a:r>
            <a:r>
              <a:rPr lang="en-US" dirty="0" smtClean="0"/>
              <a:t>are </a:t>
            </a:r>
            <a:r>
              <a:rPr lang="en-US" dirty="0"/>
              <a:t>Cats .</a:t>
            </a:r>
            <a:endParaRPr lang="en-US" dirty="0" smtClean="0"/>
          </a:p>
          <a:p>
            <a:r>
              <a:rPr lang="en-US" dirty="0" smtClean="0"/>
              <a:t>No </a:t>
            </a:r>
            <a:r>
              <a:rPr lang="en-US" dirty="0"/>
              <a:t>Cats are Ants.</a:t>
            </a:r>
            <a:endParaRPr lang="en-US" dirty="0" smtClean="0"/>
          </a:p>
          <a:p>
            <a:r>
              <a:rPr lang="en-US" dirty="0" smtClean="0"/>
              <a:t>Some </a:t>
            </a:r>
            <a:r>
              <a:rPr lang="en-US" dirty="0"/>
              <a:t>Ants </a:t>
            </a:r>
            <a:r>
              <a:rPr lang="en-US" dirty="0" smtClean="0"/>
              <a:t>are not </a:t>
            </a:r>
            <a:r>
              <a:rPr lang="en-US" dirty="0"/>
              <a:t>Cats .</a:t>
            </a:r>
            <a:endParaRPr lang="en-US" dirty="0" smtClean="0"/>
          </a:p>
          <a:p>
            <a:r>
              <a:rPr lang="en-US" dirty="0" smtClean="0"/>
              <a:t>Some </a:t>
            </a:r>
            <a:r>
              <a:rPr lang="en-US" dirty="0"/>
              <a:t>Cats </a:t>
            </a:r>
            <a:r>
              <a:rPr lang="en-US" dirty="0" smtClean="0"/>
              <a:t>are not </a:t>
            </a:r>
            <a:r>
              <a:rPr lang="en-US" dirty="0"/>
              <a:t>Ants.</a:t>
            </a:r>
            <a:endParaRPr lang="en-US"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3619445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7. </a:t>
            </a:r>
            <a:r>
              <a:rPr lang="en-US" b="1" dirty="0"/>
              <a:t>Statements</a:t>
            </a:r>
            <a:r>
              <a:rPr lang="en-US" dirty="0"/>
              <a:t>: </a:t>
            </a:r>
            <a:endParaRPr lang="en-US" dirty="0" smtClean="0"/>
          </a:p>
          <a:p>
            <a:r>
              <a:rPr lang="en-US" dirty="0" smtClean="0"/>
              <a:t>All </a:t>
            </a:r>
            <a:r>
              <a:rPr lang="en-US" dirty="0"/>
              <a:t>the windows are doors. </a:t>
            </a:r>
            <a:endParaRPr lang="en-US" dirty="0" smtClean="0"/>
          </a:p>
          <a:p>
            <a:r>
              <a:rPr lang="en-US" dirty="0" smtClean="0"/>
              <a:t>No </a:t>
            </a:r>
            <a:r>
              <a:rPr lang="en-US" dirty="0"/>
              <a:t>door is a wall</a:t>
            </a:r>
            <a:r>
              <a:rPr lang="en-US" dirty="0" smtClean="0"/>
              <a:t>.</a:t>
            </a:r>
          </a:p>
          <a:p>
            <a:endParaRPr lang="en-US" dirty="0" smtClean="0"/>
          </a:p>
          <a:p>
            <a:r>
              <a:rPr lang="en-US" b="1" dirty="0"/>
              <a:t>Conclusions</a:t>
            </a:r>
            <a:r>
              <a:rPr lang="en-US" dirty="0"/>
              <a:t>:</a:t>
            </a:r>
            <a:endParaRPr lang="en-US" dirty="0" smtClean="0"/>
          </a:p>
          <a:p>
            <a:r>
              <a:rPr lang="en-US" dirty="0"/>
              <a:t>I.	Some windows are walls.</a:t>
            </a:r>
            <a:endParaRPr lang="en-US" dirty="0" smtClean="0"/>
          </a:p>
          <a:p>
            <a:r>
              <a:rPr lang="en-US" dirty="0"/>
              <a:t>II.	No wall is a door.</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73440" y="1750320"/>
              <a:ext cx="5751000" cy="2902320"/>
            </p14:xfrm>
          </p:contentPart>
        </mc:Choice>
        <mc:Fallback>
          <p:pic>
            <p:nvPicPr>
              <p:cNvPr id="2" name="Ink 1"/>
              <p:cNvPicPr/>
              <p:nvPr/>
            </p:nvPicPr>
            <p:blipFill>
              <a:blip r:embed="rId3"/>
              <a:stretch>
                <a:fillRect/>
              </a:stretch>
            </p:blipFill>
            <p:spPr>
              <a:xfrm>
                <a:off x="964080" y="1740960"/>
                <a:ext cx="5769720" cy="292104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8. </a:t>
            </a:r>
            <a:r>
              <a:rPr lang="en-US" b="1" dirty="0"/>
              <a:t>Statements</a:t>
            </a:r>
            <a:r>
              <a:rPr lang="en-US" dirty="0"/>
              <a:t>: </a:t>
            </a:r>
            <a:endParaRPr lang="en-US" dirty="0" smtClean="0"/>
          </a:p>
          <a:p>
            <a:r>
              <a:rPr lang="en-US" dirty="0" smtClean="0"/>
              <a:t>All </a:t>
            </a:r>
            <a:r>
              <a:rPr lang="en-US" dirty="0"/>
              <a:t>cups are books. </a:t>
            </a:r>
            <a:endParaRPr lang="en-US" dirty="0" smtClean="0"/>
          </a:p>
          <a:p>
            <a:r>
              <a:rPr lang="en-US" dirty="0" smtClean="0"/>
              <a:t>All </a:t>
            </a:r>
            <a:r>
              <a:rPr lang="en-US" dirty="0"/>
              <a:t>books are shirts</a:t>
            </a:r>
            <a:r>
              <a:rPr lang="en-US" dirty="0" smtClean="0"/>
              <a:t>.</a:t>
            </a:r>
          </a:p>
          <a:p>
            <a:endParaRPr lang="en-US" dirty="0" smtClean="0"/>
          </a:p>
          <a:p>
            <a:r>
              <a:rPr lang="en-US" b="1" dirty="0"/>
              <a:t>Conclusions</a:t>
            </a:r>
            <a:r>
              <a:rPr lang="en-US" dirty="0"/>
              <a:t>:</a:t>
            </a:r>
            <a:endParaRPr lang="en-US" dirty="0" smtClean="0"/>
          </a:p>
          <a:p>
            <a:r>
              <a:rPr lang="en-US" dirty="0"/>
              <a:t>I. Some cups are not shirts.</a:t>
            </a:r>
            <a:endParaRPr lang="en-US" dirty="0" smtClean="0"/>
          </a:p>
          <a:p>
            <a:r>
              <a:rPr lang="en-US" dirty="0"/>
              <a:t>II. Some shirts are cups.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813200" y="3330720"/>
              <a:ext cx="902160" cy="839880"/>
            </p14:xfrm>
          </p:contentPart>
        </mc:Choice>
        <mc:Fallback>
          <p:pic>
            <p:nvPicPr>
              <p:cNvPr id="4" name="Ink 3"/>
              <p:cNvPicPr/>
              <p:nvPr/>
            </p:nvPicPr>
            <p:blipFill>
              <a:blip r:embed="rId3"/>
              <a:stretch>
                <a:fillRect/>
              </a:stretch>
            </p:blipFill>
            <p:spPr>
              <a:xfrm>
                <a:off x="4803840" y="3321360"/>
                <a:ext cx="920880" cy="858600"/>
              </a:xfrm>
              <a:prstGeom prst="rect">
                <a:avLst/>
              </a:prstGeom>
            </p:spPr>
          </p:pic>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457200"/>
            <a:ext cx="8229600" cy="5668963"/>
          </a:xfrm>
        </p:spPr>
        <p:txBody>
          <a:bodyPr/>
          <a:lstStyle/>
          <a:p>
            <a:r>
              <a:rPr lang="en-US" dirty="0"/>
              <a:t>9. </a:t>
            </a:r>
            <a:r>
              <a:rPr lang="en-US" b="1" dirty="0"/>
              <a:t>Statements</a:t>
            </a:r>
            <a:r>
              <a:rPr lang="en-US" dirty="0"/>
              <a:t>: </a:t>
            </a:r>
            <a:endParaRPr lang="en-US" dirty="0" smtClean="0"/>
          </a:p>
          <a:p>
            <a:r>
              <a:rPr lang="en-US" dirty="0" smtClean="0"/>
              <a:t>Some </a:t>
            </a:r>
            <a:r>
              <a:rPr lang="en-US" dirty="0"/>
              <a:t>cows are crows. </a:t>
            </a:r>
            <a:endParaRPr lang="en-US" dirty="0" smtClean="0"/>
          </a:p>
          <a:p>
            <a:r>
              <a:rPr lang="en-US" dirty="0" smtClean="0"/>
              <a:t>Some </a:t>
            </a:r>
            <a:r>
              <a:rPr lang="en-US" dirty="0"/>
              <a:t>crows are elephants</a:t>
            </a:r>
            <a:r>
              <a:rPr lang="en-US" dirty="0" smtClean="0"/>
              <a:t>.</a:t>
            </a:r>
          </a:p>
          <a:p>
            <a:endParaRPr lang="en-US" dirty="0" smtClean="0"/>
          </a:p>
          <a:p>
            <a:r>
              <a:rPr lang="en-US" b="1" dirty="0"/>
              <a:t>Conclusions</a:t>
            </a:r>
            <a:r>
              <a:rPr lang="en-US" dirty="0"/>
              <a:t>:</a:t>
            </a:r>
            <a:endParaRPr lang="en-US" dirty="0" smtClean="0"/>
          </a:p>
          <a:p>
            <a:r>
              <a:rPr lang="en-US" dirty="0"/>
              <a:t>I. Some cows are elephants.</a:t>
            </a:r>
            <a:endParaRPr lang="en-US" dirty="0" smtClean="0"/>
          </a:p>
          <a:p>
            <a:r>
              <a:rPr lang="en-US" dirty="0"/>
              <a:t>II. All crows are elephants.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474160" y="3643200"/>
              <a:ext cx="509040" cy="491760"/>
            </p14:xfrm>
          </p:contentPart>
        </mc:Choice>
        <mc:Fallback>
          <p:pic>
            <p:nvPicPr>
              <p:cNvPr id="4" name="Ink 3"/>
              <p:cNvPicPr/>
              <p:nvPr/>
            </p:nvPicPr>
            <p:blipFill>
              <a:blip r:embed="rId3"/>
              <a:stretch>
                <a:fillRect/>
              </a:stretch>
            </p:blipFill>
            <p:spPr>
              <a:xfrm>
                <a:off x="5464800" y="3633840"/>
                <a:ext cx="527760" cy="51048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10. </a:t>
            </a:r>
            <a:r>
              <a:rPr lang="en-US" b="1" dirty="0"/>
              <a:t>Statements</a:t>
            </a:r>
            <a:r>
              <a:rPr lang="en-US" dirty="0"/>
              <a:t>: </a:t>
            </a:r>
          </a:p>
          <a:p>
            <a:r>
              <a:rPr lang="en-US" dirty="0" smtClean="0"/>
              <a:t>All </a:t>
            </a:r>
            <a:r>
              <a:rPr lang="en-US" dirty="0"/>
              <a:t>the pencils are pens. </a:t>
            </a:r>
            <a:endParaRPr lang="en-US" dirty="0" smtClean="0"/>
          </a:p>
          <a:p>
            <a:r>
              <a:rPr lang="en-US" dirty="0" smtClean="0"/>
              <a:t>All </a:t>
            </a:r>
            <a:r>
              <a:rPr lang="en-US" dirty="0"/>
              <a:t>the pens are inks</a:t>
            </a:r>
            <a:r>
              <a:rPr lang="en-US" dirty="0" smtClean="0"/>
              <a:t>.</a:t>
            </a:r>
          </a:p>
          <a:p>
            <a:endParaRPr lang="en-US" dirty="0" smtClean="0"/>
          </a:p>
          <a:p>
            <a:r>
              <a:rPr lang="en-US" b="1" dirty="0"/>
              <a:t>Conclusions</a:t>
            </a:r>
            <a:r>
              <a:rPr lang="en-US" dirty="0"/>
              <a:t>:</a:t>
            </a:r>
            <a:endParaRPr lang="en-US" dirty="0" smtClean="0"/>
          </a:p>
          <a:p>
            <a:r>
              <a:rPr lang="en-US" dirty="0"/>
              <a:t>I. All the pencils are inks.</a:t>
            </a:r>
            <a:endParaRPr lang="en-US" dirty="0" smtClean="0"/>
          </a:p>
          <a:p>
            <a:r>
              <a:rPr lang="en-US" dirty="0"/>
              <a:t>II. Some inks are pencils.</a:t>
            </a:r>
            <a:endParaRPr lang="en-US" dirty="0" smtClean="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
            <a:ext cx="8229600" cy="5821363"/>
          </a:xfrm>
        </p:spPr>
        <p:txBody>
          <a:bodyPr/>
          <a:lstStyle/>
          <a:p>
            <a:r>
              <a:rPr lang="en-US" dirty="0"/>
              <a:t>11. </a:t>
            </a:r>
            <a:r>
              <a:rPr lang="en-US" b="1" dirty="0"/>
              <a:t>Statements</a:t>
            </a:r>
            <a:r>
              <a:rPr lang="en-US" dirty="0"/>
              <a:t>: </a:t>
            </a:r>
            <a:endParaRPr lang="en-US" dirty="0" smtClean="0"/>
          </a:p>
          <a:p>
            <a:r>
              <a:rPr lang="en-US" dirty="0" smtClean="0"/>
              <a:t>Some </a:t>
            </a:r>
            <a:r>
              <a:rPr lang="en-US" dirty="0"/>
              <a:t>dogs are bats. </a:t>
            </a:r>
            <a:endParaRPr lang="en-US" dirty="0" smtClean="0"/>
          </a:p>
          <a:p>
            <a:r>
              <a:rPr lang="en-US" dirty="0" smtClean="0"/>
              <a:t>Some </a:t>
            </a:r>
            <a:r>
              <a:rPr lang="en-US" dirty="0"/>
              <a:t>bats are cats</a:t>
            </a:r>
            <a:r>
              <a:rPr lang="en-US" dirty="0" smtClean="0"/>
              <a:t>.</a:t>
            </a:r>
          </a:p>
          <a:p>
            <a:endParaRPr lang="en-US" dirty="0" smtClean="0"/>
          </a:p>
          <a:p>
            <a:r>
              <a:rPr lang="en-US" b="1" dirty="0"/>
              <a:t>Conclusions</a:t>
            </a:r>
            <a:r>
              <a:rPr lang="en-US" dirty="0"/>
              <a:t>:</a:t>
            </a:r>
            <a:endParaRPr lang="en-US" dirty="0" smtClean="0"/>
          </a:p>
          <a:p>
            <a:r>
              <a:rPr lang="en-US" dirty="0"/>
              <a:t>I. Some dogs are cats.</a:t>
            </a:r>
            <a:endParaRPr lang="en-US" dirty="0" smtClean="0"/>
          </a:p>
          <a:p>
            <a:r>
              <a:rPr lang="en-US" dirty="0"/>
              <a:t>II. Some cats are dogs.</a:t>
            </a:r>
            <a:endParaRPr lang="en-US" dirty="0" smtClean="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endParaRPr lang="en-US" dirty="0"/>
          </a:p>
          <a:p>
            <a:r>
              <a:rPr lang="en-US" dirty="0" smtClean="0"/>
              <a:t>12</a:t>
            </a:r>
            <a:r>
              <a:rPr lang="en-US" dirty="0"/>
              <a:t>. </a:t>
            </a:r>
            <a:r>
              <a:rPr lang="en-US" b="1" dirty="0"/>
              <a:t>Statements</a:t>
            </a:r>
            <a:r>
              <a:rPr lang="en-US" dirty="0"/>
              <a:t>: </a:t>
            </a:r>
            <a:endParaRPr lang="en-US" dirty="0" smtClean="0"/>
          </a:p>
          <a:p>
            <a:r>
              <a:rPr lang="en-US" dirty="0" smtClean="0"/>
              <a:t>All </a:t>
            </a:r>
            <a:r>
              <a:rPr lang="en-US" dirty="0"/>
              <a:t>the trucks are flies. </a:t>
            </a:r>
            <a:endParaRPr lang="en-US" dirty="0" smtClean="0"/>
          </a:p>
          <a:p>
            <a:r>
              <a:rPr lang="en-US" dirty="0" smtClean="0"/>
              <a:t>Some </a:t>
            </a:r>
            <a:r>
              <a:rPr lang="en-US" dirty="0"/>
              <a:t>scooters are flies</a:t>
            </a:r>
            <a:r>
              <a:rPr lang="en-US" dirty="0" smtClean="0"/>
              <a:t>.</a:t>
            </a:r>
          </a:p>
          <a:p>
            <a:endParaRPr lang="en-US" dirty="0" smtClean="0"/>
          </a:p>
          <a:p>
            <a:r>
              <a:rPr lang="en-US" b="1" dirty="0"/>
              <a:t>Conclusions</a:t>
            </a:r>
            <a:r>
              <a:rPr lang="en-US" dirty="0"/>
              <a:t>:</a:t>
            </a:r>
            <a:endParaRPr lang="en-US" dirty="0" smtClean="0"/>
          </a:p>
          <a:p>
            <a:r>
              <a:rPr lang="en-US" dirty="0"/>
              <a:t>I. All the trucks are scooters.</a:t>
            </a:r>
            <a:endParaRPr lang="en-US" dirty="0" smtClean="0"/>
          </a:p>
          <a:p>
            <a:r>
              <a:rPr lang="en-US" dirty="0"/>
              <a:t>II. Some scooters are trucks.</a:t>
            </a:r>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13. </a:t>
            </a:r>
            <a:r>
              <a:rPr lang="en-US" b="1" dirty="0"/>
              <a:t>Statements</a:t>
            </a:r>
            <a:r>
              <a:rPr lang="en-US" dirty="0"/>
              <a:t>: </a:t>
            </a:r>
            <a:endParaRPr lang="en-US" dirty="0" smtClean="0"/>
          </a:p>
          <a:p>
            <a:r>
              <a:rPr lang="en-US" dirty="0" smtClean="0"/>
              <a:t>All </a:t>
            </a:r>
            <a:r>
              <a:rPr lang="en-US" dirty="0"/>
              <a:t>buildings are chalks. </a:t>
            </a:r>
            <a:endParaRPr lang="en-US" dirty="0" smtClean="0"/>
          </a:p>
          <a:p>
            <a:r>
              <a:rPr lang="en-US" dirty="0" smtClean="0"/>
              <a:t>No </a:t>
            </a:r>
            <a:r>
              <a:rPr lang="en-US" dirty="0"/>
              <a:t>chalk is toffee</a:t>
            </a:r>
            <a:r>
              <a:rPr lang="en-US" dirty="0" smtClean="0"/>
              <a:t>.</a:t>
            </a:r>
          </a:p>
          <a:p>
            <a:endParaRPr lang="en-US" dirty="0" smtClean="0"/>
          </a:p>
          <a:p>
            <a:r>
              <a:rPr lang="en-US" b="1" dirty="0"/>
              <a:t>Conclusions</a:t>
            </a:r>
            <a:r>
              <a:rPr lang="en-US" dirty="0"/>
              <a:t>:</a:t>
            </a:r>
            <a:endParaRPr lang="en-US" dirty="0" smtClean="0"/>
          </a:p>
          <a:p>
            <a:r>
              <a:rPr lang="en-US" dirty="0"/>
              <a:t>I. No building is toffee</a:t>
            </a:r>
            <a:endParaRPr lang="en-US" dirty="0" smtClean="0"/>
          </a:p>
          <a:p>
            <a:r>
              <a:rPr lang="en-US" dirty="0"/>
              <a:t>II. All chalks are buildings.</a:t>
            </a:r>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81000"/>
            <a:ext cx="8229600" cy="5745163"/>
          </a:xfrm>
        </p:spPr>
        <p:txBody>
          <a:bodyPr/>
          <a:lstStyle/>
          <a:p>
            <a:r>
              <a:rPr lang="en-US" dirty="0"/>
              <a:t>14. </a:t>
            </a:r>
            <a:r>
              <a:rPr lang="en-US" b="1" dirty="0"/>
              <a:t>Statements</a:t>
            </a:r>
            <a:r>
              <a:rPr lang="en-US" dirty="0"/>
              <a:t>: </a:t>
            </a:r>
            <a:endParaRPr lang="en-US" dirty="0" smtClean="0"/>
          </a:p>
          <a:p>
            <a:r>
              <a:rPr lang="en-US" dirty="0" smtClean="0"/>
              <a:t>All </a:t>
            </a:r>
            <a:r>
              <a:rPr lang="en-US" dirty="0"/>
              <a:t>cars are cats. </a:t>
            </a:r>
            <a:endParaRPr lang="en-US" dirty="0" smtClean="0"/>
          </a:p>
          <a:p>
            <a:r>
              <a:rPr lang="en-US" dirty="0" smtClean="0"/>
              <a:t>All </a:t>
            </a:r>
            <a:r>
              <a:rPr lang="en-US" dirty="0"/>
              <a:t>fans are cats</a:t>
            </a:r>
            <a:r>
              <a:rPr lang="en-US" dirty="0" smtClean="0"/>
              <a:t>.</a:t>
            </a:r>
          </a:p>
          <a:p>
            <a:endParaRPr lang="en-US" dirty="0" smtClean="0"/>
          </a:p>
          <a:p>
            <a:r>
              <a:rPr lang="en-US" b="1" dirty="0"/>
              <a:t>Conclusions</a:t>
            </a:r>
            <a:r>
              <a:rPr lang="en-US" dirty="0"/>
              <a:t>:</a:t>
            </a:r>
            <a:endParaRPr lang="en-US" dirty="0" smtClean="0"/>
          </a:p>
          <a:p>
            <a:r>
              <a:rPr lang="en-US" dirty="0"/>
              <a:t>I. All cars are fans.</a:t>
            </a:r>
            <a:endParaRPr lang="en-US" dirty="0" smtClean="0"/>
          </a:p>
          <a:p>
            <a:r>
              <a:rPr lang="en-US" dirty="0"/>
              <a:t>II. Some fans are cars.</a:t>
            </a:r>
            <a:endParaRPr lang="en-US" dirty="0" smtClean="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r>
              <a:rPr lang="en-US" dirty="0"/>
              <a:t>(15-16)</a:t>
            </a:r>
            <a:r>
              <a:rPr lang="en-US" b="1" dirty="0"/>
              <a:t>Statements</a:t>
            </a:r>
            <a:r>
              <a:rPr lang="en-US" dirty="0"/>
              <a:t> </a:t>
            </a:r>
            <a:r>
              <a:rPr lang="en-US" dirty="0" smtClean="0"/>
              <a:t>:</a:t>
            </a:r>
          </a:p>
          <a:p>
            <a:r>
              <a:rPr lang="en-US" dirty="0" smtClean="0"/>
              <a:t> </a:t>
            </a:r>
            <a:r>
              <a:rPr lang="en-US" dirty="0"/>
              <a:t>Some stars are moons. </a:t>
            </a:r>
            <a:endParaRPr lang="en-US" dirty="0" smtClean="0"/>
          </a:p>
          <a:p>
            <a:r>
              <a:rPr lang="en-US" dirty="0" smtClean="0"/>
              <a:t>All </a:t>
            </a:r>
            <a:r>
              <a:rPr lang="en-US" dirty="0"/>
              <a:t>moons are planets. </a:t>
            </a:r>
            <a:endParaRPr lang="en-US" dirty="0" smtClean="0"/>
          </a:p>
          <a:p>
            <a:r>
              <a:rPr lang="en-US" dirty="0" smtClean="0"/>
              <a:t>No </a:t>
            </a:r>
            <a:r>
              <a:rPr lang="en-US" dirty="0"/>
              <a:t>planet is universe.</a:t>
            </a:r>
            <a:endParaRPr lang="en-US" dirty="0" smtClean="0"/>
          </a:p>
          <a:p>
            <a:r>
              <a:rPr lang="en-US" dirty="0"/>
              <a:t> </a:t>
            </a:r>
            <a:endParaRPr lang="en-US" dirty="0" smtClean="0"/>
          </a:p>
          <a:p>
            <a:r>
              <a:rPr lang="en-US" dirty="0"/>
              <a:t>15. </a:t>
            </a:r>
            <a:r>
              <a:rPr lang="en-US" b="1" dirty="0"/>
              <a:t>Conclusions</a:t>
            </a:r>
            <a:r>
              <a:rPr lang="en-US" dirty="0"/>
              <a:t> </a:t>
            </a:r>
            <a:endParaRPr lang="en-US" dirty="0" smtClean="0"/>
          </a:p>
          <a:p>
            <a:r>
              <a:rPr lang="en-US" dirty="0"/>
              <a:t>I. All moon being star is a possibility.</a:t>
            </a:r>
            <a:endParaRPr lang="en-US" dirty="0" smtClean="0"/>
          </a:p>
          <a:p>
            <a:r>
              <a:rPr lang="en-US" dirty="0"/>
              <a:t>II. No universe is star.</a:t>
            </a:r>
            <a:endParaRPr lang="en-US" dirty="0" smtClean="0"/>
          </a:p>
          <a:p>
            <a:r>
              <a:rPr lang="en-US" b="1" dirty="0"/>
              <a:t> </a:t>
            </a:r>
            <a:endParaRPr lang="en-US" dirty="0" smtClean="0"/>
          </a:p>
          <a:p>
            <a:r>
              <a:rPr lang="en-US" dirty="0"/>
              <a:t>16. </a:t>
            </a:r>
            <a:r>
              <a:rPr lang="en-US" b="1" dirty="0"/>
              <a:t>Conclusions</a:t>
            </a:r>
            <a:endParaRPr lang="en-US" dirty="0" smtClean="0"/>
          </a:p>
          <a:p>
            <a:r>
              <a:rPr lang="en-US" dirty="0"/>
              <a:t>I. At least some planets are stars.</a:t>
            </a:r>
            <a:endParaRPr lang="en-US" dirty="0" smtClean="0"/>
          </a:p>
          <a:p>
            <a:r>
              <a:rPr lang="en-US" dirty="0"/>
              <a:t>II. No moon is universe.</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205640" y="3482640"/>
              <a:ext cx="5545800" cy="2723760"/>
            </p14:xfrm>
          </p:contentPart>
        </mc:Choice>
        <mc:Fallback>
          <p:pic>
            <p:nvPicPr>
              <p:cNvPr id="2" name="Ink 1"/>
              <p:cNvPicPr/>
              <p:nvPr/>
            </p:nvPicPr>
            <p:blipFill>
              <a:blip r:embed="rId3"/>
              <a:stretch>
                <a:fillRect/>
              </a:stretch>
            </p:blipFill>
            <p:spPr>
              <a:xfrm>
                <a:off x="1196280" y="3473280"/>
                <a:ext cx="5564520" cy="2742480"/>
              </a:xfrm>
              <a:prstGeom prst="rect">
                <a:avLst/>
              </a:prstGeom>
            </p:spPr>
          </p:pic>
        </mc:Fallback>
      </mc:AlternateContent>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fontScale="92500" lnSpcReduction="10000"/>
          </a:bodyPr>
          <a:lstStyle/>
          <a:p>
            <a:r>
              <a:rPr lang="en-US" dirty="0"/>
              <a:t>(17-18)</a:t>
            </a:r>
            <a:r>
              <a:rPr lang="en-US" b="1" dirty="0"/>
              <a:t>Statements</a:t>
            </a:r>
            <a:r>
              <a:rPr lang="en-US" dirty="0"/>
              <a:t> : </a:t>
            </a:r>
          </a:p>
          <a:p>
            <a:r>
              <a:rPr lang="en-US" dirty="0" smtClean="0"/>
              <a:t>All </a:t>
            </a:r>
            <a:r>
              <a:rPr lang="en-US" dirty="0"/>
              <a:t>sticks are plants. </a:t>
            </a:r>
            <a:endParaRPr lang="en-US" dirty="0" smtClean="0"/>
          </a:p>
          <a:p>
            <a:r>
              <a:rPr lang="en-US" dirty="0" smtClean="0"/>
              <a:t>All </a:t>
            </a:r>
            <a:r>
              <a:rPr lang="en-US" dirty="0"/>
              <a:t>plants are insects </a:t>
            </a:r>
            <a:endParaRPr lang="en-US" dirty="0" smtClean="0"/>
          </a:p>
          <a:p>
            <a:r>
              <a:rPr lang="en-US" dirty="0" smtClean="0"/>
              <a:t>All </a:t>
            </a:r>
            <a:r>
              <a:rPr lang="en-US" dirty="0"/>
              <a:t>insects are amphibians.</a:t>
            </a:r>
            <a:endParaRPr lang="en-US" dirty="0" smtClean="0"/>
          </a:p>
          <a:p>
            <a:r>
              <a:rPr lang="en-US" dirty="0"/>
              <a:t> </a:t>
            </a:r>
            <a:endParaRPr lang="en-US" dirty="0" smtClean="0"/>
          </a:p>
          <a:p>
            <a:r>
              <a:rPr lang="en-US" dirty="0"/>
              <a:t>17. </a:t>
            </a:r>
            <a:r>
              <a:rPr lang="en-US" b="1" dirty="0"/>
              <a:t>Conclusions</a:t>
            </a:r>
            <a:endParaRPr lang="en-US" dirty="0" smtClean="0"/>
          </a:p>
          <a:p>
            <a:r>
              <a:rPr lang="en-US" dirty="0"/>
              <a:t>I. At least some amphibians are plants.</a:t>
            </a:r>
            <a:endParaRPr lang="en-US" dirty="0" smtClean="0"/>
          </a:p>
          <a:p>
            <a:r>
              <a:rPr lang="en-US" dirty="0"/>
              <a:t>II. All sticks are insects</a:t>
            </a:r>
            <a:r>
              <a:rPr lang="en-US" dirty="0" smtClean="0"/>
              <a:t>.</a:t>
            </a:r>
          </a:p>
          <a:p>
            <a:endParaRPr lang="en-US" dirty="0" smtClean="0"/>
          </a:p>
          <a:p>
            <a:r>
              <a:rPr lang="en-US" dirty="0"/>
              <a:t>18. </a:t>
            </a:r>
            <a:r>
              <a:rPr lang="en-US" b="1" dirty="0"/>
              <a:t>Conclusions</a:t>
            </a:r>
            <a:endParaRPr lang="en-US" dirty="0" smtClean="0"/>
          </a:p>
          <a:p>
            <a:r>
              <a:rPr lang="en-US" dirty="0"/>
              <a:t>I. All amphibians are sticks.</a:t>
            </a:r>
            <a:endParaRPr lang="en-US" dirty="0" smtClean="0"/>
          </a:p>
          <a:p>
            <a:r>
              <a:rPr lang="en-US" dirty="0"/>
              <a:t>II. All plants are amphibians.</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536360" y="3330720"/>
              <a:ext cx="2795400" cy="2706120"/>
            </p14:xfrm>
          </p:contentPart>
        </mc:Choice>
        <mc:Fallback>
          <p:pic>
            <p:nvPicPr>
              <p:cNvPr id="2" name="Ink 1"/>
              <p:cNvPicPr/>
              <p:nvPr/>
            </p:nvPicPr>
            <p:blipFill>
              <a:blip r:embed="rId3"/>
              <a:stretch>
                <a:fillRect/>
              </a:stretch>
            </p:blipFill>
            <p:spPr>
              <a:xfrm>
                <a:off x="4527000" y="3321360"/>
                <a:ext cx="2814120" cy="272484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a:t>All 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8560" y="410760"/>
              <a:ext cx="8617680" cy="5635080"/>
            </p14:xfrm>
          </p:contentPart>
        </mc:Choice>
        <mc:Fallback>
          <p:pic>
            <p:nvPicPr>
              <p:cNvPr id="4" name="Ink 3"/>
              <p:cNvPicPr/>
              <p:nvPr/>
            </p:nvPicPr>
            <p:blipFill>
              <a:blip r:embed="rId3"/>
              <a:stretch>
                <a:fillRect/>
              </a:stretch>
            </p:blipFill>
            <p:spPr>
              <a:xfrm>
                <a:off x="169200" y="401400"/>
                <a:ext cx="8636400" cy="5653800"/>
              </a:xfrm>
              <a:prstGeom prst="rect">
                <a:avLst/>
              </a:prstGeom>
            </p:spPr>
          </p:pic>
        </mc:Fallback>
      </mc:AlternateContent>
    </p:spTree>
    <p:extLst>
      <p:ext uri="{BB962C8B-B14F-4D97-AF65-F5344CB8AC3E}">
        <p14:creationId xmlns:p14="http://schemas.microsoft.com/office/powerpoint/2010/main" val="10540448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92500" lnSpcReduction="10000"/>
          </a:bodyPr>
          <a:lstStyle/>
          <a:p>
            <a:r>
              <a:rPr lang="en-US" dirty="0"/>
              <a:t>(</a:t>
            </a:r>
            <a:r>
              <a:rPr lang="en-US" dirty="0" smtClean="0"/>
              <a:t>19-20)</a:t>
            </a:r>
            <a:r>
              <a:rPr lang="en-US" b="1" dirty="0" smtClean="0"/>
              <a:t>Statements:</a:t>
            </a:r>
          </a:p>
          <a:p>
            <a:r>
              <a:rPr lang="en-US" dirty="0" smtClean="0"/>
              <a:t> </a:t>
            </a:r>
            <a:r>
              <a:rPr lang="en-US" dirty="0"/>
              <a:t>All apartments are huts. </a:t>
            </a:r>
            <a:endParaRPr lang="en-US" dirty="0" smtClean="0"/>
          </a:p>
          <a:p>
            <a:r>
              <a:rPr lang="en-US" dirty="0" smtClean="0"/>
              <a:t>No </a:t>
            </a:r>
            <a:r>
              <a:rPr lang="en-US" dirty="0"/>
              <a:t>hut is a building. </a:t>
            </a:r>
            <a:endParaRPr lang="en-US" dirty="0" smtClean="0"/>
          </a:p>
          <a:p>
            <a:r>
              <a:rPr lang="en-US" dirty="0" smtClean="0"/>
              <a:t>All </a:t>
            </a:r>
            <a:r>
              <a:rPr lang="en-US" dirty="0"/>
              <a:t>buildings are cottages.</a:t>
            </a:r>
            <a:endParaRPr lang="en-US" dirty="0" smtClean="0"/>
          </a:p>
          <a:p>
            <a:r>
              <a:rPr lang="en-US" dirty="0"/>
              <a:t> </a:t>
            </a:r>
            <a:endParaRPr lang="en-US" dirty="0" smtClean="0"/>
          </a:p>
          <a:p>
            <a:r>
              <a:rPr lang="en-US" dirty="0"/>
              <a:t>19. </a:t>
            </a:r>
            <a:r>
              <a:rPr lang="en-US" b="1" dirty="0"/>
              <a:t>Conclusions</a:t>
            </a:r>
            <a:endParaRPr lang="en-US" dirty="0" smtClean="0"/>
          </a:p>
          <a:p>
            <a:r>
              <a:rPr lang="en-US" dirty="0"/>
              <a:t>I. No apartment is a cottage.</a:t>
            </a:r>
            <a:endParaRPr lang="en-US" dirty="0" smtClean="0"/>
          </a:p>
          <a:p>
            <a:r>
              <a:rPr lang="en-US" dirty="0"/>
              <a:t>II. Some buildings being apartment is a possibility.</a:t>
            </a:r>
            <a:endParaRPr lang="en-US" dirty="0" smtClean="0"/>
          </a:p>
          <a:p>
            <a:r>
              <a:rPr lang="en-US" dirty="0"/>
              <a:t> </a:t>
            </a:r>
            <a:endParaRPr lang="en-US" dirty="0" smtClean="0"/>
          </a:p>
          <a:p>
            <a:r>
              <a:rPr lang="en-US" dirty="0"/>
              <a:t>20. </a:t>
            </a:r>
            <a:r>
              <a:rPr lang="en-US" b="1" dirty="0"/>
              <a:t>Conclusions</a:t>
            </a:r>
            <a:endParaRPr lang="en-US" dirty="0" smtClean="0"/>
          </a:p>
          <a:p>
            <a:r>
              <a:rPr lang="en-US" dirty="0"/>
              <a:t>I. Some cottages being apartment is a possibility.</a:t>
            </a:r>
            <a:endParaRPr lang="en-US" dirty="0" smtClean="0"/>
          </a:p>
          <a:p>
            <a:r>
              <a:rPr lang="en-US" dirty="0"/>
              <a:t>II. No cottage is a hut.</a:t>
            </a:r>
            <a:endParaRPr lang="en-US" dirty="0" smtClean="0"/>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85880" y="0"/>
              <a:ext cx="8179920" cy="5956560"/>
            </p14:xfrm>
          </p:contentPart>
        </mc:Choice>
        <mc:Fallback>
          <p:pic>
            <p:nvPicPr>
              <p:cNvPr id="2" name="Ink 1"/>
              <p:cNvPicPr/>
              <p:nvPr/>
            </p:nvPicPr>
            <p:blipFill>
              <a:blip r:embed="rId3"/>
              <a:stretch>
                <a:fillRect/>
              </a:stretch>
            </p:blipFill>
            <p:spPr>
              <a:xfrm>
                <a:off x="776520" y="-9360"/>
                <a:ext cx="8198640" cy="5975280"/>
              </a:xfrm>
              <a:prstGeom prst="rect">
                <a:avLst/>
              </a:prstGeom>
            </p:spPr>
          </p:pic>
        </mc:Fallback>
      </mc:AlternateContent>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a:t>21. </a:t>
            </a:r>
            <a:r>
              <a:rPr lang="en-US" b="1" dirty="0"/>
              <a:t>Statements</a:t>
            </a:r>
            <a:r>
              <a:rPr lang="en-US" dirty="0"/>
              <a:t>: </a:t>
            </a:r>
            <a:endParaRPr lang="en-US" dirty="0" smtClean="0"/>
          </a:p>
          <a:p>
            <a:r>
              <a:rPr lang="en-US" dirty="0" smtClean="0"/>
              <a:t>Some </a:t>
            </a:r>
            <a:r>
              <a:rPr lang="en-US" dirty="0"/>
              <a:t>trees are small. </a:t>
            </a:r>
            <a:endParaRPr lang="en-US" dirty="0" smtClean="0"/>
          </a:p>
          <a:p>
            <a:r>
              <a:rPr lang="en-US" dirty="0" smtClean="0"/>
              <a:t>All </a:t>
            </a:r>
            <a:r>
              <a:rPr lang="en-US" dirty="0"/>
              <a:t>small are plants</a:t>
            </a:r>
            <a:r>
              <a:rPr lang="en-US" dirty="0" smtClean="0"/>
              <a:t>.</a:t>
            </a:r>
          </a:p>
          <a:p>
            <a:endParaRPr lang="en-US" dirty="0"/>
          </a:p>
          <a:p>
            <a:r>
              <a:rPr lang="en-US" dirty="0"/>
              <a:t>Conclusions: </a:t>
            </a:r>
            <a:endParaRPr lang="en-US" dirty="0" smtClean="0"/>
          </a:p>
          <a:p>
            <a:r>
              <a:rPr lang="en-US" dirty="0" smtClean="0"/>
              <a:t>I</a:t>
            </a:r>
            <a:r>
              <a:rPr lang="en-US" dirty="0"/>
              <a:t>. All plants are small. </a:t>
            </a:r>
            <a:endParaRPr lang="en-US" dirty="0" smtClean="0"/>
          </a:p>
          <a:p>
            <a:r>
              <a:rPr lang="en-US" dirty="0" smtClean="0"/>
              <a:t>II</a:t>
            </a:r>
            <a:r>
              <a:rPr lang="en-US" dirty="0"/>
              <a:t>. All small are trees.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22. </a:t>
            </a:r>
            <a:r>
              <a:rPr lang="en-US" b="1" dirty="0"/>
              <a:t>Statements</a:t>
            </a:r>
            <a:r>
              <a:rPr lang="en-US" dirty="0"/>
              <a:t>: </a:t>
            </a:r>
            <a:endParaRPr lang="en-US" dirty="0" smtClean="0"/>
          </a:p>
          <a:p>
            <a:r>
              <a:rPr lang="en-US" dirty="0" smtClean="0"/>
              <a:t>All </a:t>
            </a:r>
            <a:r>
              <a:rPr lang="en-US" dirty="0"/>
              <a:t>singers are poets. </a:t>
            </a:r>
            <a:endParaRPr lang="en-US" dirty="0" smtClean="0"/>
          </a:p>
          <a:p>
            <a:r>
              <a:rPr lang="en-US" dirty="0" smtClean="0"/>
              <a:t>Some </a:t>
            </a:r>
            <a:r>
              <a:rPr lang="en-US" dirty="0"/>
              <a:t>authors are singers</a:t>
            </a:r>
            <a:r>
              <a:rPr lang="en-US" dirty="0" smtClean="0"/>
              <a:t>.</a:t>
            </a:r>
          </a:p>
          <a:p>
            <a:endParaRPr lang="en-US" dirty="0"/>
          </a:p>
          <a:p>
            <a:r>
              <a:rPr lang="en-US" dirty="0"/>
              <a:t>Conclusions: </a:t>
            </a:r>
            <a:endParaRPr lang="en-US" dirty="0" smtClean="0"/>
          </a:p>
          <a:p>
            <a:r>
              <a:rPr lang="en-US" dirty="0" smtClean="0"/>
              <a:t>I</a:t>
            </a:r>
            <a:r>
              <a:rPr lang="en-US" dirty="0"/>
              <a:t>. No poet are authors </a:t>
            </a:r>
            <a:endParaRPr lang="en-US" dirty="0" smtClean="0"/>
          </a:p>
          <a:p>
            <a:r>
              <a:rPr lang="en-US" dirty="0" smtClean="0"/>
              <a:t>II</a:t>
            </a:r>
            <a:r>
              <a:rPr lang="en-US" dirty="0"/>
              <a:t>. Some authors are not poets.</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759560" y="776880"/>
              <a:ext cx="3036600" cy="3527640"/>
            </p14:xfrm>
          </p:contentPart>
        </mc:Choice>
        <mc:Fallback>
          <p:pic>
            <p:nvPicPr>
              <p:cNvPr id="2" name="Ink 1"/>
              <p:cNvPicPr/>
              <p:nvPr/>
            </p:nvPicPr>
            <p:blipFill>
              <a:blip r:embed="rId3"/>
              <a:stretch>
                <a:fillRect/>
              </a:stretch>
            </p:blipFill>
            <p:spPr>
              <a:xfrm>
                <a:off x="4750200" y="767520"/>
                <a:ext cx="3055320" cy="3546360"/>
              </a:xfrm>
              <a:prstGeom prst="rect">
                <a:avLst/>
              </a:prstGeom>
            </p:spPr>
          </p:pic>
        </mc:Fallback>
      </mc:AlternateContent>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23. </a:t>
            </a:r>
            <a:r>
              <a:rPr lang="en-US" b="1" dirty="0"/>
              <a:t>Statements</a:t>
            </a:r>
            <a:r>
              <a:rPr lang="en-US" dirty="0"/>
              <a:t>: </a:t>
            </a:r>
            <a:endParaRPr lang="en-US" dirty="0" smtClean="0"/>
          </a:p>
          <a:p>
            <a:r>
              <a:rPr lang="en-US" dirty="0" smtClean="0"/>
              <a:t>Some </a:t>
            </a:r>
            <a:r>
              <a:rPr lang="en-US" dirty="0"/>
              <a:t>dogs are rats. </a:t>
            </a:r>
            <a:endParaRPr lang="en-US" dirty="0" smtClean="0"/>
          </a:p>
          <a:p>
            <a:r>
              <a:rPr lang="en-US" dirty="0" smtClean="0"/>
              <a:t>Some </a:t>
            </a:r>
            <a:r>
              <a:rPr lang="en-US" dirty="0"/>
              <a:t>rats are lions.</a:t>
            </a:r>
          </a:p>
          <a:p>
            <a:r>
              <a:rPr lang="en-US" b="1" dirty="0"/>
              <a:t>Conclusions</a:t>
            </a:r>
            <a:r>
              <a:rPr lang="en-US" dirty="0"/>
              <a:t>: </a:t>
            </a:r>
            <a:endParaRPr lang="en-US" dirty="0" smtClean="0"/>
          </a:p>
          <a:p>
            <a:r>
              <a:rPr lang="en-US" dirty="0" smtClean="0"/>
              <a:t>I</a:t>
            </a:r>
            <a:r>
              <a:rPr lang="en-US" dirty="0"/>
              <a:t>. Some dogs are lions. </a:t>
            </a:r>
            <a:endParaRPr lang="en-US" dirty="0" smtClean="0"/>
          </a:p>
          <a:p>
            <a:r>
              <a:rPr lang="en-US" dirty="0" smtClean="0"/>
              <a:t>II</a:t>
            </a:r>
            <a:r>
              <a:rPr lang="en-US" dirty="0"/>
              <a:t>. None of the dogs is a lion.</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05560" y="384120"/>
              <a:ext cx="8778240" cy="6268680"/>
            </p14:xfrm>
          </p:contentPart>
        </mc:Choice>
        <mc:Fallback>
          <p:pic>
            <p:nvPicPr>
              <p:cNvPr id="2" name="Ink 1"/>
              <p:cNvPicPr/>
              <p:nvPr/>
            </p:nvPicPr>
            <p:blipFill>
              <a:blip r:embed="rId3"/>
              <a:stretch>
                <a:fillRect/>
              </a:stretch>
            </p:blipFill>
            <p:spPr>
              <a:xfrm>
                <a:off x="196200" y="374760"/>
                <a:ext cx="8796960" cy="6287400"/>
              </a:xfrm>
              <a:prstGeom prst="rect">
                <a:avLst/>
              </a:prstGeom>
            </p:spPr>
          </p:pic>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a:t>24. </a:t>
            </a:r>
            <a:r>
              <a:rPr lang="en-US" b="1" dirty="0"/>
              <a:t>Statements</a:t>
            </a:r>
            <a:r>
              <a:rPr lang="en-US" dirty="0"/>
              <a:t>: </a:t>
            </a:r>
            <a:endParaRPr lang="en-US" dirty="0" smtClean="0"/>
          </a:p>
          <a:p>
            <a:r>
              <a:rPr lang="en-US" dirty="0" smtClean="0"/>
              <a:t>All </a:t>
            </a:r>
            <a:r>
              <a:rPr lang="en-US" dirty="0"/>
              <a:t>pens are cycles. </a:t>
            </a:r>
            <a:endParaRPr lang="en-US" dirty="0" smtClean="0"/>
          </a:p>
          <a:p>
            <a:r>
              <a:rPr lang="en-US" dirty="0" smtClean="0"/>
              <a:t>All </a:t>
            </a:r>
            <a:r>
              <a:rPr lang="en-US" dirty="0"/>
              <a:t>pigs are cycles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No pig is a pen. </a:t>
            </a:r>
            <a:endParaRPr lang="en-US" dirty="0" smtClean="0"/>
          </a:p>
          <a:p>
            <a:r>
              <a:rPr lang="en-US" dirty="0" smtClean="0"/>
              <a:t>II</a:t>
            </a:r>
            <a:r>
              <a:rPr lang="en-US" dirty="0"/>
              <a:t>. Some pigs are pens.</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25360" y="955440"/>
              <a:ext cx="7233480" cy="3634920"/>
            </p14:xfrm>
          </p:contentPart>
        </mc:Choice>
        <mc:Fallback>
          <p:pic>
            <p:nvPicPr>
              <p:cNvPr id="2" name="Ink 1"/>
              <p:cNvPicPr/>
              <p:nvPr/>
            </p:nvPicPr>
            <p:blipFill>
              <a:blip r:embed="rId3"/>
              <a:stretch>
                <a:fillRect/>
              </a:stretch>
            </p:blipFill>
            <p:spPr>
              <a:xfrm>
                <a:off x="1116000" y="946080"/>
                <a:ext cx="7252200" cy="3653640"/>
              </a:xfrm>
              <a:prstGeom prst="rect">
                <a:avLst/>
              </a:prstGeom>
            </p:spPr>
          </p:pic>
        </mc:Fallback>
      </mc:AlternateContent>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25. </a:t>
            </a:r>
            <a:r>
              <a:rPr lang="en-US" b="1" dirty="0"/>
              <a:t>Statements</a:t>
            </a:r>
            <a:r>
              <a:rPr lang="en-US" dirty="0"/>
              <a:t>: </a:t>
            </a:r>
            <a:endParaRPr lang="en-US" dirty="0" smtClean="0"/>
          </a:p>
          <a:p>
            <a:r>
              <a:rPr lang="en-US" dirty="0" smtClean="0"/>
              <a:t>All </a:t>
            </a:r>
            <a:r>
              <a:rPr lang="en-US" dirty="0"/>
              <a:t>bags are cakes. </a:t>
            </a:r>
            <a:endParaRPr lang="en-US" dirty="0" smtClean="0"/>
          </a:p>
          <a:p>
            <a:r>
              <a:rPr lang="en-US" dirty="0" smtClean="0"/>
              <a:t>All </a:t>
            </a:r>
            <a:r>
              <a:rPr lang="en-US" dirty="0"/>
              <a:t>lamps are cakes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Some lamps are bags</a:t>
            </a:r>
            <a:r>
              <a:rPr lang="en-US" dirty="0" smtClean="0"/>
              <a:t>.</a:t>
            </a:r>
          </a:p>
          <a:p>
            <a:r>
              <a:rPr lang="en-US" dirty="0" smtClean="0"/>
              <a:t>II</a:t>
            </a:r>
            <a:r>
              <a:rPr lang="en-US" dirty="0"/>
              <a:t>. No lamp is a bag.</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33920" y="2348640"/>
              <a:ext cx="8662320" cy="3071880"/>
            </p14:xfrm>
          </p:contentPart>
        </mc:Choice>
        <mc:Fallback>
          <p:pic>
            <p:nvPicPr>
              <p:cNvPr id="2" name="Ink 1"/>
              <p:cNvPicPr/>
              <p:nvPr/>
            </p:nvPicPr>
            <p:blipFill>
              <a:blip r:embed="rId3"/>
              <a:stretch>
                <a:fillRect/>
              </a:stretch>
            </p:blipFill>
            <p:spPr>
              <a:xfrm>
                <a:off x="124560" y="2339280"/>
                <a:ext cx="8681040" cy="3090600"/>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lstStyle/>
          <a:p>
            <a:r>
              <a:rPr lang="en-US" dirty="0"/>
              <a:t>26.  </a:t>
            </a:r>
            <a:r>
              <a:rPr lang="en-US" b="1" dirty="0"/>
              <a:t>Statements</a:t>
            </a:r>
            <a:r>
              <a:rPr lang="en-US" dirty="0"/>
              <a:t>: </a:t>
            </a:r>
            <a:endParaRPr lang="en-US" dirty="0" smtClean="0"/>
          </a:p>
          <a:p>
            <a:r>
              <a:rPr lang="en-US" dirty="0" smtClean="0"/>
              <a:t>All </a:t>
            </a:r>
            <a:r>
              <a:rPr lang="en-US" dirty="0"/>
              <a:t>clerks are lazy. </a:t>
            </a:r>
            <a:endParaRPr lang="en-US" dirty="0" smtClean="0"/>
          </a:p>
          <a:p>
            <a:r>
              <a:rPr lang="en-US" dirty="0" smtClean="0"/>
              <a:t>Some </a:t>
            </a:r>
            <a:r>
              <a:rPr lang="en-US" dirty="0"/>
              <a:t>men are clerks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All lazy are men. </a:t>
            </a:r>
            <a:endParaRPr lang="en-US" dirty="0" smtClean="0"/>
          </a:p>
          <a:p>
            <a:r>
              <a:rPr lang="en-US" dirty="0" smtClean="0"/>
              <a:t>II</a:t>
            </a:r>
            <a:r>
              <a:rPr lang="en-US" dirty="0"/>
              <a:t>. Some men are lazy.</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a:t>27. </a:t>
            </a:r>
            <a:r>
              <a:rPr lang="en-US" b="1" dirty="0"/>
              <a:t>Statements</a:t>
            </a:r>
            <a:r>
              <a:rPr lang="en-US" dirty="0"/>
              <a:t>: </a:t>
            </a:r>
            <a:endParaRPr lang="en-US" dirty="0" smtClean="0"/>
          </a:p>
          <a:p>
            <a:r>
              <a:rPr lang="en-US" dirty="0" smtClean="0"/>
              <a:t>All </a:t>
            </a:r>
            <a:r>
              <a:rPr lang="en-US" dirty="0"/>
              <a:t>goats are wolves. </a:t>
            </a:r>
            <a:endParaRPr lang="en-US" dirty="0" smtClean="0"/>
          </a:p>
          <a:p>
            <a:r>
              <a:rPr lang="en-US" dirty="0" smtClean="0"/>
              <a:t>Some </a:t>
            </a:r>
            <a:r>
              <a:rPr lang="en-US" dirty="0"/>
              <a:t>wolves are tigers</a:t>
            </a:r>
            <a:r>
              <a:rPr lang="en-US" dirty="0" smtClean="0"/>
              <a:t>.</a:t>
            </a:r>
          </a:p>
          <a:p>
            <a:endParaRPr lang="en-US" dirty="0"/>
          </a:p>
          <a:p>
            <a:r>
              <a:rPr lang="en-US" b="1" dirty="0"/>
              <a:t>Conclusions</a:t>
            </a:r>
            <a:r>
              <a:rPr lang="en-US" dirty="0"/>
              <a:t>: </a:t>
            </a:r>
            <a:endParaRPr lang="en-US" dirty="0" smtClean="0"/>
          </a:p>
          <a:p>
            <a:r>
              <a:rPr lang="en-US" dirty="0" smtClean="0"/>
              <a:t>I</a:t>
            </a:r>
            <a:r>
              <a:rPr lang="en-US" dirty="0"/>
              <a:t>. Some goats are tigers. </a:t>
            </a:r>
            <a:endParaRPr lang="en-US" dirty="0" smtClean="0"/>
          </a:p>
          <a:p>
            <a:r>
              <a:rPr lang="en-US" dirty="0" smtClean="0"/>
              <a:t>II</a:t>
            </a:r>
            <a:r>
              <a:rPr lang="en-US" dirty="0"/>
              <a:t>. Tigers, which are wolves, are not goats.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28. </a:t>
            </a:r>
            <a:r>
              <a:rPr lang="en-US" b="1" dirty="0"/>
              <a:t>Statements</a:t>
            </a:r>
            <a:r>
              <a:rPr lang="en-US" dirty="0"/>
              <a:t>: </a:t>
            </a:r>
            <a:endParaRPr lang="en-US" dirty="0" smtClean="0"/>
          </a:p>
          <a:p>
            <a:pPr>
              <a:buNone/>
            </a:pPr>
            <a:r>
              <a:rPr lang="en-US" dirty="0" smtClean="0"/>
              <a:t>Some </a:t>
            </a:r>
            <a:r>
              <a:rPr lang="en-US" dirty="0"/>
              <a:t>papers are needles. </a:t>
            </a:r>
            <a:endParaRPr lang="en-US" dirty="0" smtClean="0"/>
          </a:p>
          <a:p>
            <a:pPr>
              <a:buNone/>
            </a:pPr>
            <a:r>
              <a:rPr lang="en-US" dirty="0" smtClean="0"/>
              <a:t>All </a:t>
            </a:r>
            <a:r>
              <a:rPr lang="en-US" dirty="0"/>
              <a:t>needles are sharp</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All papers are sharp. </a:t>
            </a:r>
            <a:endParaRPr lang="en-US" dirty="0" smtClean="0"/>
          </a:p>
          <a:p>
            <a:pPr>
              <a:buNone/>
            </a:pPr>
            <a:r>
              <a:rPr lang="en-US" dirty="0" smtClean="0"/>
              <a:t>II</a:t>
            </a:r>
            <a:r>
              <a:rPr lang="en-US" dirty="0"/>
              <a:t>. Some sharp are papers.</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875320" y="3768480"/>
              <a:ext cx="2518560" cy="1598760"/>
            </p14:xfrm>
          </p:contentPart>
        </mc:Choice>
        <mc:Fallback>
          <p:pic>
            <p:nvPicPr>
              <p:cNvPr id="2" name="Ink 1"/>
              <p:cNvPicPr/>
              <p:nvPr/>
            </p:nvPicPr>
            <p:blipFill>
              <a:blip r:embed="rId3"/>
              <a:stretch>
                <a:fillRect/>
              </a:stretch>
            </p:blipFill>
            <p:spPr>
              <a:xfrm>
                <a:off x="2865960" y="3759120"/>
                <a:ext cx="2537280" cy="1617480"/>
              </a:xfrm>
              <a:prstGeom prst="rect">
                <a:avLst/>
              </a:prstGeom>
            </p:spPr>
          </p:pic>
        </mc:Fallback>
      </mc:AlternateContent>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29. </a:t>
            </a:r>
            <a:r>
              <a:rPr lang="en-US" b="1" dirty="0"/>
              <a:t>Statements</a:t>
            </a:r>
            <a:r>
              <a:rPr lang="en-US" dirty="0"/>
              <a:t>: </a:t>
            </a:r>
            <a:endParaRPr lang="en-US" dirty="0" smtClean="0"/>
          </a:p>
          <a:p>
            <a:pPr>
              <a:buNone/>
            </a:pPr>
            <a:r>
              <a:rPr lang="en-US" dirty="0" smtClean="0"/>
              <a:t>All </a:t>
            </a:r>
            <a:r>
              <a:rPr lang="en-US" dirty="0"/>
              <a:t>kids are naughty. </a:t>
            </a:r>
            <a:endParaRPr lang="en-US" dirty="0" smtClean="0"/>
          </a:p>
          <a:p>
            <a:pPr>
              <a:buNone/>
            </a:pPr>
            <a:r>
              <a:rPr lang="en-US" dirty="0" smtClean="0"/>
              <a:t>Some </a:t>
            </a:r>
            <a:r>
              <a:rPr lang="en-US" dirty="0"/>
              <a:t>kids are brave</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kids are naughty. </a:t>
            </a:r>
            <a:endParaRPr lang="en-US" dirty="0" smtClean="0"/>
          </a:p>
          <a:p>
            <a:pPr>
              <a:buNone/>
            </a:pPr>
            <a:r>
              <a:rPr lang="en-US" dirty="0" smtClean="0"/>
              <a:t>II</a:t>
            </a:r>
            <a:r>
              <a:rPr lang="en-US" dirty="0"/>
              <a:t>. Some kids are brave.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t>
            </a:r>
            <a:r>
              <a:rPr lang="en-US" sz="3600" dirty="0"/>
              <a:t>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14560" y="830520"/>
              <a:ext cx="7965360" cy="5295600"/>
            </p14:xfrm>
          </p:contentPart>
        </mc:Choice>
        <mc:Fallback>
          <p:pic>
            <p:nvPicPr>
              <p:cNvPr id="4" name="Ink 3"/>
              <p:cNvPicPr/>
              <p:nvPr/>
            </p:nvPicPr>
            <p:blipFill>
              <a:blip r:embed="rId3"/>
              <a:stretch>
                <a:fillRect/>
              </a:stretch>
            </p:blipFill>
            <p:spPr>
              <a:xfrm>
                <a:off x="205200" y="821160"/>
                <a:ext cx="7984080" cy="5314320"/>
              </a:xfrm>
              <a:prstGeom prst="rect">
                <a:avLst/>
              </a:prstGeom>
            </p:spPr>
          </p:pic>
        </mc:Fallback>
      </mc:AlternateContent>
    </p:spTree>
    <p:extLst>
      <p:ext uri="{BB962C8B-B14F-4D97-AF65-F5344CB8AC3E}">
        <p14:creationId xmlns:p14="http://schemas.microsoft.com/office/powerpoint/2010/main" val="36636251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30. </a:t>
            </a:r>
            <a:r>
              <a:rPr lang="en-US" b="1" dirty="0"/>
              <a:t>Statements</a:t>
            </a:r>
            <a:r>
              <a:rPr lang="en-US" dirty="0"/>
              <a:t>: </a:t>
            </a:r>
            <a:endParaRPr lang="en-US" dirty="0" smtClean="0"/>
          </a:p>
          <a:p>
            <a:pPr>
              <a:buNone/>
            </a:pPr>
            <a:r>
              <a:rPr lang="en-US" dirty="0" smtClean="0"/>
              <a:t>All </a:t>
            </a:r>
            <a:r>
              <a:rPr lang="en-US" dirty="0"/>
              <a:t>dollars is </a:t>
            </a:r>
            <a:r>
              <a:rPr lang="en-US" dirty="0" smtClean="0"/>
              <a:t>yen</a:t>
            </a:r>
            <a:r>
              <a:rPr lang="en-US" dirty="0"/>
              <a:t>. </a:t>
            </a:r>
            <a:endParaRPr lang="en-US" dirty="0" smtClean="0"/>
          </a:p>
          <a:p>
            <a:pPr>
              <a:buNone/>
            </a:pPr>
            <a:r>
              <a:rPr lang="en-US" dirty="0" smtClean="0"/>
              <a:t>Some </a:t>
            </a:r>
            <a:r>
              <a:rPr lang="en-US" dirty="0"/>
              <a:t>dollars is euro</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euro is not </a:t>
            </a:r>
            <a:r>
              <a:rPr lang="en-US" dirty="0" err="1"/>
              <a:t>yuan</a:t>
            </a:r>
            <a:r>
              <a:rPr lang="en-US" dirty="0"/>
              <a:t>. </a:t>
            </a:r>
            <a:endParaRPr lang="en-US" dirty="0" smtClean="0"/>
          </a:p>
          <a:p>
            <a:pPr>
              <a:buNone/>
            </a:pPr>
            <a:r>
              <a:rPr lang="en-US" dirty="0" smtClean="0"/>
              <a:t>II</a:t>
            </a:r>
            <a:r>
              <a:rPr lang="en-US" dirty="0"/>
              <a:t>. Some </a:t>
            </a:r>
            <a:r>
              <a:rPr lang="en-US" dirty="0" err="1"/>
              <a:t>yuan</a:t>
            </a:r>
            <a:r>
              <a:rPr lang="en-US" dirty="0"/>
              <a:t> is not euro.</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a:t>31. </a:t>
            </a:r>
            <a:r>
              <a:rPr lang="en-US" b="1" dirty="0"/>
              <a:t>Statements</a:t>
            </a:r>
            <a:r>
              <a:rPr lang="en-US" dirty="0"/>
              <a:t>: </a:t>
            </a:r>
            <a:endParaRPr lang="en-US" dirty="0" smtClean="0"/>
          </a:p>
          <a:p>
            <a:pPr>
              <a:buNone/>
            </a:pPr>
            <a:r>
              <a:rPr lang="en-US" dirty="0" smtClean="0"/>
              <a:t>Some </a:t>
            </a:r>
            <a:r>
              <a:rPr lang="en-US" dirty="0"/>
              <a:t>Americans are Indians. </a:t>
            </a:r>
            <a:endParaRPr lang="en-US" dirty="0" smtClean="0"/>
          </a:p>
          <a:p>
            <a:pPr>
              <a:buNone/>
            </a:pPr>
            <a:r>
              <a:rPr lang="en-US" dirty="0" smtClean="0"/>
              <a:t>All </a:t>
            </a:r>
            <a:r>
              <a:rPr lang="en-US" dirty="0"/>
              <a:t>Indians are blue eyed</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Americans are blue eyed. </a:t>
            </a:r>
            <a:endParaRPr lang="en-US" dirty="0" smtClean="0"/>
          </a:p>
          <a:p>
            <a:pPr>
              <a:buNone/>
            </a:pPr>
            <a:r>
              <a:rPr lang="en-US" dirty="0" smtClean="0"/>
              <a:t>II</a:t>
            </a:r>
            <a:r>
              <a:rPr lang="en-US" dirty="0"/>
              <a:t>. Some Americans are not blue eyed.</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32. </a:t>
            </a:r>
            <a:r>
              <a:rPr lang="en-US" b="1" dirty="0"/>
              <a:t>Statements</a:t>
            </a:r>
            <a:r>
              <a:rPr lang="en-US" dirty="0"/>
              <a:t>: </a:t>
            </a:r>
            <a:endParaRPr lang="en-US" dirty="0" smtClean="0"/>
          </a:p>
          <a:p>
            <a:pPr>
              <a:buNone/>
            </a:pPr>
            <a:r>
              <a:rPr lang="en-US" dirty="0" smtClean="0"/>
              <a:t>No </a:t>
            </a:r>
            <a:r>
              <a:rPr lang="en-US" dirty="0"/>
              <a:t>glove is a pad. </a:t>
            </a:r>
            <a:endParaRPr lang="en-US" dirty="0" smtClean="0"/>
          </a:p>
          <a:p>
            <a:pPr>
              <a:buNone/>
            </a:pPr>
            <a:r>
              <a:rPr lang="en-US" dirty="0" smtClean="0"/>
              <a:t>Some </a:t>
            </a:r>
            <a:r>
              <a:rPr lang="en-US" dirty="0"/>
              <a:t>pads are not guards</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pads are guards. </a:t>
            </a:r>
            <a:endParaRPr lang="en-US" dirty="0" smtClean="0"/>
          </a:p>
          <a:p>
            <a:pPr>
              <a:buNone/>
            </a:pPr>
            <a:r>
              <a:rPr lang="en-US" dirty="0" smtClean="0"/>
              <a:t>II</a:t>
            </a:r>
            <a:r>
              <a:rPr lang="en-US" dirty="0"/>
              <a:t>. Some guards are gloves.</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dirty="0"/>
              <a:t>33. </a:t>
            </a:r>
            <a:r>
              <a:rPr lang="en-US" b="1" dirty="0"/>
              <a:t>Statements</a:t>
            </a:r>
            <a:r>
              <a:rPr lang="en-US" dirty="0"/>
              <a:t>: </a:t>
            </a:r>
            <a:endParaRPr lang="en-US" dirty="0" smtClean="0"/>
          </a:p>
          <a:p>
            <a:pPr>
              <a:buNone/>
            </a:pPr>
            <a:r>
              <a:rPr lang="en-US" dirty="0" smtClean="0"/>
              <a:t>No </a:t>
            </a:r>
            <a:r>
              <a:rPr lang="en-US" dirty="0"/>
              <a:t>dogs are cats. </a:t>
            </a:r>
            <a:endParaRPr lang="en-US" dirty="0" smtClean="0"/>
          </a:p>
          <a:p>
            <a:pPr>
              <a:buNone/>
            </a:pPr>
            <a:r>
              <a:rPr lang="en-US" dirty="0" smtClean="0"/>
              <a:t>Some </a:t>
            </a:r>
            <a:r>
              <a:rPr lang="en-US" dirty="0"/>
              <a:t>porcupines are cats</a:t>
            </a:r>
            <a:r>
              <a:rPr lang="en-US" dirty="0" smtClean="0"/>
              <a:t>.</a:t>
            </a:r>
          </a:p>
          <a:p>
            <a:pPr>
              <a:buNone/>
            </a:pPr>
            <a:endParaRPr lang="en-US" dirty="0"/>
          </a:p>
          <a:p>
            <a:pPr>
              <a:buNone/>
            </a:pPr>
            <a:r>
              <a:rPr lang="en-US" b="1" dirty="0"/>
              <a:t>Conclusions</a:t>
            </a:r>
            <a:r>
              <a:rPr lang="en-US" dirty="0"/>
              <a:t>: </a:t>
            </a:r>
            <a:endParaRPr lang="en-US" dirty="0" smtClean="0"/>
          </a:p>
          <a:p>
            <a:pPr>
              <a:buNone/>
            </a:pPr>
            <a:r>
              <a:rPr lang="en-US" dirty="0" smtClean="0"/>
              <a:t>I</a:t>
            </a:r>
            <a:r>
              <a:rPr lang="en-US" dirty="0"/>
              <a:t>. Some dogs are not porcupines. </a:t>
            </a:r>
            <a:endParaRPr lang="en-US" dirty="0" smtClean="0"/>
          </a:p>
          <a:p>
            <a:pPr>
              <a:buNone/>
            </a:pPr>
            <a:r>
              <a:rPr lang="en-US" dirty="0" smtClean="0"/>
              <a:t>II</a:t>
            </a:r>
            <a:r>
              <a:rPr lang="en-US" dirty="0"/>
              <a:t>. Some dogs are porcupines.</a:t>
            </a: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77500" lnSpcReduction="20000"/>
          </a:bodyPr>
          <a:lstStyle/>
          <a:p>
            <a:pPr>
              <a:buNone/>
            </a:pPr>
            <a:r>
              <a:rPr lang="en-US" dirty="0"/>
              <a:t>34. </a:t>
            </a:r>
            <a:r>
              <a:rPr lang="en-US" b="1" dirty="0"/>
              <a:t>Statements</a:t>
            </a:r>
            <a:r>
              <a:rPr lang="en-US" dirty="0"/>
              <a:t> . </a:t>
            </a:r>
            <a:endParaRPr lang="en-US" dirty="0" smtClean="0"/>
          </a:p>
          <a:p>
            <a:pPr>
              <a:buNone/>
            </a:pPr>
            <a:r>
              <a:rPr lang="en-US" dirty="0" smtClean="0"/>
              <a:t>Some </a:t>
            </a:r>
            <a:r>
              <a:rPr lang="en-US" dirty="0"/>
              <a:t>squares are circles. </a:t>
            </a:r>
            <a:endParaRPr lang="en-US" dirty="0" smtClean="0"/>
          </a:p>
          <a:p>
            <a:pPr>
              <a:buNone/>
            </a:pPr>
            <a:r>
              <a:rPr lang="en-US" dirty="0" smtClean="0"/>
              <a:t>No </a:t>
            </a:r>
            <a:r>
              <a:rPr lang="en-US" dirty="0"/>
              <a:t>circle is a triangle. </a:t>
            </a:r>
            <a:endParaRPr lang="en-US" dirty="0" smtClean="0"/>
          </a:p>
          <a:p>
            <a:pPr>
              <a:buNone/>
            </a:pPr>
            <a:r>
              <a:rPr lang="en-US" dirty="0" smtClean="0"/>
              <a:t>No </a:t>
            </a:r>
            <a:r>
              <a:rPr lang="en-US" dirty="0"/>
              <a:t>line is a square.</a:t>
            </a:r>
          </a:p>
          <a:p>
            <a:pPr>
              <a:buNone/>
            </a:pPr>
            <a:r>
              <a:rPr lang="en-US" b="1" dirty="0"/>
              <a:t>Conclusions</a:t>
            </a:r>
            <a:r>
              <a:rPr lang="en-US" dirty="0"/>
              <a:t> :</a:t>
            </a:r>
          </a:p>
          <a:p>
            <a:pPr>
              <a:buNone/>
            </a:pPr>
            <a:r>
              <a:rPr lang="en-US" dirty="0"/>
              <a:t>I. All squares can never be triangles</a:t>
            </a:r>
          </a:p>
          <a:p>
            <a:pPr>
              <a:buNone/>
            </a:pPr>
            <a:r>
              <a:rPr lang="en-US" dirty="0"/>
              <a:t>II. Some lines are circles</a:t>
            </a:r>
          </a:p>
          <a:p>
            <a:pPr>
              <a:buNone/>
            </a:pPr>
            <a:r>
              <a:rPr lang="en-US" dirty="0"/>
              <a:t>III. No Triangle is a square.</a:t>
            </a:r>
          </a:p>
          <a:p>
            <a:pPr>
              <a:buNone/>
            </a:pPr>
            <a:r>
              <a:rPr lang="en-US" dirty="0" err="1"/>
              <a:t>IV.No</a:t>
            </a:r>
            <a:r>
              <a:rPr lang="en-US" dirty="0"/>
              <a:t> Line is a </a:t>
            </a:r>
            <a:r>
              <a:rPr lang="en-US" dirty="0" smtClean="0"/>
              <a:t>circle</a:t>
            </a:r>
          </a:p>
          <a:p>
            <a:pPr>
              <a:buNone/>
            </a:pPr>
            <a:endParaRPr lang="en-US" dirty="0" smtClean="0"/>
          </a:p>
          <a:p>
            <a:pPr>
              <a:buNone/>
            </a:pPr>
            <a:r>
              <a:rPr lang="en-US" dirty="0" smtClean="0"/>
              <a:t>Choose Option:</a:t>
            </a:r>
            <a:endParaRPr lang="en-US" dirty="0"/>
          </a:p>
          <a:p>
            <a:pPr>
              <a:buNone/>
            </a:pPr>
            <a:r>
              <a:rPr lang="en-US" dirty="0"/>
              <a:t>a) All follow  </a:t>
            </a:r>
            <a:endParaRPr lang="en-US" dirty="0" smtClean="0"/>
          </a:p>
          <a:p>
            <a:pPr>
              <a:buNone/>
            </a:pPr>
            <a:r>
              <a:rPr lang="en-US" dirty="0" smtClean="0"/>
              <a:t>b</a:t>
            </a:r>
            <a:r>
              <a:rPr lang="en-US" dirty="0"/>
              <a:t>) I , III and II </a:t>
            </a:r>
            <a:r>
              <a:rPr lang="en-US" dirty="0" smtClean="0"/>
              <a:t>follow</a:t>
            </a:r>
          </a:p>
          <a:p>
            <a:pPr>
              <a:buNone/>
            </a:pPr>
            <a:r>
              <a:rPr lang="en-US" dirty="0" smtClean="0"/>
              <a:t>c) I</a:t>
            </a:r>
            <a:r>
              <a:rPr lang="en-US" dirty="0"/>
              <a:t> </a:t>
            </a:r>
            <a:r>
              <a:rPr lang="en-US" smtClean="0"/>
              <a:t>&amp; Either II or </a:t>
            </a:r>
            <a:r>
              <a:rPr lang="en-US" dirty="0"/>
              <a:t>IV follow </a:t>
            </a:r>
            <a:endParaRPr lang="en-US" dirty="0" smtClean="0"/>
          </a:p>
          <a:p>
            <a:pPr>
              <a:buNone/>
            </a:pPr>
            <a:r>
              <a:rPr lang="en-US" dirty="0" smtClean="0"/>
              <a:t>d</a:t>
            </a:r>
            <a:r>
              <a:rPr lang="en-US" dirty="0"/>
              <a:t>) II and III IV follow </a:t>
            </a:r>
            <a:endParaRPr lang="en-US" dirty="0" smtClean="0"/>
          </a:p>
          <a:p>
            <a:pPr>
              <a:buNone/>
            </a:pPr>
            <a:r>
              <a:rPr lang="en-US" dirty="0" smtClean="0"/>
              <a:t>e</a:t>
            </a:r>
            <a:r>
              <a:rPr lang="en-US" dirty="0"/>
              <a:t>) None of these </a:t>
            </a: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20000"/>
          </a:bodyPr>
          <a:lstStyle/>
          <a:p>
            <a:pPr>
              <a:buNone/>
            </a:pPr>
            <a:r>
              <a:rPr lang="en-US" dirty="0"/>
              <a:t>35. </a:t>
            </a:r>
            <a:r>
              <a:rPr lang="en-US" b="1" dirty="0"/>
              <a:t>Statements</a:t>
            </a:r>
            <a:r>
              <a:rPr lang="en-US" dirty="0"/>
              <a:t> . </a:t>
            </a:r>
            <a:endParaRPr lang="en-US" dirty="0" smtClean="0"/>
          </a:p>
          <a:p>
            <a:pPr>
              <a:buNone/>
            </a:pPr>
            <a:r>
              <a:rPr lang="en-US" dirty="0" smtClean="0"/>
              <a:t>All </a:t>
            </a:r>
            <a:r>
              <a:rPr lang="en-US" dirty="0"/>
              <a:t>songs are poems. </a:t>
            </a:r>
            <a:endParaRPr lang="en-US" dirty="0" smtClean="0"/>
          </a:p>
          <a:p>
            <a:pPr>
              <a:buNone/>
            </a:pPr>
            <a:r>
              <a:rPr lang="en-US" dirty="0" smtClean="0"/>
              <a:t>All </a:t>
            </a:r>
            <a:r>
              <a:rPr lang="en-US" dirty="0"/>
              <a:t>poems are rhymes. </a:t>
            </a:r>
            <a:endParaRPr lang="en-US" dirty="0" smtClean="0"/>
          </a:p>
          <a:p>
            <a:pPr>
              <a:buNone/>
            </a:pPr>
            <a:r>
              <a:rPr lang="en-US" dirty="0" smtClean="0"/>
              <a:t>No </a:t>
            </a:r>
            <a:r>
              <a:rPr lang="en-US" dirty="0" err="1"/>
              <a:t>rhyms</a:t>
            </a:r>
            <a:r>
              <a:rPr lang="en-US" dirty="0"/>
              <a:t> is a paragraph.</a:t>
            </a:r>
          </a:p>
          <a:p>
            <a:pPr>
              <a:buNone/>
            </a:pPr>
            <a:r>
              <a:rPr lang="en-US" b="1" dirty="0"/>
              <a:t>Conclusions</a:t>
            </a:r>
            <a:r>
              <a:rPr lang="en-US" dirty="0"/>
              <a:t> :</a:t>
            </a:r>
          </a:p>
          <a:p>
            <a:pPr>
              <a:buNone/>
            </a:pPr>
            <a:r>
              <a:rPr lang="en-US" dirty="0"/>
              <a:t>I. No song is paragraph</a:t>
            </a:r>
          </a:p>
          <a:p>
            <a:pPr>
              <a:buNone/>
            </a:pPr>
            <a:r>
              <a:rPr lang="en-US" dirty="0"/>
              <a:t>II. No poem is a </a:t>
            </a:r>
            <a:r>
              <a:rPr lang="en-US" dirty="0" smtClean="0"/>
              <a:t>paragraph</a:t>
            </a:r>
          </a:p>
          <a:p>
            <a:pPr>
              <a:buNone/>
            </a:pPr>
            <a:endParaRPr lang="en-US" dirty="0" smtClean="0"/>
          </a:p>
          <a:p>
            <a:pPr>
              <a:buNone/>
            </a:pPr>
            <a:r>
              <a:rPr lang="en-US" dirty="0" smtClean="0"/>
              <a:t>Choose Option:</a:t>
            </a:r>
            <a:endParaRPr lang="en-US" dirty="0"/>
          </a:p>
          <a:p>
            <a:pPr>
              <a:buNone/>
            </a:pPr>
            <a:r>
              <a:rPr lang="en-US" dirty="0"/>
              <a:t>a) I follows </a:t>
            </a:r>
            <a:endParaRPr lang="en-US" dirty="0" smtClean="0"/>
          </a:p>
          <a:p>
            <a:pPr>
              <a:buNone/>
            </a:pPr>
            <a:r>
              <a:rPr lang="en-US" dirty="0" smtClean="0"/>
              <a:t>b</a:t>
            </a:r>
            <a:r>
              <a:rPr lang="en-US" dirty="0"/>
              <a:t>) II follows </a:t>
            </a:r>
            <a:endParaRPr lang="en-US" dirty="0" smtClean="0"/>
          </a:p>
          <a:p>
            <a:pPr>
              <a:buNone/>
            </a:pPr>
            <a:r>
              <a:rPr lang="en-US" dirty="0" smtClean="0"/>
              <a:t>c</a:t>
            </a:r>
            <a:r>
              <a:rPr lang="en-US" dirty="0"/>
              <a:t>) None of these </a:t>
            </a:r>
            <a:endParaRPr lang="en-US" dirty="0" smtClean="0"/>
          </a:p>
          <a:p>
            <a:pPr>
              <a:buNone/>
            </a:pPr>
            <a:r>
              <a:rPr lang="en-US" dirty="0" smtClean="0"/>
              <a:t>d</a:t>
            </a:r>
            <a:r>
              <a:rPr lang="en-US" dirty="0"/>
              <a:t>) Neither I Nor II follows  </a:t>
            </a:r>
            <a:endParaRPr lang="en-US" dirty="0" smtClean="0"/>
          </a:p>
          <a:p>
            <a:pPr>
              <a:buNone/>
            </a:pPr>
            <a:r>
              <a:rPr lang="en-US" dirty="0" smtClean="0"/>
              <a:t>e</a:t>
            </a:r>
            <a:r>
              <a:rPr lang="en-US" dirty="0"/>
              <a:t>) I and II follow</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92500" lnSpcReduction="20000"/>
          </a:bodyPr>
          <a:lstStyle/>
          <a:p>
            <a:pPr>
              <a:buNone/>
            </a:pPr>
            <a:r>
              <a:rPr lang="en-US" dirty="0"/>
              <a:t>36. </a:t>
            </a:r>
            <a:r>
              <a:rPr lang="en-US" b="1" dirty="0"/>
              <a:t>Statements</a:t>
            </a:r>
            <a:r>
              <a:rPr lang="en-US" dirty="0"/>
              <a:t> . </a:t>
            </a:r>
            <a:endParaRPr lang="en-US" dirty="0" smtClean="0"/>
          </a:p>
          <a:p>
            <a:pPr>
              <a:buNone/>
            </a:pPr>
            <a:r>
              <a:rPr lang="en-US" dirty="0" smtClean="0"/>
              <a:t>Some </a:t>
            </a:r>
            <a:r>
              <a:rPr lang="en-US" dirty="0"/>
              <a:t>dews are drops. </a:t>
            </a:r>
            <a:endParaRPr lang="en-US" dirty="0" smtClean="0"/>
          </a:p>
          <a:p>
            <a:pPr>
              <a:buNone/>
            </a:pPr>
            <a:r>
              <a:rPr lang="en-US" dirty="0" smtClean="0"/>
              <a:t>All </a:t>
            </a:r>
            <a:r>
              <a:rPr lang="en-US" dirty="0"/>
              <a:t>drops are stones</a:t>
            </a:r>
            <a:r>
              <a:rPr lang="en-US" dirty="0" smtClean="0"/>
              <a:t>.</a:t>
            </a:r>
          </a:p>
          <a:p>
            <a:pPr>
              <a:buNone/>
            </a:pPr>
            <a:endParaRPr lang="en-US" dirty="0"/>
          </a:p>
          <a:p>
            <a:pPr>
              <a:buNone/>
            </a:pPr>
            <a:r>
              <a:rPr lang="en-US" b="1" dirty="0"/>
              <a:t>Conclusions</a:t>
            </a:r>
            <a:r>
              <a:rPr lang="en-US" dirty="0"/>
              <a:t> :</a:t>
            </a:r>
          </a:p>
          <a:p>
            <a:pPr>
              <a:buNone/>
            </a:pPr>
            <a:r>
              <a:rPr lang="en-US" dirty="0"/>
              <a:t>I. At least some dews are stones</a:t>
            </a:r>
          </a:p>
          <a:p>
            <a:pPr>
              <a:buNone/>
            </a:pPr>
            <a:r>
              <a:rPr lang="en-US" dirty="0"/>
              <a:t>II. At least some stones are </a:t>
            </a:r>
            <a:r>
              <a:rPr lang="en-US" dirty="0" smtClean="0"/>
              <a:t>drops</a:t>
            </a:r>
          </a:p>
          <a:p>
            <a:pPr>
              <a:buNone/>
            </a:pPr>
            <a:endParaRPr lang="en-US" dirty="0" smtClean="0"/>
          </a:p>
          <a:p>
            <a:pPr>
              <a:buNone/>
            </a:pPr>
            <a:r>
              <a:rPr lang="en-US" dirty="0" smtClean="0"/>
              <a:t>Choose Option:</a:t>
            </a:r>
            <a:endParaRPr lang="en-US" dirty="0"/>
          </a:p>
          <a:p>
            <a:pPr>
              <a:buNone/>
            </a:pPr>
            <a:r>
              <a:rPr lang="en-US" dirty="0"/>
              <a:t>a) II follows </a:t>
            </a:r>
            <a:endParaRPr lang="en-US" dirty="0" smtClean="0"/>
          </a:p>
          <a:p>
            <a:pPr>
              <a:buNone/>
            </a:pPr>
            <a:r>
              <a:rPr lang="en-US" dirty="0" smtClean="0"/>
              <a:t>b</a:t>
            </a:r>
            <a:r>
              <a:rPr lang="en-US" dirty="0"/>
              <a:t>) I follows  </a:t>
            </a:r>
            <a:endParaRPr lang="en-US" dirty="0" smtClean="0"/>
          </a:p>
          <a:p>
            <a:pPr>
              <a:buNone/>
            </a:pPr>
            <a:r>
              <a:rPr lang="en-US" dirty="0" smtClean="0"/>
              <a:t>c</a:t>
            </a:r>
            <a:r>
              <a:rPr lang="en-US" dirty="0"/>
              <a:t>) Both follow </a:t>
            </a:r>
            <a:endParaRPr lang="en-US" dirty="0" smtClean="0"/>
          </a:p>
          <a:p>
            <a:pPr>
              <a:buNone/>
            </a:pPr>
            <a:r>
              <a:rPr lang="en-US" dirty="0" smtClean="0"/>
              <a:t>d</a:t>
            </a:r>
            <a:r>
              <a:rPr lang="en-US" dirty="0"/>
              <a:t>) Either I Nor II follows  </a:t>
            </a:r>
            <a:endParaRPr lang="en-US" dirty="0" smtClean="0"/>
          </a:p>
          <a:p>
            <a:pPr>
              <a:buNone/>
            </a:pPr>
            <a:r>
              <a:rPr lang="en-US" dirty="0" smtClean="0"/>
              <a:t>e</a:t>
            </a:r>
            <a:r>
              <a:rPr lang="en-US" dirty="0"/>
              <a:t>) None of these</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pPr>
              <a:buNone/>
            </a:pPr>
            <a:r>
              <a:rPr lang="en-US" dirty="0"/>
              <a:t>37. </a:t>
            </a:r>
            <a:r>
              <a:rPr lang="en-US" b="1" dirty="0"/>
              <a:t>Statements</a:t>
            </a:r>
            <a:r>
              <a:rPr lang="en-US" dirty="0"/>
              <a:t> . </a:t>
            </a:r>
            <a:endParaRPr lang="en-US" dirty="0" smtClean="0"/>
          </a:p>
          <a:p>
            <a:pPr>
              <a:buNone/>
            </a:pPr>
            <a:r>
              <a:rPr lang="en-US" dirty="0" smtClean="0"/>
              <a:t>Some </a:t>
            </a:r>
            <a:r>
              <a:rPr lang="en-US" dirty="0"/>
              <a:t>pens are keys. </a:t>
            </a:r>
            <a:endParaRPr lang="en-US" dirty="0" smtClean="0"/>
          </a:p>
          <a:p>
            <a:pPr>
              <a:buNone/>
            </a:pPr>
            <a:r>
              <a:rPr lang="en-US" dirty="0" smtClean="0"/>
              <a:t>Some </a:t>
            </a:r>
            <a:r>
              <a:rPr lang="en-US" dirty="0"/>
              <a:t>key are locks. </a:t>
            </a:r>
            <a:endParaRPr lang="en-US" dirty="0" smtClean="0"/>
          </a:p>
          <a:p>
            <a:pPr>
              <a:buNone/>
            </a:pPr>
            <a:r>
              <a:rPr lang="en-US" dirty="0" smtClean="0"/>
              <a:t>All </a:t>
            </a:r>
            <a:r>
              <a:rPr lang="en-US" dirty="0"/>
              <a:t>locks are cards. </a:t>
            </a:r>
            <a:endParaRPr lang="en-US" dirty="0" smtClean="0"/>
          </a:p>
          <a:p>
            <a:pPr>
              <a:buNone/>
            </a:pPr>
            <a:r>
              <a:rPr lang="en-US" dirty="0" smtClean="0"/>
              <a:t>No </a:t>
            </a:r>
            <a:r>
              <a:rPr lang="en-US" dirty="0"/>
              <a:t>card is paper.</a:t>
            </a:r>
          </a:p>
          <a:p>
            <a:pPr>
              <a:buNone/>
            </a:pPr>
            <a:r>
              <a:rPr lang="en-US" b="1" dirty="0"/>
              <a:t>Conclusion</a:t>
            </a:r>
            <a:r>
              <a:rPr lang="en-US" dirty="0"/>
              <a:t> :</a:t>
            </a:r>
          </a:p>
          <a:p>
            <a:pPr>
              <a:buNone/>
            </a:pPr>
            <a:r>
              <a:rPr lang="en-US" dirty="0"/>
              <a:t>I. No lock is paper</a:t>
            </a:r>
          </a:p>
          <a:p>
            <a:pPr>
              <a:buNone/>
            </a:pPr>
            <a:r>
              <a:rPr lang="en-US" dirty="0"/>
              <a:t>II. Some cards are keys</a:t>
            </a:r>
          </a:p>
          <a:p>
            <a:pPr>
              <a:buNone/>
            </a:pPr>
            <a:r>
              <a:rPr lang="en-US" dirty="0"/>
              <a:t>III. Some keys are not </a:t>
            </a:r>
            <a:r>
              <a:rPr lang="en-US" dirty="0" smtClean="0"/>
              <a:t>paper</a:t>
            </a:r>
          </a:p>
          <a:p>
            <a:pPr>
              <a:buNone/>
            </a:pPr>
            <a:endParaRPr lang="en-US" dirty="0" smtClean="0"/>
          </a:p>
          <a:p>
            <a:pPr>
              <a:buNone/>
            </a:pPr>
            <a:r>
              <a:rPr lang="en-US" dirty="0" smtClean="0"/>
              <a:t>Choose Option:</a:t>
            </a:r>
            <a:endParaRPr lang="en-US" dirty="0"/>
          </a:p>
          <a:p>
            <a:pPr>
              <a:buNone/>
            </a:pPr>
            <a:r>
              <a:rPr lang="en-US" dirty="0"/>
              <a:t>a) I and II follow  </a:t>
            </a:r>
            <a:endParaRPr lang="en-US" dirty="0" smtClean="0"/>
          </a:p>
          <a:p>
            <a:pPr>
              <a:buNone/>
            </a:pPr>
            <a:r>
              <a:rPr lang="en-US" dirty="0" smtClean="0"/>
              <a:t>b) </a:t>
            </a:r>
            <a:r>
              <a:rPr lang="en-US" dirty="0"/>
              <a:t>Only I follow  </a:t>
            </a:r>
            <a:endParaRPr lang="en-US" dirty="0" smtClean="0"/>
          </a:p>
          <a:p>
            <a:pPr>
              <a:buNone/>
            </a:pPr>
            <a:r>
              <a:rPr lang="en-US" dirty="0" smtClean="0"/>
              <a:t>c</a:t>
            </a:r>
            <a:r>
              <a:rPr lang="en-US" dirty="0"/>
              <a:t>) Only II follows </a:t>
            </a:r>
            <a:endParaRPr lang="en-US" dirty="0" smtClean="0"/>
          </a:p>
          <a:p>
            <a:pPr>
              <a:buNone/>
            </a:pPr>
            <a:r>
              <a:rPr lang="en-US" dirty="0" smtClean="0"/>
              <a:t>d</a:t>
            </a:r>
            <a:r>
              <a:rPr lang="en-US" dirty="0"/>
              <a:t>) All follow   </a:t>
            </a:r>
            <a:endParaRPr lang="en-US" dirty="0" smtClean="0"/>
          </a:p>
          <a:p>
            <a:pPr>
              <a:buNone/>
            </a:pPr>
            <a:r>
              <a:rPr lang="en-US" dirty="0" smtClean="0"/>
              <a:t>e</a:t>
            </a:r>
            <a:r>
              <a:rPr lang="en-US" dirty="0"/>
              <a:t>) None follow</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553200"/>
          </a:xfrm>
        </p:spPr>
        <p:txBody>
          <a:bodyPr>
            <a:normAutofit fontScale="77500" lnSpcReduction="20000"/>
          </a:bodyPr>
          <a:lstStyle/>
          <a:p>
            <a:pPr>
              <a:buNone/>
            </a:pPr>
            <a:r>
              <a:rPr lang="en-US" b="1" dirty="0"/>
              <a:t>38. Statements</a:t>
            </a:r>
            <a:r>
              <a:rPr lang="en-US" dirty="0"/>
              <a:t> . </a:t>
            </a:r>
            <a:endParaRPr lang="en-US" dirty="0" smtClean="0"/>
          </a:p>
          <a:p>
            <a:pPr>
              <a:buNone/>
            </a:pPr>
            <a:r>
              <a:rPr lang="en-US" dirty="0" smtClean="0"/>
              <a:t>Some </a:t>
            </a:r>
            <a:r>
              <a:rPr lang="en-US" dirty="0"/>
              <a:t>apartments are flats. </a:t>
            </a:r>
            <a:endParaRPr lang="en-US" dirty="0" smtClean="0"/>
          </a:p>
          <a:p>
            <a:pPr>
              <a:buNone/>
            </a:pPr>
            <a:r>
              <a:rPr lang="en-US" dirty="0" smtClean="0"/>
              <a:t>Some </a:t>
            </a:r>
            <a:r>
              <a:rPr lang="en-US" dirty="0"/>
              <a:t>flats are buildings. </a:t>
            </a:r>
            <a:endParaRPr lang="en-US" dirty="0" smtClean="0"/>
          </a:p>
          <a:p>
            <a:pPr>
              <a:buNone/>
            </a:pPr>
            <a:r>
              <a:rPr lang="en-US" dirty="0" smtClean="0"/>
              <a:t>All </a:t>
            </a:r>
            <a:r>
              <a:rPr lang="en-US" dirty="0"/>
              <a:t>buildings are bungalows. </a:t>
            </a:r>
            <a:endParaRPr lang="en-US" dirty="0" smtClean="0"/>
          </a:p>
          <a:p>
            <a:pPr>
              <a:buNone/>
            </a:pPr>
            <a:r>
              <a:rPr lang="en-US" dirty="0" smtClean="0"/>
              <a:t>All </a:t>
            </a:r>
            <a:r>
              <a:rPr lang="en-US" dirty="0"/>
              <a:t>bungalows are gardens.</a:t>
            </a:r>
          </a:p>
          <a:p>
            <a:pPr>
              <a:buNone/>
            </a:pPr>
            <a:r>
              <a:rPr lang="en-US" b="1" dirty="0"/>
              <a:t>Conclusions</a:t>
            </a:r>
            <a:r>
              <a:rPr lang="en-US" dirty="0"/>
              <a:t> :</a:t>
            </a:r>
          </a:p>
          <a:p>
            <a:pPr>
              <a:buNone/>
            </a:pPr>
            <a:r>
              <a:rPr lang="en-US" dirty="0"/>
              <a:t>I. All apartments being building is a possibility</a:t>
            </a:r>
          </a:p>
          <a:p>
            <a:pPr>
              <a:buNone/>
            </a:pPr>
            <a:r>
              <a:rPr lang="en-US" dirty="0"/>
              <a:t>II. All bungalows are not buildings</a:t>
            </a:r>
          </a:p>
          <a:p>
            <a:pPr>
              <a:buNone/>
            </a:pPr>
            <a:r>
              <a:rPr lang="en-US" dirty="0"/>
              <a:t>III. No flat is garden</a:t>
            </a:r>
            <a:r>
              <a:rPr lang="en-US" dirty="0" smtClean="0"/>
              <a:t>.</a:t>
            </a:r>
          </a:p>
          <a:p>
            <a:pPr>
              <a:buNone/>
            </a:pPr>
            <a:endParaRPr lang="en-US" dirty="0" smtClean="0"/>
          </a:p>
          <a:p>
            <a:pPr>
              <a:buNone/>
            </a:pPr>
            <a:r>
              <a:rPr lang="en-US" dirty="0" smtClean="0"/>
              <a:t>Choose Option:</a:t>
            </a:r>
          </a:p>
          <a:p>
            <a:pPr>
              <a:buNone/>
            </a:pPr>
            <a:r>
              <a:rPr lang="en-US" dirty="0" smtClean="0"/>
              <a:t>a</a:t>
            </a:r>
            <a:r>
              <a:rPr lang="en-US" dirty="0"/>
              <a:t>) None follows </a:t>
            </a:r>
            <a:endParaRPr lang="en-US" dirty="0" smtClean="0"/>
          </a:p>
          <a:p>
            <a:pPr>
              <a:buNone/>
            </a:pPr>
            <a:r>
              <a:rPr lang="en-US" dirty="0" smtClean="0"/>
              <a:t>b</a:t>
            </a:r>
            <a:r>
              <a:rPr lang="en-US" dirty="0"/>
              <a:t>) Only I follows   </a:t>
            </a:r>
            <a:endParaRPr lang="en-US" dirty="0" smtClean="0"/>
          </a:p>
          <a:p>
            <a:pPr>
              <a:buNone/>
            </a:pPr>
            <a:r>
              <a:rPr lang="en-US" dirty="0" smtClean="0"/>
              <a:t>c</a:t>
            </a:r>
            <a:r>
              <a:rPr lang="en-US" dirty="0"/>
              <a:t>) Either I or III follows </a:t>
            </a:r>
            <a:endParaRPr lang="en-US" dirty="0" smtClean="0"/>
          </a:p>
          <a:p>
            <a:pPr>
              <a:buNone/>
            </a:pPr>
            <a:r>
              <a:rPr lang="en-US" dirty="0" smtClean="0"/>
              <a:t>d</a:t>
            </a:r>
            <a:r>
              <a:rPr lang="en-US" dirty="0"/>
              <a:t>) II and III follow  </a:t>
            </a:r>
            <a:endParaRPr lang="en-US" dirty="0" smtClean="0"/>
          </a:p>
          <a:p>
            <a:pPr>
              <a:buNone/>
            </a:pPr>
            <a:r>
              <a:rPr lang="en-US" dirty="0" smtClean="0"/>
              <a:t>e</a:t>
            </a:r>
            <a:r>
              <a:rPr lang="en-US" dirty="0"/>
              <a:t>) None of these</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sz="4800" dirty="0" smtClean="0"/>
              <a:t>THANK YOU</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No </a:t>
            </a:r>
            <a:r>
              <a:rPr lang="en-US" sz="3600" dirty="0"/>
              <a:t>A are B.</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B.</a:t>
            </a:r>
          </a:p>
          <a:p>
            <a:r>
              <a:rPr lang="en-US" dirty="0" smtClean="0"/>
              <a:t>All B are A.</a:t>
            </a:r>
          </a:p>
          <a:p>
            <a:r>
              <a:rPr lang="en-US" dirty="0" smtClean="0"/>
              <a:t>Some A are B.</a:t>
            </a:r>
          </a:p>
          <a:p>
            <a:r>
              <a:rPr lang="en-US" dirty="0" smtClean="0"/>
              <a:t>Some B are A.</a:t>
            </a:r>
          </a:p>
          <a:p>
            <a:r>
              <a:rPr lang="en-US" dirty="0" smtClean="0"/>
              <a:t>No A are B.</a:t>
            </a:r>
          </a:p>
          <a:p>
            <a:r>
              <a:rPr lang="en-US" dirty="0" smtClean="0"/>
              <a:t>No B are A.</a:t>
            </a:r>
          </a:p>
          <a:p>
            <a:r>
              <a:rPr lang="en-US" dirty="0" smtClean="0"/>
              <a:t>Some A are not B.</a:t>
            </a:r>
          </a:p>
          <a:p>
            <a:r>
              <a:rPr lang="en-US" dirty="0" smtClean="0"/>
              <a:t>Some B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12840" y="178560"/>
              <a:ext cx="8599320" cy="5742360"/>
            </p14:xfrm>
          </p:contentPart>
        </mc:Choice>
        <mc:Fallback>
          <p:pic>
            <p:nvPicPr>
              <p:cNvPr id="4" name="Ink 3"/>
              <p:cNvPicPr/>
              <p:nvPr/>
            </p:nvPicPr>
            <p:blipFill>
              <a:blip r:embed="rId3"/>
              <a:stretch>
                <a:fillRect/>
              </a:stretch>
            </p:blipFill>
            <p:spPr>
              <a:xfrm>
                <a:off x="303480" y="169200"/>
                <a:ext cx="8618040" cy="5761080"/>
              </a:xfrm>
              <a:prstGeom prst="rect">
                <a:avLst/>
              </a:prstGeom>
            </p:spPr>
          </p:pic>
        </mc:Fallback>
      </mc:AlternateContent>
    </p:spTree>
    <p:extLst>
      <p:ext uri="{BB962C8B-B14F-4D97-AF65-F5344CB8AC3E}">
        <p14:creationId xmlns:p14="http://schemas.microsoft.com/office/powerpoint/2010/main" val="33985381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 are B</a:t>
            </a:r>
            <a:r>
              <a:rPr lang="en-US" sz="3600" dirty="0" smtClean="0"/>
              <a:t>. All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05560" y="714240"/>
              <a:ext cx="8688960" cy="5429880"/>
            </p14:xfrm>
          </p:contentPart>
        </mc:Choice>
        <mc:Fallback>
          <p:pic>
            <p:nvPicPr>
              <p:cNvPr id="4" name="Ink 3"/>
              <p:cNvPicPr/>
              <p:nvPr/>
            </p:nvPicPr>
            <p:blipFill>
              <a:blip r:embed="rId3"/>
              <a:stretch>
                <a:fillRect/>
              </a:stretch>
            </p:blipFill>
            <p:spPr>
              <a:xfrm>
                <a:off x="196200" y="704880"/>
                <a:ext cx="8707680" cy="5448600"/>
              </a:xfrm>
              <a:prstGeom prst="rect">
                <a:avLst/>
              </a:prstGeom>
            </p:spPr>
          </p:pic>
        </mc:Fallback>
      </mc:AlternateContent>
    </p:spTree>
    <p:extLst>
      <p:ext uri="{BB962C8B-B14F-4D97-AF65-F5344CB8AC3E}">
        <p14:creationId xmlns:p14="http://schemas.microsoft.com/office/powerpoint/2010/main" val="4040205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Some </a:t>
            </a:r>
            <a:r>
              <a:rPr lang="en-US" sz="3600" dirty="0"/>
              <a:t>A are B</a:t>
            </a:r>
            <a:r>
              <a:rPr lang="en-US" sz="3600" dirty="0" smtClean="0"/>
              <a:t>. Some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491480" y="1258920"/>
              <a:ext cx="7501320" cy="4536720"/>
            </p14:xfrm>
          </p:contentPart>
        </mc:Choice>
        <mc:Fallback>
          <p:pic>
            <p:nvPicPr>
              <p:cNvPr id="4" name="Ink 3"/>
              <p:cNvPicPr/>
              <p:nvPr/>
            </p:nvPicPr>
            <p:blipFill>
              <a:blip r:embed="rId3"/>
              <a:stretch>
                <a:fillRect/>
              </a:stretch>
            </p:blipFill>
            <p:spPr>
              <a:xfrm>
                <a:off x="1482120" y="1249560"/>
                <a:ext cx="7520040" cy="4555440"/>
              </a:xfrm>
              <a:prstGeom prst="rect">
                <a:avLst/>
              </a:prstGeom>
            </p:spPr>
          </p:pic>
        </mc:Fallback>
      </mc:AlternateContent>
    </p:spTree>
    <p:extLst>
      <p:ext uri="{BB962C8B-B14F-4D97-AF65-F5344CB8AC3E}">
        <p14:creationId xmlns:p14="http://schemas.microsoft.com/office/powerpoint/2010/main" val="2427089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a:t>
            </a:r>
            <a:r>
              <a:rPr lang="en-US" sz="3600" dirty="0"/>
              <a:t>A are B</a:t>
            </a:r>
            <a:r>
              <a:rPr lang="en-US" sz="3600" dirty="0" smtClean="0"/>
              <a:t>. Some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80840" y="651960"/>
              <a:ext cx="6027840" cy="5188320"/>
            </p14:xfrm>
          </p:contentPart>
        </mc:Choice>
        <mc:Fallback>
          <p:pic>
            <p:nvPicPr>
              <p:cNvPr id="4" name="Ink 3"/>
              <p:cNvPicPr/>
              <p:nvPr/>
            </p:nvPicPr>
            <p:blipFill>
              <a:blip r:embed="rId3"/>
              <a:stretch>
                <a:fillRect/>
              </a:stretch>
            </p:blipFill>
            <p:spPr>
              <a:xfrm>
                <a:off x="2571480" y="642600"/>
                <a:ext cx="6046560" cy="5207040"/>
              </a:xfrm>
              <a:prstGeom prst="rect">
                <a:avLst/>
              </a:prstGeom>
            </p:spPr>
          </p:pic>
        </mc:Fallback>
      </mc:AlternateContent>
    </p:spTree>
    <p:extLst>
      <p:ext uri="{BB962C8B-B14F-4D97-AF65-F5344CB8AC3E}">
        <p14:creationId xmlns:p14="http://schemas.microsoft.com/office/powerpoint/2010/main" val="2048995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sz="3600" b="1" dirty="0"/>
              <a:t>Statement:</a:t>
            </a:r>
            <a:r>
              <a:rPr lang="en-US" sz="3600" dirty="0"/>
              <a:t/>
            </a:r>
            <a:br>
              <a:rPr lang="en-US" sz="3600" dirty="0"/>
            </a:br>
            <a:r>
              <a:rPr lang="en-US" sz="3600" dirty="0" smtClean="0"/>
              <a:t>All B </a:t>
            </a:r>
            <a:r>
              <a:rPr lang="en-US" sz="3600" dirty="0"/>
              <a:t>are </a:t>
            </a:r>
            <a:r>
              <a:rPr lang="en-US" sz="3600" dirty="0" smtClean="0"/>
              <a:t>A. No B are C.</a:t>
            </a:r>
            <a:r>
              <a:rPr lang="en-US" sz="3200" dirty="0"/>
              <a:t/>
            </a:r>
            <a:br>
              <a:rPr lang="en-US" sz="3200" dirty="0"/>
            </a:br>
            <a:endParaRPr lang="en-US" sz="3200"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buNone/>
            </a:pPr>
            <a:r>
              <a:rPr lang="en-US" b="1" dirty="0" smtClean="0"/>
              <a:t>Conclusion:</a:t>
            </a:r>
          </a:p>
          <a:p>
            <a:r>
              <a:rPr lang="en-US" dirty="0" smtClean="0"/>
              <a:t>All A are C.</a:t>
            </a:r>
          </a:p>
          <a:p>
            <a:r>
              <a:rPr lang="en-US" dirty="0" smtClean="0"/>
              <a:t>All C are A.</a:t>
            </a:r>
          </a:p>
          <a:p>
            <a:r>
              <a:rPr lang="en-US" dirty="0" smtClean="0"/>
              <a:t>Some A are C.</a:t>
            </a:r>
          </a:p>
          <a:p>
            <a:r>
              <a:rPr lang="en-US" dirty="0" smtClean="0"/>
              <a:t>Some C are A.</a:t>
            </a:r>
          </a:p>
          <a:p>
            <a:r>
              <a:rPr lang="en-US" dirty="0" smtClean="0"/>
              <a:t>No A are C.</a:t>
            </a:r>
          </a:p>
          <a:p>
            <a:r>
              <a:rPr lang="en-US" dirty="0" smtClean="0"/>
              <a:t>No C are A.</a:t>
            </a:r>
          </a:p>
          <a:p>
            <a:r>
              <a:rPr lang="en-US" dirty="0" smtClean="0"/>
              <a:t>Some A are not C.</a:t>
            </a:r>
          </a:p>
          <a:p>
            <a:r>
              <a:rPr lang="en-US" dirty="0" smtClean="0"/>
              <a:t>Some C are not A.</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68004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1834</Words>
  <Application>Microsoft Office PowerPoint</Application>
  <PresentationFormat>On-screen Show (4:3)</PresentationFormat>
  <Paragraphs>423</Paragraphs>
  <Slides>49</Slides>
  <Notes>0</Notes>
  <HiddenSlides>5</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SYLLOGISM</vt:lpstr>
      <vt:lpstr>Statement: All Ants are Bats. All Cats are Bats. </vt:lpstr>
      <vt:lpstr>Statement: All A are B. </vt:lpstr>
      <vt:lpstr>Statement: Some A are B. </vt:lpstr>
      <vt:lpstr>Statement: No A are B. </vt:lpstr>
      <vt:lpstr>Statement: All A are B. All B are C </vt:lpstr>
      <vt:lpstr>Statement: Some A are B. Some B are C </vt:lpstr>
      <vt:lpstr>Statement: All A are B. Some B are C </vt:lpstr>
      <vt:lpstr>Statement: All B are A. No B are C. </vt:lpstr>
      <vt:lpstr>Statement: All A are B. No B are C. </vt:lpstr>
      <vt:lpstr>Statement: Some A are B. No B are C. </vt:lpstr>
      <vt:lpstr>Statement: All A are B. All C are B.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SYLLOGISM</dc:title>
  <dc:creator>GEU</dc:creator>
  <cp:lastModifiedBy>lenovo</cp:lastModifiedBy>
  <cp:revision>15</cp:revision>
  <dcterms:created xsi:type="dcterms:W3CDTF">2022-04-11T06:51:25Z</dcterms:created>
  <dcterms:modified xsi:type="dcterms:W3CDTF">2024-08-06T14:30:53Z</dcterms:modified>
</cp:coreProperties>
</file>