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59" r:id="rId5"/>
    <p:sldId id="260" r:id="rId6"/>
    <p:sldId id="25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6354-64BF-8442-D17A-93EC89A4E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32320-97F2-35BC-F7EF-0C749228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1F16-3173-C65B-5599-016DD014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25B6-7ECE-4D9B-7529-E349D116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878FE-FEBA-B550-1CCD-BDAE3437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3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8545-45BD-4164-346F-EEEE668F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DDF32-EDBD-BC0F-46EA-B049B8E8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5931-330B-5291-B991-7BE2782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117B-B583-2D2D-C58F-01711200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229D-CE91-4E97-98BC-D72CA24B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3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9B578-FE11-2A75-AD0E-CBCD9F685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8C112-E184-9593-2498-39942DE3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D66C-0589-FE0D-91E5-E136A86A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2A9E-6440-F779-B883-9C3A227D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2B2C-4D19-B706-75CC-FC53961C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6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D6C6-A6ED-24CC-91A3-A7CADEFA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3F26-051A-F943-F713-E18DE8A2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D29B-1370-CA82-85C9-89179BA1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12BC-A0B8-9D88-FDE8-C871D21A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25125-9677-9696-C48D-CF75AFDC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3772-6AA6-D3A3-EBDE-E8CA339D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4AC4-079D-D1A1-4CDB-6FDFFADE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BA50-470B-397E-09CF-7DBD6C9B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69D0-F72C-3993-3B92-624A34AC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E22C-BB09-D6B6-1C1B-9763610A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4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452E-679B-484B-B5D0-89F50247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907E-5DA2-37EC-090F-27D848F25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F138B-C948-AE69-1B26-1D2E97A61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5C9D3-D293-3BAA-CF88-8679180D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0B99-D426-DE14-F311-00BAA6A8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88F3D-2505-2E06-00C6-77CF8EC9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8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BC01-D59C-4687-CFD2-6AD94FE4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512D6-71B4-9245-06E8-3D090555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75683-50A2-C611-F122-CA7D88F43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9F11B-BDD6-13A2-2C04-2492936C3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5FC0-1168-A2BC-7E41-8CA9B7FA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5591E-17EA-A6F9-36A2-59D2564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1F835-79F7-3810-C6BA-E225AF8E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F2D36-9C64-51DF-B751-B4F5DF7E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F3EC-13D2-F9AE-06B1-FCBB9BAA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54572-EEC6-7E78-CB5A-6D2A22BB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9AED7-E43C-A424-43A9-F6E0DFEE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B3E9-ADE4-2D06-B747-A5951F64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31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F195F-79C2-7E93-BEFF-E037B4D8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09889-358B-CB7C-6C44-6F5ABE51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4E2BD-F59C-C008-FADD-E11F8731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161-6D12-FEEA-95E1-042F725F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6FF8-439D-2628-9D9D-705D8B82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9CDD0-DCD4-999F-8D21-A5F7D91B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6EED-ED75-6507-A9C9-D9AF93B8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5AEEE-0609-4381-DBFC-BE8B814E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F3F68-D1E0-BA36-A1D5-5B871402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A0F7-EBA6-C22D-D5DB-63157615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74FAD-4689-12C5-75EE-0302D3787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FA0D-EF46-5029-52D8-B5F0A86F4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75D9-D07F-682A-5767-159A514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66F-90F7-B6CF-8A41-844D05DE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70C8-C63E-214F-5DD0-C41691A9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DCF50-3181-936C-0067-757B4696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C908-25DA-16AC-987F-535CB336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5DB2A-73AC-7FCB-F7ED-DEF4C2228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714E-A53F-4502-A001-BC1512A47913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F521-A633-8D44-B33E-EA67C0183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003A-553F-F7AB-705F-1B572B7CC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F491-8A6F-416D-8CB7-7F37217F5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9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3ACA0-B70F-8705-9BC1-1D2251D7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72" y="1749338"/>
            <a:ext cx="7893456" cy="3359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B60AE8-9BAF-3171-23B6-E66653A91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72" y="2071051"/>
            <a:ext cx="8179220" cy="3162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7782B-DD44-1A0D-18AC-A23B97591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72" y="1749338"/>
            <a:ext cx="7893456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1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D3734-EC06-A4B1-AF59-896D70DE1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43" y="1320691"/>
            <a:ext cx="8064914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3DDD-9058-3D32-827C-07EA8E4E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1847768"/>
            <a:ext cx="8179220" cy="3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2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0330E-F41F-52F5-ED74-ADB580E19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44" y="1212736"/>
            <a:ext cx="8014112" cy="44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3503-A166-7C64-2F64-5CDA322F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94" y="1279414"/>
            <a:ext cx="8001411" cy="42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A39B1-F66B-F5F5-5934-3820C26E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20" y="1441348"/>
            <a:ext cx="7956959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8750D-79A4-07E7-6EDA-AC2B3510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88" y="1485800"/>
            <a:ext cx="7258423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6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A1513-D94E-4F55-4E90-A1DA517C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22" y="1434997"/>
            <a:ext cx="7880755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7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673D3-FCB5-7D25-D487-9178156F1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4" y="1419121"/>
            <a:ext cx="859199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1E7A0-C719-A553-E519-857E2B02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18" y="1755689"/>
            <a:ext cx="8033163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9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Singh</dc:creator>
  <cp:lastModifiedBy>Gaurav Singh GU0815022312</cp:lastModifiedBy>
  <cp:revision>3</cp:revision>
  <dcterms:created xsi:type="dcterms:W3CDTF">2024-01-24T14:08:45Z</dcterms:created>
  <dcterms:modified xsi:type="dcterms:W3CDTF">2024-08-03T13:26:41Z</dcterms:modified>
</cp:coreProperties>
</file>