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extLst>
      <p:ext uri="{BB962C8B-B14F-4D97-AF65-F5344CB8AC3E}">
        <p14:creationId xmlns:p14="http://schemas.microsoft.com/office/powerpoint/2010/main" val="26358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4002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039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8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950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467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33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00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9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640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480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04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7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5"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B61BEF0D-F0BB-DE4B-95CE-6DB70DBA9567}" type="datetimeFigureOut">
              <a:rPr lang="en-US" smtClean="0"/>
              <a:pPr/>
              <a:t>1/12/2022</a:t>
            </a:fld>
            <a:endParaRPr lang="en-US"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602208"/>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2400" dirty="0" smtClean="0">
                <a:solidFill>
                  <a:schemeClr val="tx2">
                    <a:lumMod val="60000"/>
                    <a:lumOff val="40000"/>
                  </a:schemeClr>
                </a:solidFill>
              </a:rPr>
              <a:t>Presented by-  </a:t>
            </a:r>
          </a:p>
          <a:p>
            <a:r>
              <a:rPr lang="en-US" sz="2400" dirty="0" err="1" smtClean="0"/>
              <a:t>Kandala</a:t>
            </a:r>
            <a:r>
              <a:rPr lang="en-US" sz="2400" dirty="0" smtClean="0"/>
              <a:t> </a:t>
            </a:r>
            <a:r>
              <a:rPr lang="en-US" sz="2400" dirty="0" smtClean="0"/>
              <a:t>Chetan Kumar</a:t>
            </a:r>
          </a:p>
          <a:p>
            <a:r>
              <a:rPr lang="en-US" sz="2400" dirty="0" err="1" smtClean="0"/>
              <a:t>Supriya</a:t>
            </a:r>
            <a:endParaRPr lang="en-IN" sz="2400" dirty="0"/>
          </a:p>
        </p:txBody>
      </p:sp>
      <p:sp>
        <p:nvSpPr>
          <p:cNvPr id="2" name="Title 1"/>
          <p:cNvSpPr>
            <a:spLocks noGrp="1"/>
          </p:cNvSpPr>
          <p:nvPr>
            <p:ph type="ctrTitle"/>
          </p:nvPr>
        </p:nvSpPr>
        <p:spPr>
          <a:xfrm>
            <a:off x="2460875" y="951388"/>
            <a:ext cx="6863849" cy="2028305"/>
          </a:xfrm>
        </p:spPr>
        <p:txBody>
          <a:bodyPr/>
          <a:lstStyle/>
          <a:p>
            <a:r>
              <a:rPr lang="en-US" sz="4400" dirty="0" smtClean="0"/>
              <a:t>Airline Reservation System</a:t>
            </a:r>
            <a:br>
              <a:rPr lang="en-US" sz="4400" dirty="0" smtClean="0"/>
            </a:br>
            <a:r>
              <a:rPr lang="en-US" sz="4400" dirty="0" smtClean="0"/>
              <a:t/>
            </a:r>
            <a:br>
              <a:rPr lang="en-US" sz="4400" dirty="0" smtClean="0"/>
            </a:br>
            <a:r>
              <a:rPr lang="en-US" sz="4400" dirty="0" smtClean="0"/>
              <a:t>PRESENTATION        </a:t>
            </a:r>
            <a:endParaRPr lang="en-IN" sz="4400" dirty="0"/>
          </a:p>
        </p:txBody>
      </p:sp>
    </p:spTree>
    <p:extLst>
      <p:ext uri="{BB962C8B-B14F-4D97-AF65-F5344CB8AC3E}">
        <p14:creationId xmlns:p14="http://schemas.microsoft.com/office/powerpoint/2010/main" val="225741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2400" dirty="0" smtClean="0"/>
              <a:t>This airline reservation system which enable customers to check the availability ticket and book their ticket.</a:t>
            </a:r>
          </a:p>
          <a:p>
            <a:r>
              <a:rPr lang="en-US" sz="2400" dirty="0" smtClean="0"/>
              <a:t>It makes the customer easy to get ticket online instead of queue up to buy the ticket.</a:t>
            </a:r>
            <a:endParaRPr lang="en-IN" sz="2400" dirty="0"/>
          </a:p>
        </p:txBody>
      </p:sp>
    </p:spTree>
    <p:extLst>
      <p:ext uri="{BB962C8B-B14F-4D97-AF65-F5344CB8AC3E}">
        <p14:creationId xmlns:p14="http://schemas.microsoft.com/office/powerpoint/2010/main" val="339713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098" y="2629593"/>
            <a:ext cx="8596668" cy="1320800"/>
          </a:xfrm>
        </p:spPr>
        <p:txBody>
          <a:bodyPr>
            <a:normAutofit/>
          </a:bodyPr>
          <a:lstStyle/>
          <a:p>
            <a:r>
              <a:rPr lang="en-US" sz="4800" dirty="0" smtClean="0"/>
              <a:t>THANK YOU</a:t>
            </a:r>
            <a:endParaRPr lang="en-IN" sz="4800" dirty="0"/>
          </a:p>
        </p:txBody>
      </p:sp>
    </p:spTree>
    <p:extLst>
      <p:ext uri="{BB962C8B-B14F-4D97-AF65-F5344CB8AC3E}">
        <p14:creationId xmlns:p14="http://schemas.microsoft.com/office/powerpoint/2010/main" val="69203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rmAutofit/>
          </a:bodyPr>
          <a:lstStyle/>
          <a:p>
            <a:r>
              <a:rPr lang="en-US" sz="2400" dirty="0" smtClean="0"/>
              <a:t>Objective </a:t>
            </a:r>
          </a:p>
          <a:p>
            <a:r>
              <a:rPr lang="en-US" sz="2400" dirty="0" smtClean="0"/>
              <a:t>Modules</a:t>
            </a:r>
          </a:p>
          <a:p>
            <a:r>
              <a:rPr lang="en-US" sz="2400" dirty="0" smtClean="0"/>
              <a:t>Hardware and software Requirements</a:t>
            </a:r>
          </a:p>
          <a:p>
            <a:r>
              <a:rPr lang="en-US" sz="2400" dirty="0" smtClean="0"/>
              <a:t>Need of airline system</a:t>
            </a:r>
          </a:p>
          <a:p>
            <a:r>
              <a:rPr lang="en-US" sz="2400" dirty="0" smtClean="0"/>
              <a:t>Scope of Airline System</a:t>
            </a:r>
          </a:p>
          <a:p>
            <a:r>
              <a:rPr lang="en-US" sz="2400" dirty="0" smtClean="0"/>
              <a:t>Conclusion and Future Scope</a:t>
            </a:r>
            <a:endParaRPr lang="en-IN" sz="2400" dirty="0"/>
          </a:p>
        </p:txBody>
      </p:sp>
    </p:spTree>
    <p:extLst>
      <p:ext uri="{BB962C8B-B14F-4D97-AF65-F5344CB8AC3E}">
        <p14:creationId xmlns:p14="http://schemas.microsoft.com/office/powerpoint/2010/main" val="203194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645622"/>
          </a:xfrm>
        </p:spPr>
        <p:txBody>
          <a:bodyPr>
            <a:normAutofit fontScale="90000"/>
          </a:bodyPr>
          <a:lstStyle/>
          <a:p>
            <a:r>
              <a:rPr lang="en-US" dirty="0" smtClean="0"/>
              <a:t>Objective</a:t>
            </a:r>
            <a:endParaRPr lang="en-IN" dirty="0"/>
          </a:p>
        </p:txBody>
      </p:sp>
      <p:sp>
        <p:nvSpPr>
          <p:cNvPr id="3" name="Text Placeholder 2"/>
          <p:cNvSpPr>
            <a:spLocks noGrp="1"/>
          </p:cNvSpPr>
          <p:nvPr>
            <p:ph type="body" idx="1"/>
          </p:nvPr>
        </p:nvSpPr>
        <p:spPr>
          <a:xfrm>
            <a:off x="677335" y="1720735"/>
            <a:ext cx="8596668" cy="4320627"/>
          </a:xfrm>
        </p:spPr>
        <p:txBody>
          <a:bodyPr/>
          <a:lstStyle/>
          <a:p>
            <a:endParaRPr lang="en-US" dirty="0" smtClean="0"/>
          </a:p>
          <a:p>
            <a:r>
              <a:rPr lang="en-US" sz="2400" dirty="0" smtClean="0"/>
              <a:t>Arline Reservation System contains the detail of passengers their reservations and </a:t>
            </a:r>
            <a:r>
              <a:rPr lang="en-US" sz="2400" dirty="0"/>
              <a:t>t</a:t>
            </a:r>
            <a:r>
              <a:rPr lang="en-US" sz="2400" dirty="0" smtClean="0"/>
              <a:t>icket records .An airline inventory contains all passengers information with their reservation seats.</a:t>
            </a:r>
          </a:p>
          <a:p>
            <a:r>
              <a:rPr lang="en-US" sz="2400" dirty="0" smtClean="0"/>
              <a:t>(ARS) is a computerized system used to store and retrieve information and manage their reservation information.</a:t>
            </a:r>
          </a:p>
          <a:p>
            <a:endParaRPr lang="en-US" sz="2800" dirty="0"/>
          </a:p>
          <a:p>
            <a:endParaRPr lang="en-IN" dirty="0"/>
          </a:p>
        </p:txBody>
      </p:sp>
    </p:spTree>
    <p:extLst>
      <p:ext uri="{BB962C8B-B14F-4D97-AF65-F5344CB8AC3E}">
        <p14:creationId xmlns:p14="http://schemas.microsoft.com/office/powerpoint/2010/main" val="429150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MODULES</a:t>
            </a:r>
            <a:endParaRPr lang="en-IN" sz="4400" dirty="0"/>
          </a:p>
        </p:txBody>
      </p:sp>
      <p:sp>
        <p:nvSpPr>
          <p:cNvPr id="3" name="Content Placeholder 2"/>
          <p:cNvSpPr>
            <a:spLocks noGrp="1"/>
          </p:cNvSpPr>
          <p:nvPr>
            <p:ph idx="1"/>
          </p:nvPr>
        </p:nvSpPr>
        <p:spPr/>
        <p:txBody>
          <a:bodyPr>
            <a:normAutofit/>
          </a:bodyPr>
          <a:lstStyle/>
          <a:p>
            <a:r>
              <a:rPr lang="en-US" sz="2400" dirty="0" smtClean="0"/>
              <a:t>Passenger module</a:t>
            </a:r>
          </a:p>
          <a:p>
            <a:endParaRPr lang="en-US" sz="2400" dirty="0" smtClean="0"/>
          </a:p>
          <a:p>
            <a:r>
              <a:rPr lang="en-US" sz="2400" dirty="0" smtClean="0"/>
              <a:t>Administrative module</a:t>
            </a:r>
            <a:endParaRPr lang="en-IN" sz="2400" dirty="0"/>
          </a:p>
        </p:txBody>
      </p:sp>
    </p:spTree>
    <p:extLst>
      <p:ext uri="{BB962C8B-B14F-4D97-AF65-F5344CB8AC3E}">
        <p14:creationId xmlns:p14="http://schemas.microsoft.com/office/powerpoint/2010/main" val="29134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Passenger module</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First we ask passengers to give his detail</a:t>
            </a:r>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Then we allow passengers to reserve their seat.</a:t>
            </a:r>
          </a:p>
          <a:p>
            <a:pPr>
              <a:buFont typeface="Wingdings" panose="05000000000000000000" pitchFamily="2" charset="2"/>
              <a:buChar char="Ø"/>
            </a:pPr>
            <a:endParaRPr lang="en-US" sz="2400" dirty="0"/>
          </a:p>
          <a:p>
            <a:pPr>
              <a:buFont typeface="Wingdings" panose="05000000000000000000" pitchFamily="2" charset="2"/>
              <a:buChar char="Ø"/>
            </a:pPr>
            <a:r>
              <a:rPr lang="en-US" sz="2400" dirty="0" smtClean="0"/>
              <a:t>Then he/she has given a reservation number.</a:t>
            </a:r>
          </a:p>
        </p:txBody>
      </p:sp>
    </p:spTree>
    <p:extLst>
      <p:ext uri="{BB962C8B-B14F-4D97-AF65-F5344CB8AC3E}">
        <p14:creationId xmlns:p14="http://schemas.microsoft.com/office/powerpoint/2010/main" val="208180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module </a:t>
            </a:r>
            <a:endParaRPr lang="en-IN" dirty="0"/>
          </a:p>
        </p:txBody>
      </p:sp>
      <p:sp>
        <p:nvSpPr>
          <p:cNvPr id="3" name="Content Placeholder 2"/>
          <p:cNvSpPr>
            <a:spLocks noGrp="1"/>
          </p:cNvSpPr>
          <p:nvPr>
            <p:ph idx="1"/>
          </p:nvPr>
        </p:nvSpPr>
        <p:spPr/>
        <p:txBody>
          <a:bodyPr/>
          <a:lstStyle/>
          <a:p>
            <a:pPr marL="0" indent="0" algn="just">
              <a:buNone/>
            </a:pPr>
            <a:r>
              <a:rPr lang="en-US" dirty="0" smtClean="0"/>
              <a:t>	</a:t>
            </a:r>
            <a:r>
              <a:rPr lang="en-US" sz="2400" dirty="0" smtClean="0"/>
              <a:t>It is provided for the sake of administrators to manage 	the site and 	administrate the content at regular 	intervals </a:t>
            </a:r>
          </a:p>
          <a:p>
            <a:pPr marL="0" indent="0" algn="just">
              <a:buNone/>
            </a:pPr>
            <a:r>
              <a:rPr lang="en-US" sz="2400" dirty="0" smtClean="0"/>
              <a:t>	The major operations include in this module are:</a:t>
            </a:r>
          </a:p>
          <a:p>
            <a:pPr>
              <a:buFont typeface="Wingdings" panose="05000000000000000000" pitchFamily="2" charset="2"/>
              <a:buChar char="Ø"/>
            </a:pPr>
            <a:r>
              <a:rPr lang="en-US" sz="2400" dirty="0" smtClean="0"/>
              <a:t>Maintain the reservation system</a:t>
            </a:r>
          </a:p>
          <a:p>
            <a:pPr>
              <a:buFont typeface="Wingdings" panose="05000000000000000000" pitchFamily="2" charset="2"/>
              <a:buChar char="Ø"/>
            </a:pPr>
            <a:r>
              <a:rPr lang="en-US" sz="2400" dirty="0" smtClean="0"/>
              <a:t>View the passenger list</a:t>
            </a:r>
          </a:p>
          <a:p>
            <a:pPr>
              <a:buFont typeface="Wingdings" panose="05000000000000000000" pitchFamily="2" charset="2"/>
              <a:buChar char="Ø"/>
            </a:pPr>
            <a:r>
              <a:rPr lang="en-US" sz="2400" dirty="0" smtClean="0"/>
              <a:t>View the available seats in the flight</a:t>
            </a:r>
          </a:p>
          <a:p>
            <a:pPr>
              <a:buFont typeface="Wingdings" panose="05000000000000000000" pitchFamily="2" charset="2"/>
              <a:buChar char="Ø"/>
            </a:pPr>
            <a:r>
              <a:rPr lang="en-US" sz="2400" dirty="0" smtClean="0"/>
              <a:t>Cancel the ticket</a:t>
            </a:r>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95776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requirements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sz="2400" dirty="0" smtClean="0">
                <a:solidFill>
                  <a:schemeClr val="accent2">
                    <a:lumMod val="75000"/>
                  </a:schemeClr>
                </a:solidFill>
              </a:rPr>
              <a:t>Hardware requirements</a:t>
            </a:r>
          </a:p>
          <a:p>
            <a:pPr>
              <a:buFont typeface="Wingdings" panose="05000000000000000000" pitchFamily="2" charset="2"/>
              <a:buChar char="Ø"/>
            </a:pPr>
            <a:r>
              <a:rPr lang="en-US" sz="2400" dirty="0" smtClean="0"/>
              <a:t>Processor Pentium 3 and above</a:t>
            </a:r>
          </a:p>
          <a:p>
            <a:pPr>
              <a:buFont typeface="Wingdings" panose="05000000000000000000" pitchFamily="2" charset="2"/>
              <a:buChar char="Ø"/>
            </a:pPr>
            <a:r>
              <a:rPr lang="en-US" sz="2400" dirty="0" smtClean="0"/>
              <a:t>RAM 256 GB</a:t>
            </a:r>
          </a:p>
          <a:p>
            <a:pPr>
              <a:buFont typeface="Wingdings" panose="05000000000000000000" pitchFamily="2" charset="2"/>
              <a:buChar char="Ø"/>
            </a:pPr>
            <a:r>
              <a:rPr lang="en-US" sz="2400" dirty="0" smtClean="0"/>
              <a:t>Hard disk 40GB</a:t>
            </a:r>
          </a:p>
          <a:p>
            <a:pPr>
              <a:buFont typeface="Wingdings" panose="05000000000000000000" pitchFamily="2" charset="2"/>
              <a:buChar char="Ø"/>
            </a:pPr>
            <a:endParaRPr lang="en-US" sz="2400" dirty="0" smtClean="0"/>
          </a:p>
          <a:p>
            <a:pPr marL="0" indent="0">
              <a:buNone/>
            </a:pPr>
            <a:r>
              <a:rPr lang="en-US" sz="2400" dirty="0" smtClean="0"/>
              <a:t>	</a:t>
            </a:r>
            <a:r>
              <a:rPr lang="en-US" sz="2400" dirty="0" smtClean="0">
                <a:solidFill>
                  <a:schemeClr val="accent2">
                    <a:lumMod val="75000"/>
                  </a:schemeClr>
                </a:solidFill>
              </a:rPr>
              <a:t>Software Requirements</a:t>
            </a:r>
          </a:p>
          <a:p>
            <a:pPr>
              <a:buFont typeface="Wingdings" panose="05000000000000000000" pitchFamily="2" charset="2"/>
              <a:buChar char="Ø"/>
            </a:pPr>
            <a:r>
              <a:rPr lang="en-US" sz="2400" dirty="0" smtClean="0"/>
              <a:t>Operating system windows 2000 and more</a:t>
            </a:r>
          </a:p>
          <a:p>
            <a:pPr>
              <a:buFont typeface="Wingdings" panose="05000000000000000000" pitchFamily="2" charset="2"/>
              <a:buChar char="Ø"/>
            </a:pPr>
            <a:r>
              <a:rPr lang="en-US" sz="2400" dirty="0" smtClean="0"/>
              <a:t>Dev </a:t>
            </a:r>
            <a:r>
              <a:rPr lang="en-US" sz="2400" dirty="0" err="1" smtClean="0"/>
              <a:t>c++</a:t>
            </a:r>
            <a:r>
              <a:rPr lang="en-US" sz="2400" dirty="0" smtClean="0"/>
              <a:t> , code blocks</a:t>
            </a:r>
          </a:p>
          <a:p>
            <a:pPr marL="0" indent="0">
              <a:buNone/>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60682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airline reservation system</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400" dirty="0" smtClean="0"/>
              <a:t>A few factors that direct up to develop a new system are given below:-</a:t>
            </a:r>
          </a:p>
          <a:p>
            <a:pPr>
              <a:buFont typeface="Wingdings" panose="05000000000000000000" pitchFamily="2" charset="2"/>
              <a:buChar char="Ø"/>
            </a:pPr>
            <a:r>
              <a:rPr lang="en-US" sz="2400" dirty="0" smtClean="0"/>
              <a:t>Fast System</a:t>
            </a:r>
          </a:p>
          <a:p>
            <a:pPr>
              <a:buFont typeface="Wingdings" panose="05000000000000000000" pitchFamily="2" charset="2"/>
              <a:buChar char="Ø"/>
            </a:pPr>
            <a:r>
              <a:rPr lang="en-US" sz="2400" dirty="0" smtClean="0"/>
              <a:t>Accuracy</a:t>
            </a:r>
          </a:p>
          <a:p>
            <a:pPr>
              <a:buFont typeface="Wingdings" panose="05000000000000000000" pitchFamily="2" charset="2"/>
              <a:buChar char="Ø"/>
            </a:pPr>
            <a:r>
              <a:rPr lang="en-US" sz="2400" dirty="0" smtClean="0"/>
              <a:t>Reliability</a:t>
            </a:r>
          </a:p>
          <a:p>
            <a:pPr>
              <a:buFont typeface="Wingdings" panose="05000000000000000000" pitchFamily="2" charset="2"/>
              <a:buChar char="Ø"/>
            </a:pPr>
            <a:r>
              <a:rPr lang="en-US" sz="2400" dirty="0" smtClean="0"/>
              <a:t>Informative</a:t>
            </a:r>
          </a:p>
          <a:p>
            <a:pPr>
              <a:buFont typeface="Wingdings" panose="05000000000000000000" pitchFamily="2" charset="2"/>
              <a:buChar char="Ø"/>
            </a:pPr>
            <a:r>
              <a:rPr lang="en-US" sz="2400" dirty="0" smtClean="0"/>
              <a:t>Reservation and cancellation from any where and any place</a:t>
            </a:r>
          </a:p>
          <a:p>
            <a:pPr>
              <a:buFont typeface="Wingdings" panose="05000000000000000000" pitchFamily="2" charset="2"/>
              <a:buChar char="Ø"/>
            </a:pPr>
            <a:r>
              <a:rPr lang="en-US" sz="2400" dirty="0" smtClean="0"/>
              <a:t>Secured</a:t>
            </a:r>
            <a:endParaRPr lang="en-IN" sz="2400" dirty="0"/>
          </a:p>
        </p:txBody>
      </p:sp>
    </p:spTree>
    <p:extLst>
      <p:ext uri="{BB962C8B-B14F-4D97-AF65-F5344CB8AC3E}">
        <p14:creationId xmlns:p14="http://schemas.microsoft.com/office/powerpoint/2010/main" val="366662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purpose</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sz="2400" dirty="0" smtClean="0"/>
              <a:t>Airline reservation system makes the life of passengers very easy as they don’t need to stand in queue for getting their seats reserved and they can easily make reservations on any airline just from a single system.</a:t>
            </a:r>
          </a:p>
          <a:p>
            <a:pPr marL="0" indent="0">
              <a:buNone/>
            </a:pPr>
            <a:r>
              <a:rPr lang="en-US" sz="2400" dirty="0" smtClean="0"/>
              <a:t>The purpose of airline reservation system is to build an application program which airline could use to manage the reservation of airline tickets.</a:t>
            </a:r>
            <a:endParaRPr lang="en-IN" sz="2400" dirty="0"/>
          </a:p>
        </p:txBody>
      </p:sp>
    </p:spTree>
    <p:extLst>
      <p:ext uri="{BB962C8B-B14F-4D97-AF65-F5344CB8AC3E}">
        <p14:creationId xmlns:p14="http://schemas.microsoft.com/office/powerpoint/2010/main" val="3761995581"/>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tf00001187</Template>
  <TotalTime>102</TotalTime>
  <Words>335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Narrow</vt:lpstr>
      <vt:lpstr>Wingdings</vt:lpstr>
      <vt:lpstr>Horizon</vt:lpstr>
      <vt:lpstr>Airline Reservation System  PRESENTATION        </vt:lpstr>
      <vt:lpstr>CONTENTS</vt:lpstr>
      <vt:lpstr>Objective</vt:lpstr>
      <vt:lpstr>MODULES</vt:lpstr>
      <vt:lpstr>Passenger module</vt:lpstr>
      <vt:lpstr>Administrative module </vt:lpstr>
      <vt:lpstr>Hardware and software requirements</vt:lpstr>
      <vt:lpstr>Need of airline reservation system </vt:lpstr>
      <vt:lpstr>Scope and purpose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RISHI</dc:creator>
  <cp:lastModifiedBy>chetan kumar</cp:lastModifiedBy>
  <cp:revision>10</cp:revision>
  <dcterms:created xsi:type="dcterms:W3CDTF">2021-12-20T15:07:54Z</dcterms:created>
  <dcterms:modified xsi:type="dcterms:W3CDTF">2022-01-12T07:07:58Z</dcterms:modified>
</cp:coreProperties>
</file>