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CBBE-B24F-86D9-1D42-7ADC49F22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8371C-4054-1E24-D304-33A57757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E22FC-A891-9991-B3E9-29D84642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A17F-5002-FC7C-29AC-11E23D5C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30C-451D-5DE3-F4A2-80DFF35D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0F41-4DC8-A5C8-CFBE-ACC477DB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B97A-8F7D-1E4B-3232-CF2113B0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5BC6-06C7-D203-895B-95BCB192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EFF7-3D98-C631-796B-3827093D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66D03-A128-6FCE-6353-CEFD0861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8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DA28E-A02B-1170-6C5C-E39DBAA98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6D9F0-18CA-B43D-9BD3-F7D572A18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7F9B-8B20-5C1E-2D26-E492FEC7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B782-084C-0FC1-8749-EB3B2B42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274A-C29A-4F03-3A8F-45C7C062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D2E2-B1FD-4DD1-D874-2D32BC25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84DB-E44D-41FE-9A01-850234E3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DA04-5D08-3F8A-C8BE-0ECF38F8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9388-CD01-B43D-1D76-8C8A93A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555B-5914-724A-0D51-9537A222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FF96-ED40-8BCC-ACF1-34221795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8416-6820-105E-E377-2B0F269B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DB4-C25D-8C77-28B2-8686DB55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E593-B46B-4A5A-81F2-BA827B7D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1E8B-3596-EA44-1F22-C715FD7A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A63E-E3B8-8B62-DCAC-BCABD14D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0623-3CB8-853A-2B8E-CD672CB46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D4151-CDF3-D057-432A-C1506A0DD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4CA8-A9CB-8919-D436-96947725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506A-F95E-44F2-3767-D1748065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0CA0B-3E87-1EB9-3817-D4667974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EE16-C7F5-A648-D82D-31391B74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8AD81-3BC6-9163-7139-C9FB09590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B39E4-016C-BEF3-AAD5-82A1BB28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8E162-C707-AEE4-E159-F2C07ABF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40B3A-9FEB-6CC3-0D04-B4242616E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87640-C0E0-B88C-DE44-3088202B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FCB96-D9B9-E367-93BB-C46FC53E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30356-7C41-CAA4-C5E7-BBE6FAEA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D8FF-324C-66FF-5701-4C80AEC6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40BF9-CB8F-A2CB-BD3A-8559D1CD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851B-BEC4-ADF6-AA67-DE008570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C90B-85D0-8197-78DE-DC89D72E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E2334-FBCA-C856-082B-9773C539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5C905-D6C3-30CA-FA31-C97666D6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31B4-EB5C-AEDE-A8B5-F39E1B52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8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8648-51FD-313D-272B-CCB0549B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6B97-0A47-21C6-5C07-9665D059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5F73D-6A54-1FDD-CF2E-E00CC3348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BD7DB-178E-E402-9679-E1B9BD52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3A136-96FB-CC88-73F2-C4B7F63D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1C0E2-8862-826D-3120-397313D1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BD46-5196-A554-29E5-D62D759A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9100F-36AC-1DF4-DC9F-B54CB3E5B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F53E0-44B6-2CEB-ED3D-C9B6795E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E1D2-9760-9DAA-68FB-C3833155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470F-10F5-9E2F-608D-DC9CD12A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0CB6F-8641-29A8-B869-9630D832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2C469-DAC9-68C0-2D70-263A2242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F9347-65B4-BEC0-B010-4440A6D0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249B-A84A-70F1-11C2-7DE1A428C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2804-0BCD-44A2-A3BF-5A93FEC370F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6824-986F-A88B-B7E7-F5CEEEFE9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ECC5-2B22-E25D-2371-C5C11AB49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9997-251F-4C75-9959-5D11961DF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BE42-C73E-99E9-75B1-2A2EAC36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Cloud Computing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99A7-8AE6-5AAB-CD78-8F91E5E7D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Submitted by,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Supriya P (2023TM93755)</a:t>
            </a:r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8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417544" y="857239"/>
            <a:ext cx="86424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i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the benefits post adoption</a:t>
            </a:r>
            <a:endParaRPr lang="en-US" sz="1800" i="1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963AF-C339-510E-06AC-11263974D865}"/>
              </a:ext>
            </a:extLst>
          </p:cNvPr>
          <p:cNvSpPr txBox="1"/>
          <p:nvPr/>
        </p:nvSpPr>
        <p:spPr>
          <a:xfrm>
            <a:off x="1119674" y="1647407"/>
            <a:ext cx="8490857" cy="4186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different modalities, such as CT scanners, angiography and mammography equipment for example can be processed and as it is a cloud-based solution one can have access to data even when they are not close to the imaging device.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cloud unlocks the potential of all that medical data being generated, thereby making advancements in diagnosis and treatment possible.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can help bring healthcare enterprises into compliance with many regulations, making them more efficient and better able to focus on their mission.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6858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cloud environment breaks down the silo walls and enables a more holistic view on patient care.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BE42-C73E-99E9-75B1-2A2EAC36E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1D3F2-F9B1-E78D-1CCA-6741CFB8BC53}"/>
              </a:ext>
            </a:extLst>
          </p:cNvPr>
          <p:cNvSpPr txBox="1"/>
          <p:nvPr/>
        </p:nvSpPr>
        <p:spPr>
          <a:xfrm>
            <a:off x="817984" y="125414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SECTION 2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30C73-E5EC-A29A-9897-4653FCF1BB0D}"/>
              </a:ext>
            </a:extLst>
          </p:cNvPr>
          <p:cNvSpPr txBox="1"/>
          <p:nvPr/>
        </p:nvSpPr>
        <p:spPr>
          <a:xfrm>
            <a:off x="817984" y="2065653"/>
            <a:ext cx="9893559" cy="1724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any relevant cloud Case study from your organization (Current/Past) where you have demonstrated cloud adoption / cloud enablement / cloud transformation efforts.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challenges you faced, and the reason for moving to the cloud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solution proposed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Summarize the benefits post adoption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1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389553" y="872358"/>
            <a:ext cx="86424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800" i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challenges you faced, and the reason for moving to the cloud</a:t>
            </a: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290B5-6152-3216-4B63-B668F8D73C20}"/>
              </a:ext>
            </a:extLst>
          </p:cNvPr>
          <p:cNvSpPr txBox="1"/>
          <p:nvPr/>
        </p:nvSpPr>
        <p:spPr>
          <a:xfrm>
            <a:off x="755779" y="1496993"/>
            <a:ext cx="10366311" cy="448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Background: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Technological advances in medicine have given physicians the tools to diagnose and treat diseases much more quickly and accurately than they could a generation ago.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 imaging techniques have also improved over the years and have provided tremendous benefits to patients.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 use of diagnostic imaging technologies has become associated with a certain degree of patient safety risk.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and foremost, among these risks is the potential for harm related to excess exposure to ionizing radiation.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Agency for Healthcare Research and Quality- (AHRQ) approximately 40% of patients diagnosed with cancer received radiation therapy at some point in their treatment.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use of radiotherapy for certain types of cancer has grown, providers and researchers have raised concerns about the safety of radiation exposure.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of unnecessary radiation exposure by justification of radiological medical procedures is a major goal for the customer.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5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389553" y="872358"/>
            <a:ext cx="86424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800" i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challenges you faced, and the reason for moving to the cloud</a:t>
            </a: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290B5-6152-3216-4B63-B668F8D73C20}"/>
              </a:ext>
            </a:extLst>
          </p:cNvPr>
          <p:cNvSpPr txBox="1"/>
          <p:nvPr/>
        </p:nvSpPr>
        <p:spPr>
          <a:xfrm>
            <a:off x="935425" y="1529154"/>
            <a:ext cx="9287215" cy="3613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Challenge:</a:t>
            </a:r>
            <a:endParaRPr lang="en-IN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Medcare is a network of multispecialty hospitals that perform more than 200 CT scans per month. In 2018, around 3000 patients underwent CT-scan evaluations, and the number of scans is on the rise. One of these scans can emit dose radiation as high as 200 chest X-rays. To keep patients safe from unnecessary radiation exposure, dose levels shall be kept as low as sensibly possible.</a:t>
            </a:r>
          </a:p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1600" i="1" kern="100" dirty="0">
              <a:solidFill>
                <a:srgbClr val="1A1A1A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i="1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How to monitor this?  </a:t>
            </a:r>
          </a:p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keep exposure to ionizing radiation as low as is reasonably achievable (ALARA principle), we need to depend on something which</a:t>
            </a:r>
          </a:p>
          <a:p>
            <a:pPr marL="285750" marR="0" lvl="0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assists in complying with dose regulations,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provides evidence and reporting at different aggregation levels and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helps to reduce the radiation dose in your imaging procedure.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sz="1600" kern="1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389553" y="872358"/>
            <a:ext cx="86424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800" i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challenges you faced, and the reason for moving to the cloud</a:t>
            </a: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290B5-6152-3216-4B63-B668F8D73C20}"/>
              </a:ext>
            </a:extLst>
          </p:cNvPr>
          <p:cNvSpPr txBox="1"/>
          <p:nvPr/>
        </p:nvSpPr>
        <p:spPr>
          <a:xfrm>
            <a:off x="935425" y="1529154"/>
            <a:ext cx="9287215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Reasons for moving to cloud:</a:t>
            </a:r>
            <a:endParaRPr lang="en-IN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sz="1600" kern="100" dirty="0">
              <a:solidFill>
                <a:srgbClr val="1A1A1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454248-7618-B188-ACC7-2151F9FB7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38" y="2448073"/>
            <a:ext cx="8574832" cy="2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7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417544" y="857239"/>
            <a:ext cx="86424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800" i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solution proposed</a:t>
            </a:r>
            <a:r>
              <a:rPr lang="en-IN" sz="18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C568D-7266-F601-9AAC-B7C2CC440D28}"/>
              </a:ext>
            </a:extLst>
          </p:cNvPr>
          <p:cNvSpPr txBox="1"/>
          <p:nvPr/>
        </p:nvSpPr>
        <p:spPr>
          <a:xfrm>
            <a:off x="318333" y="1420099"/>
            <a:ext cx="10999699" cy="4267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Solution was to 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create an advanced</a:t>
            </a:r>
            <a:r>
              <a:rPr lang="en-US" sz="1800" b="1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cloud-based dose management solution 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– simplifying tasks from data processing to analytics and reporting by using data obtained directly from the imaging modality. </a:t>
            </a:r>
          </a:p>
          <a:p>
            <a:pPr marL="9715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makes relevant dose data accessible in a convenient manner for entire fleet of radiation-emitting imaging devices including nuclear medicine and its hybrids and all that, </a:t>
            </a:r>
            <a:r>
              <a:rPr lang="en-US" sz="1800" b="1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vendor independent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marR="0" indent="-28575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</a:t>
            </a:r>
            <a:r>
              <a:rPr lang="en-US" sz="1800" b="1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patient-centric dose monitoring solution 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 one can view dose values, and all performed examinations for an individual patient but can also drill down to a single scanner or identify protocol settings that need to be improved. </a:t>
            </a:r>
          </a:p>
          <a:p>
            <a:pPr marL="971550" marR="0" indent="-28575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Visualized in a separate alert management page, application makes it easy to detect dose events which exceed institutional or national reference levels, its underlying root cause and thus, facilitates compliance with national regulations.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2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417544" y="857239"/>
            <a:ext cx="86424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800" i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solution proposed</a:t>
            </a:r>
            <a:r>
              <a:rPr lang="en-IN" sz="18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C568D-7266-F601-9AAC-B7C2CC440D28}"/>
              </a:ext>
            </a:extLst>
          </p:cNvPr>
          <p:cNvSpPr txBox="1"/>
          <p:nvPr/>
        </p:nvSpPr>
        <p:spPr>
          <a:xfrm>
            <a:off x="187705" y="1440005"/>
            <a:ext cx="10225259" cy="397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marR="0" indent="-28575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top, it not only ensures interoperability with adjacent applications, but also offers a scalable, complementary, and flexible solution suitable for different levels of dose management excellence that grow with the needs.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marR="0" indent="-28575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Digital solutions require an innovative and flexible software deployment. </a:t>
            </a:r>
          </a:p>
          <a:p>
            <a:pPr marL="971550" marR="0" indent="-285750" algn="just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digital health platform offers the flexibility by combining two different deployment models, i.e., </a:t>
            </a:r>
            <a:r>
              <a:rPr lang="en-US" sz="1800" b="1" i="1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cloud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on-edge deployment 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(software runs on-premises but is operated from the cloud), to enable integrated solutions. Leveraging the benefits of both deployment models is called </a:t>
            </a:r>
            <a:r>
              <a:rPr lang="en-US" sz="1800" b="1" i="1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hybrid computing </a:t>
            </a:r>
            <a:r>
              <a:rPr lang="en-US" sz="18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is  enabled by edge technology.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marR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4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417544" y="857239"/>
            <a:ext cx="86424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800" i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solution proposed</a:t>
            </a:r>
            <a:r>
              <a:rPr lang="en-IN" sz="18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3242A0-364C-42A8-748F-F7BDAE24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22" y="1427585"/>
            <a:ext cx="8276253" cy="44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7AE3-4E09-13E3-4D72-03721CC7B3CB}"/>
              </a:ext>
            </a:extLst>
          </p:cNvPr>
          <p:cNvSpPr txBox="1"/>
          <p:nvPr/>
        </p:nvSpPr>
        <p:spPr>
          <a:xfrm>
            <a:off x="417544" y="857239"/>
            <a:ext cx="86424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</a:pPr>
            <a:r>
              <a:rPr lang="en-US" sz="1800" i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</a:t>
            </a:r>
            <a:r>
              <a:rPr lang="en-IN" sz="1800" b="1" i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the solution proposed</a:t>
            </a:r>
            <a:r>
              <a:rPr lang="en-IN" sz="1800" b="1" i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963AF-C339-510E-06AC-11263974D865}"/>
              </a:ext>
            </a:extLst>
          </p:cNvPr>
          <p:cNvSpPr txBox="1"/>
          <p:nvPr/>
        </p:nvSpPr>
        <p:spPr>
          <a:xfrm>
            <a:off x="1119674" y="1647407"/>
            <a:ext cx="8490857" cy="2860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this application do?</a:t>
            </a:r>
            <a:endParaRPr lang="en-US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Analysis</a:t>
            </a:r>
            <a:r>
              <a:rPr lang="en-US" sz="1800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Patient-centric dose monitoring, including information from multiple sources, image headers, DICOM Radiation Dose Structured Report (RDSR), and optical character recognition (OCR) on dose report images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In-depth insights</a:t>
            </a:r>
            <a:r>
              <a:rPr lang="en-US" sz="1800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Size-specific dose estimate (SSDE) and effective dose calculation using smart algorithms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Comparison</a:t>
            </a:r>
            <a:r>
              <a:rPr lang="en-US" sz="1800" kern="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Benchmark against peers and national and institutional reference levels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kern="1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</a:t>
            </a:r>
            <a:r>
              <a:rPr lang="en-US" sz="1800" kern="100" dirty="0">
                <a:solidFill>
                  <a:srgbClr val="1A1A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Reporting on dose events and storage for future quality assurance.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5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Cloud Computing 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Assignment 1</dc:title>
  <dc:creator>Pejavara, Supriya</dc:creator>
  <cp:lastModifiedBy>Pejavara, Supriya</cp:lastModifiedBy>
  <cp:revision>1</cp:revision>
  <dcterms:created xsi:type="dcterms:W3CDTF">2024-04-29T14:56:34Z</dcterms:created>
  <dcterms:modified xsi:type="dcterms:W3CDTF">2024-04-29T15:27:48Z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2024-04-29T15:27:27Z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7c542c38-7709-4217-bb37-09c206f6f400</vt:lpwstr>
  </property>
  <property fmtid="{D5CDD505-2E9C-101B-9397-08002B2CF9AE}" pid="8" name="MSIP_Label_ff6dbec8-95a8-4638-9f5f-bd076536645c_ContentBits">
    <vt:lpwstr>0</vt:lpwstr>
  </property>
</Properties>
</file>