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2" roundtripDataSignature="AMtx7mjR7dmq0d9qQ5ZG+Hh9ac0DcRN7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64161D-0106-483A-AF92-D8B9D0CCC349}">
  <a:tblStyle styleId="{5664161D-0106-483A-AF92-D8B9D0CCC349}" styleName="Table_0">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 styleId="{8B72A938-F361-414E-8E8C-65F5521CC7C9}"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AF0"/>
          </a:solidFill>
        </a:fill>
      </a:tcStyle>
    </a:wholeTbl>
    <a:band1H>
      <a:tcTxStyle b="off" i="off"/>
      <a:tcStyle>
        <a:fill>
          <a:solidFill>
            <a:srgbClr val="CAD2E0"/>
          </a:solidFill>
        </a:fill>
      </a:tcStyle>
    </a:band1H>
    <a:band2H>
      <a:tcTxStyle b="off" i="off"/>
    </a:band2H>
    <a:band1V>
      <a:tcTxStyle b="off" i="off"/>
      <a:tcStyle>
        <a:fill>
          <a:solidFill>
            <a:srgbClr val="CAD2E0"/>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4.xml"/><Relationship Id="rId10" Type="http://schemas.openxmlformats.org/officeDocument/2006/relationships/slide" Target="slides/slide3.xml"/><Relationship Id="rId32"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cf9a8ce56c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g2cf9a8ce56c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2" name="Google Shape;792;g2cf9a8ce56c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cf9a8ce56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g2cf9a8ce56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0" name="Google Shape;800;g2cf9a8ce56c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cf9a8ce56c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g2cf9a8ce56c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8" name="Google Shape;808;g2cf9a8ce56c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cf9a8ce56c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g2cf9a8ce56c_0_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g2cf9a8ce56c_0_1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cf9a8ce56c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g2cf9a8ce56c_0_1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4" name="Google Shape;824;g2cf9a8ce56c_0_1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3" name="Google Shape;83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cf9a8ce56c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g2cf9a8ce56c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5" name="Google Shape;855;g2cf9a8ce56c_0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cf9a8ce56c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g2cf9a8ce56c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7" name="Google Shape;877;g2cf9a8ce56c_0_1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d07dcc0197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2d07dcc0197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7" name="Google Shape;887;g2d07dcc0197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d07dcc0197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d07dcc0197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g2d07dcc0197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d07dcc0197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d07dcc0197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2d07dcc0197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d07dcc0197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d07dcc0197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g2d07dcc0197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d07dcc0197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d07dcc0197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0" name="Google Shape;920;g2d07dcc0197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2" name="Google Shape;6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badea1d77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g2badea1d77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6" name="Google Shape;7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cf4e6f3da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g2cf4e6f3da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4" name="Google Shape;784;g2cf4e6f3da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5"/>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9" name="Google Shape;29;p15"/>
          <p:cNvGrpSpPr/>
          <p:nvPr/>
        </p:nvGrpSpPr>
        <p:grpSpPr>
          <a:xfrm>
            <a:off x="-2269587" y="-752436"/>
            <a:ext cx="14461588" cy="7610436"/>
            <a:chOff x="-2269587" y="-752436"/>
            <a:chExt cx="14461588" cy="7610436"/>
          </a:xfrm>
        </p:grpSpPr>
        <p:grpSp>
          <p:nvGrpSpPr>
            <p:cNvPr id="30" name="Google Shape;30;p15"/>
            <p:cNvGrpSpPr/>
            <p:nvPr/>
          </p:nvGrpSpPr>
          <p:grpSpPr>
            <a:xfrm>
              <a:off x="-16297" y="0"/>
              <a:ext cx="12208298" cy="6858000"/>
              <a:chOff x="-16297" y="0"/>
              <a:chExt cx="12208298" cy="6858000"/>
            </a:xfrm>
          </p:grpSpPr>
          <p:sp>
            <p:nvSpPr>
              <p:cNvPr id="31" name="Google Shape;31;p15"/>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5"/>
              <p:cNvSpPr/>
              <p:nvPr/>
            </p:nvSpPr>
            <p:spPr>
              <a:xfrm rot="5400000">
                <a:off x="24570" y="-4800"/>
                <a:ext cx="2819400" cy="28290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5"/>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5"/>
              <p:cNvSpPr/>
              <p:nvPr/>
            </p:nvSpPr>
            <p:spPr>
              <a:xfrm rot="5400000">
                <a:off x="-12190" y="-4049"/>
                <a:ext cx="2397000" cy="2405100"/>
              </a:xfrm>
              <a:prstGeom prst="rtTriangle">
                <a:avLst/>
              </a:prstGeom>
              <a:solidFill>
                <a:schemeClr val="accent2">
                  <a:alpha val="4666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5"/>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7" name="Google Shape;37;p15"/>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5"/>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5"/>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0" name="Google Shape;40;p15"/>
            <p:cNvGrpSpPr/>
            <p:nvPr/>
          </p:nvGrpSpPr>
          <p:grpSpPr>
            <a:xfrm>
              <a:off x="-1075340" y="4358037"/>
              <a:ext cx="2150681" cy="2150681"/>
              <a:chOff x="-2269587" y="2347781"/>
              <a:chExt cx="4541133" cy="4541133"/>
            </a:xfrm>
          </p:grpSpPr>
          <p:sp>
            <p:nvSpPr>
              <p:cNvPr id="41" name="Google Shape;41;p15"/>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5"/>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43" name="Google Shape;43;p15"/>
          <p:cNvSpPr txBox="1"/>
          <p:nvPr>
            <p:ph type="ctrTitle"/>
          </p:nvPr>
        </p:nvSpPr>
        <p:spPr>
          <a:xfrm>
            <a:off x="2761488" y="2395728"/>
            <a:ext cx="7077600" cy="1243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 type="subTitle"/>
          </p:nvPr>
        </p:nvSpPr>
        <p:spPr>
          <a:xfrm>
            <a:off x="2761488" y="3721608"/>
            <a:ext cx="7077600" cy="868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67" name="Shape 167"/>
        <p:cNvGrpSpPr/>
        <p:nvPr/>
      </p:nvGrpSpPr>
      <p:grpSpPr>
        <a:xfrm>
          <a:off x="0" y="0"/>
          <a:ext cx="0" cy="0"/>
          <a:chOff x="0" y="0"/>
          <a:chExt cx="0" cy="0"/>
        </a:xfrm>
      </p:grpSpPr>
      <p:sp>
        <p:nvSpPr>
          <p:cNvPr id="168" name="Google Shape;168;p23"/>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23"/>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23"/>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23"/>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2" name="Google Shape;172;p23"/>
          <p:cNvGrpSpPr/>
          <p:nvPr/>
        </p:nvGrpSpPr>
        <p:grpSpPr>
          <a:xfrm>
            <a:off x="-28" y="0"/>
            <a:ext cx="6882027" cy="6859026"/>
            <a:chOff x="-5347" y="1096"/>
            <a:chExt cx="5924100" cy="5904301"/>
          </a:xfrm>
        </p:grpSpPr>
        <p:sp>
          <p:nvSpPr>
            <p:cNvPr id="173" name="Google Shape;173;p23"/>
            <p:cNvSpPr/>
            <p:nvPr/>
          </p:nvSpPr>
          <p:spPr>
            <a:xfrm rot="5400000">
              <a:off x="4553" y="-8803"/>
              <a:ext cx="5904300" cy="59241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23"/>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3"/>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6" name="Google Shape;176;p23"/>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177" name="Shape 177"/>
        <p:cNvGrpSpPr/>
        <p:nvPr/>
      </p:nvGrpSpPr>
      <p:grpSpPr>
        <a:xfrm>
          <a:off x="0" y="0"/>
          <a:ext cx="0" cy="0"/>
          <a:chOff x="0" y="0"/>
          <a:chExt cx="0" cy="0"/>
        </a:xfrm>
      </p:grpSpPr>
      <p:sp>
        <p:nvSpPr>
          <p:cNvPr id="178" name="Google Shape;178;p24"/>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9" name="Google Shape;179;p24"/>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p24"/>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24"/>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24"/>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4"/>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24"/>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24"/>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186" name="Shape 186"/>
        <p:cNvGrpSpPr/>
        <p:nvPr/>
      </p:nvGrpSpPr>
      <p:grpSpPr>
        <a:xfrm>
          <a:off x="0" y="0"/>
          <a:ext cx="0" cy="0"/>
          <a:chOff x="0" y="0"/>
          <a:chExt cx="0" cy="0"/>
        </a:xfrm>
      </p:grpSpPr>
      <p:sp>
        <p:nvSpPr>
          <p:cNvPr id="187" name="Google Shape;187;p25"/>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8" name="Google Shape;188;p2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2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p2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2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2" name="Google Shape;192;p2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93" name="Google Shape;193;p25"/>
          <p:cNvGrpSpPr/>
          <p:nvPr/>
        </p:nvGrpSpPr>
        <p:grpSpPr>
          <a:xfrm rot="-5400000">
            <a:off x="390173" y="-431755"/>
            <a:ext cx="757070" cy="863478"/>
            <a:chOff x="10432088" y="6818229"/>
            <a:chExt cx="3511457" cy="4004998"/>
          </a:xfrm>
        </p:grpSpPr>
        <p:sp>
          <p:nvSpPr>
            <p:cNvPr id="194" name="Google Shape;194;p2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2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96" name="Google Shape;196;p25"/>
          <p:cNvGrpSpPr/>
          <p:nvPr/>
        </p:nvGrpSpPr>
        <p:grpSpPr>
          <a:xfrm>
            <a:off x="-1" y="1357299"/>
            <a:ext cx="12192000" cy="4846295"/>
            <a:chOff x="-1" y="1357327"/>
            <a:chExt cx="12192000" cy="4917600"/>
          </a:xfrm>
        </p:grpSpPr>
        <p:sp>
          <p:nvSpPr>
            <p:cNvPr id="197" name="Google Shape;197;p25"/>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p25"/>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9" name="Google Shape;199;p2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2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25"/>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202" name="Shape 202"/>
        <p:cNvGrpSpPr/>
        <p:nvPr/>
      </p:nvGrpSpPr>
      <p:grpSpPr>
        <a:xfrm>
          <a:off x="0" y="0"/>
          <a:ext cx="0" cy="0"/>
          <a:chOff x="0" y="0"/>
          <a:chExt cx="0" cy="0"/>
        </a:xfrm>
      </p:grpSpPr>
      <p:sp>
        <p:nvSpPr>
          <p:cNvPr id="203" name="Google Shape;203;p26"/>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26"/>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5" name="Google Shape;205;p26"/>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p26"/>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07" name="Google Shape;207;p26"/>
          <p:cNvGrpSpPr/>
          <p:nvPr/>
        </p:nvGrpSpPr>
        <p:grpSpPr>
          <a:xfrm>
            <a:off x="9139237" y="1173708"/>
            <a:ext cx="5839447" cy="5818539"/>
            <a:chOff x="8438600" y="226"/>
            <a:chExt cx="7188783" cy="7163043"/>
          </a:xfrm>
        </p:grpSpPr>
        <p:sp>
          <p:nvSpPr>
            <p:cNvPr id="208" name="Google Shape;208;p26"/>
            <p:cNvSpPr/>
            <p:nvPr/>
          </p:nvSpPr>
          <p:spPr>
            <a:xfrm rot="2700000">
              <a:off x="9667582" y="1078895"/>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9" name="Google Shape;209;p26"/>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0" name="Google Shape;210;p26"/>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26"/>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12" name="Google Shape;212;p26"/>
          <p:cNvGrpSpPr/>
          <p:nvPr/>
        </p:nvGrpSpPr>
        <p:grpSpPr>
          <a:xfrm flipH="1" rot="-5400000">
            <a:off x="9696340" y="6040256"/>
            <a:ext cx="1488870" cy="1644204"/>
            <a:chOff x="10224640" y="6571569"/>
            <a:chExt cx="3926345" cy="4335982"/>
          </a:xfrm>
        </p:grpSpPr>
        <p:sp>
          <p:nvSpPr>
            <p:cNvPr id="213" name="Google Shape;213;p26"/>
            <p:cNvSpPr/>
            <p:nvPr/>
          </p:nvSpPr>
          <p:spPr>
            <a:xfrm rot="2700000">
              <a:off x="10799640" y="7556206"/>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p26"/>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5" name="Google Shape;215;p26"/>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6"/>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2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218" name="Shape 218"/>
        <p:cNvGrpSpPr/>
        <p:nvPr/>
      </p:nvGrpSpPr>
      <p:grpSpPr>
        <a:xfrm>
          <a:off x="0" y="0"/>
          <a:ext cx="0" cy="0"/>
          <a:chOff x="0" y="0"/>
          <a:chExt cx="0" cy="0"/>
        </a:xfrm>
      </p:grpSpPr>
      <p:sp>
        <p:nvSpPr>
          <p:cNvPr id="219" name="Google Shape;219;p2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0" name="Google Shape;220;p2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1" name="Google Shape;221;p2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p2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2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2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25" name="Google Shape;225;p28"/>
          <p:cNvGrpSpPr/>
          <p:nvPr/>
        </p:nvGrpSpPr>
        <p:grpSpPr>
          <a:xfrm rot="-5400000">
            <a:off x="390173" y="-431755"/>
            <a:ext cx="757070" cy="863478"/>
            <a:chOff x="10432088" y="6818229"/>
            <a:chExt cx="3511457" cy="4004998"/>
          </a:xfrm>
        </p:grpSpPr>
        <p:sp>
          <p:nvSpPr>
            <p:cNvPr id="226" name="Google Shape;226;p2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7" name="Google Shape;227;p2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28" name="Google Shape;228;p28"/>
          <p:cNvGrpSpPr/>
          <p:nvPr/>
        </p:nvGrpSpPr>
        <p:grpSpPr>
          <a:xfrm>
            <a:off x="-1" y="1357299"/>
            <a:ext cx="12192000" cy="4846295"/>
            <a:chOff x="-1" y="1357327"/>
            <a:chExt cx="12192000" cy="4917600"/>
          </a:xfrm>
        </p:grpSpPr>
        <p:sp>
          <p:nvSpPr>
            <p:cNvPr id="229" name="Google Shape;229;p28"/>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28"/>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1" name="Google Shape;231;p2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2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33" name="Google Shape;233;p28"/>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4" name="Google Shape;234;p28"/>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5" name="Google Shape;235;p28"/>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28"/>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237" name="Shape 237"/>
        <p:cNvGrpSpPr/>
        <p:nvPr/>
      </p:nvGrpSpPr>
      <p:grpSpPr>
        <a:xfrm>
          <a:off x="0" y="0"/>
          <a:ext cx="0" cy="0"/>
          <a:chOff x="0" y="0"/>
          <a:chExt cx="0" cy="0"/>
        </a:xfrm>
      </p:grpSpPr>
      <p:sp>
        <p:nvSpPr>
          <p:cNvPr id="238" name="Google Shape;238;p29"/>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p2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p2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p2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p2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3" name="Google Shape;243;p2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44" name="Google Shape;244;p29"/>
          <p:cNvGrpSpPr/>
          <p:nvPr/>
        </p:nvGrpSpPr>
        <p:grpSpPr>
          <a:xfrm rot="-5400000">
            <a:off x="390173" y="-431755"/>
            <a:ext cx="757070" cy="863478"/>
            <a:chOff x="10432088" y="6818229"/>
            <a:chExt cx="3511457" cy="4004998"/>
          </a:xfrm>
        </p:grpSpPr>
        <p:sp>
          <p:nvSpPr>
            <p:cNvPr id="245" name="Google Shape;245;p2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p2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47" name="Google Shape;247;p29"/>
          <p:cNvGrpSpPr/>
          <p:nvPr/>
        </p:nvGrpSpPr>
        <p:grpSpPr>
          <a:xfrm>
            <a:off x="-1" y="1357299"/>
            <a:ext cx="12192000" cy="4846295"/>
            <a:chOff x="-1" y="1357327"/>
            <a:chExt cx="12192000" cy="4917600"/>
          </a:xfrm>
        </p:grpSpPr>
        <p:sp>
          <p:nvSpPr>
            <p:cNvPr id="248" name="Google Shape;248;p29"/>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p29"/>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0" name="Google Shape;250;p29"/>
          <p:cNvSpPr/>
          <p:nvPr>
            <p:ph idx="2" type="pic"/>
          </p:nvPr>
        </p:nvSpPr>
        <p:spPr>
          <a:xfrm>
            <a:off x="978212"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51" name="Google Shape;251;p29"/>
          <p:cNvSpPr/>
          <p:nvPr>
            <p:ph idx="3" type="pic"/>
          </p:nvPr>
        </p:nvSpPr>
        <p:spPr>
          <a:xfrm>
            <a:off x="3222230"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52" name="Google Shape;252;p29"/>
          <p:cNvSpPr/>
          <p:nvPr>
            <p:ph idx="4" type="pic"/>
          </p:nvPr>
        </p:nvSpPr>
        <p:spPr>
          <a:xfrm>
            <a:off x="5466248"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53" name="Google Shape;253;p29"/>
          <p:cNvSpPr/>
          <p:nvPr>
            <p:ph idx="5" type="pic"/>
          </p:nvPr>
        </p:nvSpPr>
        <p:spPr>
          <a:xfrm>
            <a:off x="7710266"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54" name="Google Shape;254;p29"/>
          <p:cNvSpPr/>
          <p:nvPr>
            <p:ph idx="6" type="pic"/>
          </p:nvPr>
        </p:nvSpPr>
        <p:spPr>
          <a:xfrm>
            <a:off x="9954283"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255" name="Google Shape;255;p29"/>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6" name="Google Shape;256;p29"/>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7" name="Google Shape;257;p29"/>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29"/>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29"/>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60" name="Google Shape;260;p29"/>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61" name="Google Shape;261;p29"/>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62" name="Google Shape;262;p29"/>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63" name="Google Shape;263;p29"/>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264" name="Google Shape;264;p29"/>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265" name="Google Shape;265;p2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6" name="Google Shape;266;p2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67" name="Shape 267"/>
        <p:cNvGrpSpPr/>
        <p:nvPr/>
      </p:nvGrpSpPr>
      <p:grpSpPr>
        <a:xfrm>
          <a:off x="0" y="0"/>
          <a:ext cx="0" cy="0"/>
          <a:chOff x="0" y="0"/>
          <a:chExt cx="0" cy="0"/>
        </a:xfrm>
      </p:grpSpPr>
      <p:sp>
        <p:nvSpPr>
          <p:cNvPr id="268" name="Google Shape;268;p30"/>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3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3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3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2" name="Google Shape;272;p3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3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74" name="Google Shape;274;p30"/>
          <p:cNvGrpSpPr/>
          <p:nvPr/>
        </p:nvGrpSpPr>
        <p:grpSpPr>
          <a:xfrm rot="-5400000">
            <a:off x="390173" y="-431755"/>
            <a:ext cx="757070" cy="863478"/>
            <a:chOff x="10432088" y="6818229"/>
            <a:chExt cx="3511457" cy="4004998"/>
          </a:xfrm>
        </p:grpSpPr>
        <p:sp>
          <p:nvSpPr>
            <p:cNvPr id="275" name="Google Shape;275;p3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3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77" name="Google Shape;277;p30"/>
          <p:cNvGrpSpPr/>
          <p:nvPr/>
        </p:nvGrpSpPr>
        <p:grpSpPr>
          <a:xfrm>
            <a:off x="-1" y="1357299"/>
            <a:ext cx="12192000" cy="4846295"/>
            <a:chOff x="-1" y="1357327"/>
            <a:chExt cx="12192000" cy="4917600"/>
          </a:xfrm>
        </p:grpSpPr>
        <p:sp>
          <p:nvSpPr>
            <p:cNvPr id="278" name="Google Shape;278;p30"/>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9" name="Google Shape;279;p30"/>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80" name="Google Shape;280;p3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1" name="Google Shape;281;p3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82" name="Google Shape;282;p30"/>
          <p:cNvSpPr/>
          <p:nvPr>
            <p:ph idx="2" type="pic"/>
          </p:nvPr>
        </p:nvSpPr>
        <p:spPr>
          <a:xfrm>
            <a:off x="4110087" y="1444649"/>
            <a:ext cx="7548600" cy="4579200"/>
          </a:xfrm>
          <a:prstGeom prst="rect">
            <a:avLst/>
          </a:prstGeom>
          <a:noFill/>
          <a:ln>
            <a:noFill/>
          </a:ln>
        </p:spPr>
      </p:sp>
      <p:sp>
        <p:nvSpPr>
          <p:cNvPr id="283" name="Google Shape;283;p30"/>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84" name="Shape 284"/>
        <p:cNvGrpSpPr/>
        <p:nvPr/>
      </p:nvGrpSpPr>
      <p:grpSpPr>
        <a:xfrm>
          <a:off x="0" y="0"/>
          <a:ext cx="0" cy="0"/>
          <a:chOff x="0" y="0"/>
          <a:chExt cx="0" cy="0"/>
        </a:xfrm>
      </p:grpSpPr>
      <p:sp>
        <p:nvSpPr>
          <p:cNvPr id="285" name="Google Shape;285;p31"/>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6" name="Google Shape;286;p3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7" name="Google Shape;287;p3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3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3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3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291" name="Google Shape;291;p31"/>
          <p:cNvGrpSpPr/>
          <p:nvPr/>
        </p:nvGrpSpPr>
        <p:grpSpPr>
          <a:xfrm rot="-5400000">
            <a:off x="390173" y="-431755"/>
            <a:ext cx="757070" cy="863478"/>
            <a:chOff x="10432088" y="6818229"/>
            <a:chExt cx="3511457" cy="4004998"/>
          </a:xfrm>
        </p:grpSpPr>
        <p:sp>
          <p:nvSpPr>
            <p:cNvPr id="292" name="Google Shape;292;p3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3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4" name="Google Shape;294;p31"/>
          <p:cNvGrpSpPr/>
          <p:nvPr/>
        </p:nvGrpSpPr>
        <p:grpSpPr>
          <a:xfrm>
            <a:off x="-1" y="1357299"/>
            <a:ext cx="12192000" cy="4846295"/>
            <a:chOff x="-1" y="1357327"/>
            <a:chExt cx="12192000" cy="4917600"/>
          </a:xfrm>
        </p:grpSpPr>
        <p:sp>
          <p:nvSpPr>
            <p:cNvPr id="295" name="Google Shape;295;p31"/>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6" name="Google Shape;296;p31"/>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7" name="Google Shape;297;p3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8" name="Google Shape;298;p3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99" name="Google Shape;299;p31"/>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00" name="Google Shape;300;p31"/>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01" name="Shape 301"/>
        <p:cNvGrpSpPr/>
        <p:nvPr/>
      </p:nvGrpSpPr>
      <p:grpSpPr>
        <a:xfrm>
          <a:off x="0" y="0"/>
          <a:ext cx="0" cy="0"/>
          <a:chOff x="0" y="0"/>
          <a:chExt cx="0" cy="0"/>
        </a:xfrm>
      </p:grpSpPr>
      <p:sp>
        <p:nvSpPr>
          <p:cNvPr id="302" name="Google Shape;302;p32"/>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3" name="Google Shape;303;p3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4" name="Google Shape;304;p3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5" name="Google Shape;305;p3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3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07" name="Google Shape;307;p32"/>
          <p:cNvGrpSpPr/>
          <p:nvPr/>
        </p:nvGrpSpPr>
        <p:grpSpPr>
          <a:xfrm rot="-5400000">
            <a:off x="390173" y="-431755"/>
            <a:ext cx="757070" cy="863478"/>
            <a:chOff x="10432088" y="6818229"/>
            <a:chExt cx="3511457" cy="4004998"/>
          </a:xfrm>
        </p:grpSpPr>
        <p:sp>
          <p:nvSpPr>
            <p:cNvPr id="308" name="Google Shape;308;p3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9" name="Google Shape;309;p3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0" name="Google Shape;310;p3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3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330" name="Shape 330"/>
        <p:cNvGrpSpPr/>
        <p:nvPr/>
      </p:nvGrpSpPr>
      <p:grpSpPr>
        <a:xfrm>
          <a:off x="0" y="0"/>
          <a:ext cx="0" cy="0"/>
          <a:chOff x="0" y="0"/>
          <a:chExt cx="0" cy="0"/>
        </a:xfrm>
      </p:grpSpPr>
      <p:sp>
        <p:nvSpPr>
          <p:cNvPr id="331" name="Google Shape;331;g2bc6fafc247_2_82"/>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2" name="Google Shape;332;g2bc6fafc247_2_8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3" name="Google Shape;333;g2bc6fafc247_2_8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4" name="Google Shape;334;g2bc6fafc247_2_8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5" name="Google Shape;335;g2bc6fafc247_2_8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6" name="Google Shape;336;g2bc6fafc247_2_8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37" name="Google Shape;337;g2bc6fafc247_2_82"/>
          <p:cNvGrpSpPr/>
          <p:nvPr/>
        </p:nvGrpSpPr>
        <p:grpSpPr>
          <a:xfrm rot="-5400000">
            <a:off x="390173" y="-431755"/>
            <a:ext cx="757070" cy="863478"/>
            <a:chOff x="10432088" y="6818229"/>
            <a:chExt cx="3511457" cy="4004998"/>
          </a:xfrm>
        </p:grpSpPr>
        <p:sp>
          <p:nvSpPr>
            <p:cNvPr id="338" name="Google Shape;338;g2bc6fafc247_2_8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9" name="Google Shape;339;g2bc6fafc247_2_8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40" name="Google Shape;340;g2bc6fafc247_2_82"/>
          <p:cNvGrpSpPr/>
          <p:nvPr/>
        </p:nvGrpSpPr>
        <p:grpSpPr>
          <a:xfrm>
            <a:off x="-1" y="1357299"/>
            <a:ext cx="12192000" cy="4846295"/>
            <a:chOff x="-1" y="1357327"/>
            <a:chExt cx="12192000" cy="4917600"/>
          </a:xfrm>
        </p:grpSpPr>
        <p:sp>
          <p:nvSpPr>
            <p:cNvPr id="341" name="Google Shape;341;g2bc6fafc247_2_82"/>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2" name="Google Shape;342;g2bc6fafc247_2_82"/>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43" name="Google Shape;343;g2bc6fafc247_2_8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4" name="Google Shape;344;g2bc6fafc247_2_8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345" name="Google Shape;345;g2bc6fafc247_2_82"/>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5" name="Shape 45"/>
        <p:cNvGrpSpPr/>
        <p:nvPr/>
      </p:nvGrpSpPr>
      <p:grpSpPr>
        <a:xfrm>
          <a:off x="0" y="0"/>
          <a:ext cx="0" cy="0"/>
          <a:chOff x="0" y="0"/>
          <a:chExt cx="0" cy="0"/>
        </a:xfrm>
      </p:grpSpPr>
      <p:sp>
        <p:nvSpPr>
          <p:cNvPr id="46" name="Google Shape;46;p16"/>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6"/>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6"/>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6"/>
          <p:cNvSpPr/>
          <p:nvPr/>
        </p:nvSpPr>
        <p:spPr>
          <a:xfrm flipH="1" rot="-5400000">
            <a:off x="5851011" y="-10650"/>
            <a:ext cx="6326100" cy="63474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 name="Google Shape;50;p1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6"/>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 name="Google Shape;52;p16"/>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16"/>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16"/>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5" name="Google Shape;55;p16"/>
          <p:cNvGrpSpPr/>
          <p:nvPr/>
        </p:nvGrpSpPr>
        <p:grpSpPr>
          <a:xfrm rot="-5400000">
            <a:off x="115448" y="-1233670"/>
            <a:ext cx="2167342" cy="2459431"/>
            <a:chOff x="10224638" y="6571569"/>
            <a:chExt cx="3926345" cy="4455491"/>
          </a:xfrm>
        </p:grpSpPr>
        <p:sp>
          <p:nvSpPr>
            <p:cNvPr id="56" name="Google Shape;56;p16"/>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16"/>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8" name="Google Shape;58;p16"/>
          <p:cNvGrpSpPr/>
          <p:nvPr/>
        </p:nvGrpSpPr>
        <p:grpSpPr>
          <a:xfrm rot="-5400000">
            <a:off x="1826095" y="-664223"/>
            <a:ext cx="1157025" cy="1319647"/>
            <a:chOff x="10432088" y="6818229"/>
            <a:chExt cx="3511457" cy="4004998"/>
          </a:xfrm>
        </p:grpSpPr>
        <p:sp>
          <p:nvSpPr>
            <p:cNvPr id="59" name="Google Shape;59;p1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1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1" name="Google Shape;61;p16"/>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16"/>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6" name="Shape 346"/>
        <p:cNvGrpSpPr/>
        <p:nvPr/>
      </p:nvGrpSpPr>
      <p:grpSpPr>
        <a:xfrm>
          <a:off x="0" y="0"/>
          <a:ext cx="0" cy="0"/>
          <a:chOff x="0" y="0"/>
          <a:chExt cx="0" cy="0"/>
        </a:xfrm>
      </p:grpSpPr>
      <p:sp>
        <p:nvSpPr>
          <p:cNvPr id="347" name="Google Shape;347;g2bc6fafc247_2_1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48" name="Google Shape;348;g2bc6fafc247_2_18"/>
          <p:cNvGrpSpPr/>
          <p:nvPr/>
        </p:nvGrpSpPr>
        <p:grpSpPr>
          <a:xfrm>
            <a:off x="-2269587" y="-752436"/>
            <a:ext cx="14461588" cy="7610436"/>
            <a:chOff x="-2269587" y="-752436"/>
            <a:chExt cx="14461588" cy="7610436"/>
          </a:xfrm>
        </p:grpSpPr>
        <p:grpSp>
          <p:nvGrpSpPr>
            <p:cNvPr id="349" name="Google Shape;349;g2bc6fafc247_2_18"/>
            <p:cNvGrpSpPr/>
            <p:nvPr/>
          </p:nvGrpSpPr>
          <p:grpSpPr>
            <a:xfrm>
              <a:off x="-16297" y="0"/>
              <a:ext cx="12208298" cy="6858000"/>
              <a:chOff x="-16297" y="0"/>
              <a:chExt cx="12208298" cy="6858000"/>
            </a:xfrm>
          </p:grpSpPr>
          <p:sp>
            <p:nvSpPr>
              <p:cNvPr id="350" name="Google Shape;350;g2bc6fafc247_2_1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1" name="Google Shape;351;g2bc6fafc247_2_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2" name="Google Shape;352;g2bc6fafc247_2_18"/>
              <p:cNvSpPr/>
              <p:nvPr/>
            </p:nvSpPr>
            <p:spPr>
              <a:xfrm rot="5400000">
                <a:off x="24570" y="-4800"/>
                <a:ext cx="2819400" cy="28290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g2bc6fafc247_2_18"/>
              <p:cNvSpPr/>
              <p:nvPr/>
            </p:nvSpPr>
            <p:spPr>
              <a:xfrm rot="5400000">
                <a:off x="4478" y="-4350"/>
                <a:ext cx="2627100" cy="26358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4" name="Google Shape;354;g2bc6fafc247_2_18"/>
              <p:cNvSpPr/>
              <p:nvPr/>
            </p:nvSpPr>
            <p:spPr>
              <a:xfrm rot="5400000">
                <a:off x="-12190" y="-4049"/>
                <a:ext cx="2397000" cy="2405100"/>
              </a:xfrm>
              <a:prstGeom prst="rtTriangle">
                <a:avLst/>
              </a:prstGeom>
              <a:solidFill>
                <a:schemeClr val="accent2">
                  <a:alpha val="4588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5" name="Google Shape;355;g2bc6fafc247_2_1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56" name="Google Shape;356;g2bc6fafc247_2_18"/>
            <p:cNvSpPr/>
            <p:nvPr/>
          </p:nvSpPr>
          <p:spPr>
            <a:xfrm flipH="1" rot="-2700000">
              <a:off x="-1604553" y="1397772"/>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7" name="Google Shape;357;g2bc6fafc247_2_18"/>
            <p:cNvSpPr/>
            <p:nvPr/>
          </p:nvSpPr>
          <p:spPr>
            <a:xfrm rot="-2700000">
              <a:off x="-861728" y="-4393"/>
              <a:ext cx="2678134" cy="1357631"/>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8" name="Google Shape;358;g2bc6fafc247_2_18"/>
            <p:cNvSpPr/>
            <p:nvPr/>
          </p:nvSpPr>
          <p:spPr>
            <a:xfrm rot="-8100000">
              <a:off x="-1226244" y="1737119"/>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59" name="Google Shape;359;g2bc6fafc247_2_18"/>
            <p:cNvGrpSpPr/>
            <p:nvPr/>
          </p:nvGrpSpPr>
          <p:grpSpPr>
            <a:xfrm>
              <a:off x="-1075340" y="4358037"/>
              <a:ext cx="2150681" cy="2150681"/>
              <a:chOff x="-2269587" y="2347781"/>
              <a:chExt cx="4541133" cy="4541133"/>
            </a:xfrm>
          </p:grpSpPr>
          <p:sp>
            <p:nvSpPr>
              <p:cNvPr id="360" name="Google Shape;360;g2bc6fafc247_2_18"/>
              <p:cNvSpPr/>
              <p:nvPr/>
            </p:nvSpPr>
            <p:spPr>
              <a:xfrm flipH="1" rot="-2700000">
                <a:off x="-1604553" y="3012815"/>
                <a:ext cx="3211066" cy="3211066"/>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1" name="Google Shape;361;g2bc6fafc247_2_18"/>
              <p:cNvSpPr/>
              <p:nvPr/>
            </p:nvSpPr>
            <p:spPr>
              <a:xfrm rot="-8100000">
                <a:off x="-1226244" y="3352162"/>
                <a:ext cx="2416300" cy="2416300"/>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362" name="Google Shape;362;g2bc6fafc247_2_18"/>
          <p:cNvSpPr txBox="1"/>
          <p:nvPr>
            <p:ph type="ctrTitle"/>
          </p:nvPr>
        </p:nvSpPr>
        <p:spPr>
          <a:xfrm>
            <a:off x="2761488" y="2395728"/>
            <a:ext cx="7077600" cy="1243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3" name="Google Shape;363;g2bc6fafc247_2_18"/>
          <p:cNvSpPr txBox="1"/>
          <p:nvPr>
            <p:ph idx="1" type="subTitle"/>
          </p:nvPr>
        </p:nvSpPr>
        <p:spPr>
          <a:xfrm>
            <a:off x="2761488" y="3721608"/>
            <a:ext cx="7077600" cy="868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64" name="Shape 364"/>
        <p:cNvGrpSpPr/>
        <p:nvPr/>
      </p:nvGrpSpPr>
      <p:grpSpPr>
        <a:xfrm>
          <a:off x="0" y="0"/>
          <a:ext cx="0" cy="0"/>
          <a:chOff x="0" y="0"/>
          <a:chExt cx="0" cy="0"/>
        </a:xfrm>
      </p:grpSpPr>
      <p:sp>
        <p:nvSpPr>
          <p:cNvPr id="365" name="Google Shape;365;g2bc6fafc247_2_36"/>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6" name="Google Shape;366;g2bc6fafc247_2_36"/>
          <p:cNvSpPr/>
          <p:nvPr/>
        </p:nvSpPr>
        <p:spPr>
          <a:xfrm>
            <a:off x="0" y="0"/>
            <a:ext cx="12192000" cy="6866867"/>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7" name="Google Shape;367;g2bc6fafc247_2_36"/>
          <p:cNvSpPr/>
          <p:nvPr/>
        </p:nvSpPr>
        <p:spPr>
          <a:xfrm flipH="1" rot="5400000">
            <a:off x="2622674"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8" name="Google Shape;368;g2bc6fafc247_2_36"/>
          <p:cNvSpPr/>
          <p:nvPr/>
        </p:nvSpPr>
        <p:spPr>
          <a:xfrm flipH="1" rot="-5400000">
            <a:off x="5851011" y="-10650"/>
            <a:ext cx="6326100" cy="63474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9" name="Google Shape;369;g2bc6fafc247_2_36"/>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0" name="Google Shape;370;g2bc6fafc247_2_36"/>
          <p:cNvSpPr/>
          <p:nvPr/>
        </p:nvSpPr>
        <p:spPr>
          <a:xfrm rot="2700000">
            <a:off x="9667583" y="1404827"/>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1" name="Google Shape;371;g2bc6fafc247_2_36"/>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2" name="Google Shape;372;g2bc6fafc247_2_36"/>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3" name="Google Shape;373;g2bc6fafc247_2_36"/>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374" name="Google Shape;374;g2bc6fafc247_2_36"/>
          <p:cNvGrpSpPr/>
          <p:nvPr/>
        </p:nvGrpSpPr>
        <p:grpSpPr>
          <a:xfrm rot="-5400000">
            <a:off x="115448" y="-1233670"/>
            <a:ext cx="2167342" cy="2459431"/>
            <a:chOff x="10224638" y="6571569"/>
            <a:chExt cx="3926345" cy="4455491"/>
          </a:xfrm>
        </p:grpSpPr>
        <p:sp>
          <p:nvSpPr>
            <p:cNvPr id="375" name="Google Shape;375;g2bc6fafc247_2_36"/>
            <p:cNvSpPr/>
            <p:nvPr/>
          </p:nvSpPr>
          <p:spPr>
            <a:xfrm rot="2700000">
              <a:off x="10799638" y="7675715"/>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6" name="Google Shape;376;g2bc6fafc247_2_36"/>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7" name="Google Shape;377;g2bc6fafc247_2_36"/>
          <p:cNvGrpSpPr/>
          <p:nvPr/>
        </p:nvGrpSpPr>
        <p:grpSpPr>
          <a:xfrm rot="-5400000">
            <a:off x="1826095" y="-664223"/>
            <a:ext cx="1157025" cy="1319647"/>
            <a:chOff x="10432088" y="6818229"/>
            <a:chExt cx="3511457" cy="4004998"/>
          </a:xfrm>
        </p:grpSpPr>
        <p:sp>
          <p:nvSpPr>
            <p:cNvPr id="378" name="Google Shape;378;g2bc6fafc247_2_36"/>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9" name="Google Shape;379;g2bc6fafc247_2_36"/>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80" name="Google Shape;380;g2bc6fafc247_2_36"/>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g2bc6fafc247_2_3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382" name="Google Shape;382;g2bc6fafc247_2_36"/>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383" name="Shape 383"/>
        <p:cNvGrpSpPr/>
        <p:nvPr/>
      </p:nvGrpSpPr>
      <p:grpSpPr>
        <a:xfrm>
          <a:off x="0" y="0"/>
          <a:ext cx="0" cy="0"/>
          <a:chOff x="0" y="0"/>
          <a:chExt cx="0" cy="0"/>
        </a:xfrm>
      </p:grpSpPr>
      <p:sp>
        <p:nvSpPr>
          <p:cNvPr id="384" name="Google Shape;384;g2bc6fafc247_2_55"/>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5" name="Google Shape;385;g2bc6fafc247_2_5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6" name="Google Shape;386;g2bc6fafc247_2_5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7" name="Google Shape;387;g2bc6fafc247_2_5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8" name="Google Shape;388;g2bc6fafc247_2_5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9" name="Google Shape;389;g2bc6fafc247_2_5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90" name="Google Shape;390;g2bc6fafc247_2_55"/>
          <p:cNvGrpSpPr/>
          <p:nvPr/>
        </p:nvGrpSpPr>
        <p:grpSpPr>
          <a:xfrm rot="-5400000">
            <a:off x="390173" y="-431755"/>
            <a:ext cx="757070" cy="863478"/>
            <a:chOff x="10432088" y="6818229"/>
            <a:chExt cx="3511457" cy="4004998"/>
          </a:xfrm>
        </p:grpSpPr>
        <p:sp>
          <p:nvSpPr>
            <p:cNvPr id="391" name="Google Shape;391;g2bc6fafc247_2_5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2" name="Google Shape;392;g2bc6fafc247_2_5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93" name="Google Shape;393;g2bc6fafc247_2_55"/>
          <p:cNvGrpSpPr/>
          <p:nvPr/>
        </p:nvGrpSpPr>
        <p:grpSpPr>
          <a:xfrm>
            <a:off x="-1" y="1357299"/>
            <a:ext cx="12192000" cy="4846295"/>
            <a:chOff x="-1" y="1357327"/>
            <a:chExt cx="12192000" cy="4917600"/>
          </a:xfrm>
        </p:grpSpPr>
        <p:sp>
          <p:nvSpPr>
            <p:cNvPr id="394" name="Google Shape;394;g2bc6fafc247_2_55"/>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5" name="Google Shape;395;g2bc6fafc247_2_55"/>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96" name="Google Shape;396;g2bc6fafc247_2_5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7" name="Google Shape;397;g2bc6fafc247_2_5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398" name="Google Shape;398;g2bc6fafc247_2_55"/>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g2bc6fafc247_2_55"/>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400" name="Shape 400"/>
        <p:cNvGrpSpPr/>
        <p:nvPr/>
      </p:nvGrpSpPr>
      <p:grpSpPr>
        <a:xfrm>
          <a:off x="0" y="0"/>
          <a:ext cx="0" cy="0"/>
          <a:chOff x="0" y="0"/>
          <a:chExt cx="0" cy="0"/>
        </a:xfrm>
      </p:grpSpPr>
      <p:sp>
        <p:nvSpPr>
          <p:cNvPr id="401" name="Google Shape;401;g2bc6fafc247_2_72"/>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2" name="Google Shape;402;g2bc6fafc247_2_7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3" name="Google Shape;403;g2bc6fafc247_2_7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4" name="Google Shape;404;g2bc6fafc247_2_72"/>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5" name="Google Shape;405;g2bc6fafc247_2_7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406" name="Google Shape;406;g2bc6fafc247_2_72"/>
          <p:cNvGrpSpPr/>
          <p:nvPr/>
        </p:nvGrpSpPr>
        <p:grpSpPr>
          <a:xfrm rot="-5400000">
            <a:off x="390173" y="-431755"/>
            <a:ext cx="757070" cy="863478"/>
            <a:chOff x="10432088" y="6818229"/>
            <a:chExt cx="3511457" cy="4004998"/>
          </a:xfrm>
        </p:grpSpPr>
        <p:sp>
          <p:nvSpPr>
            <p:cNvPr id="407" name="Google Shape;407;g2bc6fafc247_2_7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8" name="Google Shape;408;g2bc6fafc247_2_7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09" name="Google Shape;409;g2bc6fafc247_2_72"/>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410" name="Shape 410"/>
        <p:cNvGrpSpPr/>
        <p:nvPr/>
      </p:nvGrpSpPr>
      <p:grpSpPr>
        <a:xfrm>
          <a:off x="0" y="0"/>
          <a:ext cx="0" cy="0"/>
          <a:chOff x="0" y="0"/>
          <a:chExt cx="0" cy="0"/>
        </a:xfrm>
      </p:grpSpPr>
      <p:sp>
        <p:nvSpPr>
          <p:cNvPr id="411" name="Google Shape;411;g2bc6fafc247_2_9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2" name="Google Shape;412;g2bc6fafc247_2_9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3" name="Google Shape;413;g2bc6fafc247_2_9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4" name="Google Shape;414;g2bc6fafc247_2_9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5" name="Google Shape;415;g2bc6fafc247_2_9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6" name="Google Shape;416;g2bc6fafc247_2_9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17" name="Google Shape;417;g2bc6fafc247_2_98"/>
          <p:cNvGrpSpPr/>
          <p:nvPr/>
        </p:nvGrpSpPr>
        <p:grpSpPr>
          <a:xfrm rot="-5400000">
            <a:off x="390173" y="-431755"/>
            <a:ext cx="757070" cy="863478"/>
            <a:chOff x="10432088" y="6818229"/>
            <a:chExt cx="3511457" cy="4004998"/>
          </a:xfrm>
        </p:grpSpPr>
        <p:sp>
          <p:nvSpPr>
            <p:cNvPr id="418" name="Google Shape;418;g2bc6fafc247_2_9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9" name="Google Shape;419;g2bc6fafc247_2_9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0" name="Google Shape;420;g2bc6fafc247_2_98"/>
          <p:cNvGrpSpPr/>
          <p:nvPr/>
        </p:nvGrpSpPr>
        <p:grpSpPr>
          <a:xfrm>
            <a:off x="-1" y="1357299"/>
            <a:ext cx="12192000" cy="4846295"/>
            <a:chOff x="-1" y="1357327"/>
            <a:chExt cx="12192000" cy="4917600"/>
          </a:xfrm>
        </p:grpSpPr>
        <p:sp>
          <p:nvSpPr>
            <p:cNvPr id="421" name="Google Shape;421;g2bc6fafc247_2_98"/>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2" name="Google Shape;422;g2bc6fafc247_2_98"/>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23" name="Google Shape;423;g2bc6fafc247_2_98"/>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4" name="Google Shape;424;g2bc6fafc247_2_9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5" name="Google Shape;425;g2bc6fafc247_2_9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426" name="Google Shape;426;g2bc6fafc247_2_98"/>
          <p:cNvSpPr/>
          <p:nvPr>
            <p:ph idx="2" type="pic"/>
          </p:nvPr>
        </p:nvSpPr>
        <p:spPr>
          <a:xfrm>
            <a:off x="-2" y="1352575"/>
            <a:ext cx="12192000" cy="2289900"/>
          </a:xfrm>
          <a:prstGeom prst="rect">
            <a:avLst/>
          </a:prstGeom>
          <a:noFill/>
          <a:ln>
            <a:noFill/>
          </a:ln>
        </p:spPr>
      </p:sp>
      <p:sp>
        <p:nvSpPr>
          <p:cNvPr id="427" name="Google Shape;427;g2bc6fafc247_2_98"/>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8" name="Google Shape;428;g2bc6fafc247_2_98"/>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429" name="Shape 429"/>
        <p:cNvGrpSpPr/>
        <p:nvPr/>
      </p:nvGrpSpPr>
      <p:grpSpPr>
        <a:xfrm>
          <a:off x="0" y="0"/>
          <a:ext cx="0" cy="0"/>
          <a:chOff x="0" y="0"/>
          <a:chExt cx="0" cy="0"/>
        </a:xfrm>
      </p:grpSpPr>
      <p:sp>
        <p:nvSpPr>
          <p:cNvPr id="430" name="Google Shape;430;g2bc6fafc247_2_11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1" name="Google Shape;431;g2bc6fafc247_2_1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2" name="Google Shape;432;g2bc6fafc247_2_1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3" name="Google Shape;433;g2bc6fafc247_2_1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4" name="Google Shape;434;g2bc6fafc247_2_1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5" name="Google Shape;435;g2bc6fafc247_2_1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36" name="Google Shape;436;g2bc6fafc247_2_117"/>
          <p:cNvGrpSpPr/>
          <p:nvPr/>
        </p:nvGrpSpPr>
        <p:grpSpPr>
          <a:xfrm rot="-5400000">
            <a:off x="390173" y="-431755"/>
            <a:ext cx="757070" cy="863478"/>
            <a:chOff x="10432088" y="6818229"/>
            <a:chExt cx="3511457" cy="4004998"/>
          </a:xfrm>
        </p:grpSpPr>
        <p:sp>
          <p:nvSpPr>
            <p:cNvPr id="437" name="Google Shape;437;g2bc6fafc247_2_1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8" name="Google Shape;438;g2bc6fafc247_2_1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39" name="Google Shape;439;g2bc6fafc247_2_117"/>
          <p:cNvGrpSpPr/>
          <p:nvPr/>
        </p:nvGrpSpPr>
        <p:grpSpPr>
          <a:xfrm>
            <a:off x="-1" y="1357299"/>
            <a:ext cx="12192000" cy="4846295"/>
            <a:chOff x="-1" y="1357327"/>
            <a:chExt cx="12192000" cy="4917600"/>
          </a:xfrm>
        </p:grpSpPr>
        <p:sp>
          <p:nvSpPr>
            <p:cNvPr id="440" name="Google Shape;440;g2bc6fafc247_2_11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1" name="Google Shape;441;g2bc6fafc247_2_11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42" name="Google Shape;442;g2bc6fafc247_2_117"/>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3" name="Google Shape;443;g2bc6fafc247_2_1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4" name="Google Shape;444;g2bc6fafc247_2_1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445" name="Google Shape;445;g2bc6fafc247_2_117"/>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446" name="Shape 446"/>
        <p:cNvGrpSpPr/>
        <p:nvPr/>
      </p:nvGrpSpPr>
      <p:grpSpPr>
        <a:xfrm>
          <a:off x="0" y="0"/>
          <a:ext cx="0" cy="0"/>
          <a:chOff x="0" y="0"/>
          <a:chExt cx="0" cy="0"/>
        </a:xfrm>
      </p:grpSpPr>
      <p:sp>
        <p:nvSpPr>
          <p:cNvPr id="447" name="Google Shape;447;g2bc6fafc247_2_134"/>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8" name="Google Shape;448;g2bc6fafc247_2_13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9" name="Google Shape;449;g2bc6fafc247_2_13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0" name="Google Shape;450;g2bc6fafc247_2_134"/>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1" name="Google Shape;451;g2bc6fafc247_2_134"/>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2" name="Google Shape;452;g2bc6fafc247_2_134"/>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3" name="Google Shape;453;g2bc6fafc247_2_134"/>
          <p:cNvGrpSpPr/>
          <p:nvPr/>
        </p:nvGrpSpPr>
        <p:grpSpPr>
          <a:xfrm rot="-5400000">
            <a:off x="390173" y="-431755"/>
            <a:ext cx="757070" cy="863478"/>
            <a:chOff x="10432088" y="6818229"/>
            <a:chExt cx="3511457" cy="4004998"/>
          </a:xfrm>
        </p:grpSpPr>
        <p:sp>
          <p:nvSpPr>
            <p:cNvPr id="454" name="Google Shape;454;g2bc6fafc247_2_13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5" name="Google Shape;455;g2bc6fafc247_2_13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56" name="Google Shape;456;g2bc6fafc247_2_134"/>
          <p:cNvGrpSpPr/>
          <p:nvPr/>
        </p:nvGrpSpPr>
        <p:grpSpPr>
          <a:xfrm>
            <a:off x="-1" y="1357299"/>
            <a:ext cx="12192000" cy="4846295"/>
            <a:chOff x="-1" y="1357327"/>
            <a:chExt cx="12192000" cy="4917600"/>
          </a:xfrm>
        </p:grpSpPr>
        <p:sp>
          <p:nvSpPr>
            <p:cNvPr id="457" name="Google Shape;457;g2bc6fafc247_2_134"/>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8" name="Google Shape;458;g2bc6fafc247_2_134"/>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59" name="Google Shape;459;g2bc6fafc247_2_13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0" name="Google Shape;460;g2bc6fafc247_2_134"/>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461" name="Shape 461"/>
        <p:cNvGrpSpPr/>
        <p:nvPr/>
      </p:nvGrpSpPr>
      <p:grpSpPr>
        <a:xfrm>
          <a:off x="0" y="0"/>
          <a:ext cx="0" cy="0"/>
          <a:chOff x="0" y="0"/>
          <a:chExt cx="0" cy="0"/>
        </a:xfrm>
      </p:grpSpPr>
      <p:sp>
        <p:nvSpPr>
          <p:cNvPr id="462" name="Google Shape;462;g2bc6fafc247_2_149"/>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3" name="Google Shape;463;g2bc6fafc247_2_149"/>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4" name="Google Shape;464;g2bc6fafc247_2_149"/>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5" name="Google Shape;465;g2bc6fafc247_2_14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13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6" name="Google Shape;466;g2bc6fafc247_2_149"/>
          <p:cNvSpPr/>
          <p:nvPr/>
        </p:nvSpPr>
        <p:spPr>
          <a:xfrm>
            <a:off x="533399" y="914400"/>
            <a:ext cx="1944900" cy="1944900"/>
          </a:xfrm>
          <a:prstGeom prst="ellipse">
            <a:avLst/>
          </a:prstGeom>
          <a:solidFill>
            <a:srgbClr val="003252"/>
          </a:solidFill>
          <a:ln cap="flat" cmpd="sng" w="76200">
            <a:solidFill>
              <a:schemeClr val="accent1">
                <a:alpha val="5294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7" name="Google Shape;467;g2bc6fafc247_2_149"/>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468" name="Google Shape;468;g2bc6fafc247_2_149"/>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9" name="Google Shape;469;g2bc6fafc247_2_14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470" name="Shape 470"/>
        <p:cNvGrpSpPr/>
        <p:nvPr/>
      </p:nvGrpSpPr>
      <p:grpSpPr>
        <a:xfrm>
          <a:off x="0" y="0"/>
          <a:ext cx="0" cy="0"/>
          <a:chOff x="0" y="0"/>
          <a:chExt cx="0" cy="0"/>
        </a:xfrm>
      </p:grpSpPr>
      <p:sp>
        <p:nvSpPr>
          <p:cNvPr id="471" name="Google Shape;471;g2bc6fafc247_2_15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2" name="Google Shape;472;g2bc6fafc247_2_15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3" name="Google Shape;473;g2bc6fafc247_2_15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4" name="Google Shape;474;g2bc6fafc247_2_15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75" name="Google Shape;475;g2bc6fafc247_2_158"/>
          <p:cNvGrpSpPr/>
          <p:nvPr/>
        </p:nvGrpSpPr>
        <p:grpSpPr>
          <a:xfrm>
            <a:off x="-27" y="0"/>
            <a:ext cx="6882027" cy="6859026"/>
            <a:chOff x="-5347" y="1096"/>
            <a:chExt cx="5924100" cy="5904301"/>
          </a:xfrm>
        </p:grpSpPr>
        <p:sp>
          <p:nvSpPr>
            <p:cNvPr id="476" name="Google Shape;476;g2bc6fafc247_2_158"/>
            <p:cNvSpPr/>
            <p:nvPr/>
          </p:nvSpPr>
          <p:spPr>
            <a:xfrm rot="5400000">
              <a:off x="4553" y="-8803"/>
              <a:ext cx="5904300" cy="5924100"/>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7" name="Google Shape;477;g2bc6fafc247_2_158"/>
            <p:cNvSpPr/>
            <p:nvPr/>
          </p:nvSpPr>
          <p:spPr>
            <a:xfrm rot="5400000">
              <a:off x="3973" y="-8203"/>
              <a:ext cx="5501400" cy="552000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8" name="Google Shape;478;g2bc6fafc247_2_158"/>
            <p:cNvSpPr/>
            <p:nvPr/>
          </p:nvSpPr>
          <p:spPr>
            <a:xfrm rot="5400000">
              <a:off x="3100" y="-7304"/>
              <a:ext cx="5019900" cy="503670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79" name="Google Shape;479;g2bc6fafc247_2_158"/>
          <p:cNvSpPr txBox="1"/>
          <p:nvPr>
            <p:ph type="ctrTitle"/>
          </p:nvPr>
        </p:nvSpPr>
        <p:spPr>
          <a:xfrm>
            <a:off x="5217242" y="2807208"/>
            <a:ext cx="4945500" cy="124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480" name="Shape 480"/>
        <p:cNvGrpSpPr/>
        <p:nvPr/>
      </p:nvGrpSpPr>
      <p:grpSpPr>
        <a:xfrm>
          <a:off x="0" y="0"/>
          <a:ext cx="0" cy="0"/>
          <a:chOff x="0" y="0"/>
          <a:chExt cx="0" cy="0"/>
        </a:xfrm>
      </p:grpSpPr>
      <p:sp>
        <p:nvSpPr>
          <p:cNvPr id="481" name="Google Shape;481;g2bc6fafc247_2_16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2" name="Google Shape;482;g2bc6fafc247_2_168"/>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3" name="Google Shape;483;g2bc6fafc247_2_16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4" name="Google Shape;484;g2bc6fafc247_2_168"/>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5" name="Google Shape;485;g2bc6fafc247_2_168"/>
          <p:cNvSpPr txBox="1"/>
          <p:nvPr>
            <p:ph type="ctrTitle"/>
          </p:nvPr>
        </p:nvSpPr>
        <p:spPr>
          <a:xfrm>
            <a:off x="6360242" y="3429000"/>
            <a:ext cx="4945500" cy="124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6" name="Google Shape;486;g2bc6fafc247_2_168"/>
          <p:cNvSpPr/>
          <p:nvPr/>
        </p:nvSpPr>
        <p:spPr>
          <a:xfrm rot="-8100000">
            <a:off x="-731111" y="-1221044"/>
            <a:ext cx="6046882" cy="8431763"/>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7" name="Google Shape;487;g2bc6fafc247_2_168"/>
          <p:cNvSpPr/>
          <p:nvPr/>
        </p:nvSpPr>
        <p:spPr>
          <a:xfrm rot="-8100000">
            <a:off x="-1146328" y="-2129317"/>
            <a:ext cx="6046882" cy="901389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8" name="Google Shape;488;g2bc6fafc247_2_168"/>
          <p:cNvSpPr/>
          <p:nvPr/>
        </p:nvSpPr>
        <p:spPr>
          <a:xfrm flipH="1" rot="-2700000">
            <a:off x="-2684125" y="-464728"/>
            <a:ext cx="8643923" cy="5742954"/>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64" name="Shape 64"/>
        <p:cNvGrpSpPr/>
        <p:nvPr/>
      </p:nvGrpSpPr>
      <p:grpSpPr>
        <a:xfrm>
          <a:off x="0" y="0"/>
          <a:ext cx="0" cy="0"/>
          <a:chOff x="0" y="0"/>
          <a:chExt cx="0" cy="0"/>
        </a:xfrm>
      </p:grpSpPr>
      <p:sp>
        <p:nvSpPr>
          <p:cNvPr id="65" name="Google Shape;65;p1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 name="Google Shape;67;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 name="Google Shape;68;p1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1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71" name="Google Shape;71;p17"/>
          <p:cNvGrpSpPr/>
          <p:nvPr/>
        </p:nvGrpSpPr>
        <p:grpSpPr>
          <a:xfrm rot="-5400000">
            <a:off x="390173" y="-431755"/>
            <a:ext cx="757070" cy="863478"/>
            <a:chOff x="10432088" y="6818229"/>
            <a:chExt cx="3511457" cy="4004998"/>
          </a:xfrm>
        </p:grpSpPr>
        <p:sp>
          <p:nvSpPr>
            <p:cNvPr id="72" name="Google Shape;72;p1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1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4" name="Google Shape;74;p17"/>
          <p:cNvGrpSpPr/>
          <p:nvPr/>
        </p:nvGrpSpPr>
        <p:grpSpPr>
          <a:xfrm>
            <a:off x="-1" y="1357299"/>
            <a:ext cx="12192000" cy="4846295"/>
            <a:chOff x="-1" y="1357327"/>
            <a:chExt cx="12192000" cy="4917600"/>
          </a:xfrm>
        </p:grpSpPr>
        <p:sp>
          <p:nvSpPr>
            <p:cNvPr id="75" name="Google Shape;75;p1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1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7" name="Google Shape;77;p1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8" name="Google Shape;78;p1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7"/>
          <p:cNvSpPr txBox="1"/>
          <p:nvPr>
            <p:ph idx="1" type="body"/>
          </p:nvPr>
        </p:nvSpPr>
        <p:spPr>
          <a:xfrm>
            <a:off x="443365"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7"/>
          <p:cNvSpPr txBox="1"/>
          <p:nvPr>
            <p:ph idx="2" type="body"/>
          </p:nvPr>
        </p:nvSpPr>
        <p:spPr>
          <a:xfrm>
            <a:off x="6474163" y="1517715"/>
            <a:ext cx="5184300" cy="46593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489" name="Shape 489"/>
        <p:cNvGrpSpPr/>
        <p:nvPr/>
      </p:nvGrpSpPr>
      <p:grpSpPr>
        <a:xfrm>
          <a:off x="0" y="0"/>
          <a:ext cx="0" cy="0"/>
          <a:chOff x="0" y="0"/>
          <a:chExt cx="0" cy="0"/>
        </a:xfrm>
      </p:grpSpPr>
      <p:sp>
        <p:nvSpPr>
          <p:cNvPr id="490" name="Google Shape;490;g2bc6fafc247_2_17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g2bc6fafc247_2_17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2" name="Google Shape;492;g2bc6fafc247_2_17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3" name="Google Shape;493;g2bc6fafc247_2_17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4" name="Google Shape;494;g2bc6fafc247_2_17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5" name="Google Shape;495;g2bc6fafc247_2_17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96" name="Google Shape;496;g2bc6fafc247_2_177"/>
          <p:cNvGrpSpPr/>
          <p:nvPr/>
        </p:nvGrpSpPr>
        <p:grpSpPr>
          <a:xfrm rot="-5400000">
            <a:off x="390173" y="-431755"/>
            <a:ext cx="757070" cy="863478"/>
            <a:chOff x="10432088" y="6818229"/>
            <a:chExt cx="3511457" cy="4004998"/>
          </a:xfrm>
        </p:grpSpPr>
        <p:sp>
          <p:nvSpPr>
            <p:cNvPr id="497" name="Google Shape;497;g2bc6fafc247_2_17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8" name="Google Shape;498;g2bc6fafc247_2_17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9" name="Google Shape;499;g2bc6fafc247_2_177"/>
          <p:cNvGrpSpPr/>
          <p:nvPr/>
        </p:nvGrpSpPr>
        <p:grpSpPr>
          <a:xfrm>
            <a:off x="-1" y="1357299"/>
            <a:ext cx="12192000" cy="4846295"/>
            <a:chOff x="-1" y="1357327"/>
            <a:chExt cx="12192000" cy="4917600"/>
          </a:xfrm>
        </p:grpSpPr>
        <p:sp>
          <p:nvSpPr>
            <p:cNvPr id="500" name="Google Shape;500;g2bc6fafc247_2_17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1" name="Google Shape;501;g2bc6fafc247_2_17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2" name="Google Shape;502;g2bc6fafc247_2_17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3" name="Google Shape;503;g2bc6fafc247_2_17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504" name="Google Shape;504;g2bc6fafc247_2_177"/>
          <p:cNvSpPr txBox="1"/>
          <p:nvPr>
            <p:ph idx="1" type="body"/>
          </p:nvPr>
        </p:nvSpPr>
        <p:spPr>
          <a:xfrm>
            <a:off x="1409700" y="1749570"/>
            <a:ext cx="9372600" cy="33588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505" name="Shape 505"/>
        <p:cNvGrpSpPr/>
        <p:nvPr/>
      </p:nvGrpSpPr>
      <p:grpSpPr>
        <a:xfrm>
          <a:off x="0" y="0"/>
          <a:ext cx="0" cy="0"/>
          <a:chOff x="0" y="0"/>
          <a:chExt cx="0" cy="0"/>
        </a:xfrm>
      </p:grpSpPr>
      <p:sp>
        <p:nvSpPr>
          <p:cNvPr id="506" name="Google Shape;506;g2bc6fafc247_2_193"/>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7" name="Google Shape;507;g2bc6fafc247_2_193"/>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8" name="Google Shape;508;g2bc6fafc247_2_193"/>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9" name="Google Shape;509;g2bc6fafc247_2_193"/>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13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10" name="Google Shape;510;g2bc6fafc247_2_193"/>
          <p:cNvGrpSpPr/>
          <p:nvPr/>
        </p:nvGrpSpPr>
        <p:grpSpPr>
          <a:xfrm>
            <a:off x="9139237" y="1173708"/>
            <a:ext cx="5839447" cy="5818539"/>
            <a:chOff x="8438600" y="226"/>
            <a:chExt cx="7188783" cy="7163043"/>
          </a:xfrm>
        </p:grpSpPr>
        <p:sp>
          <p:nvSpPr>
            <p:cNvPr id="511" name="Google Shape;511;g2bc6fafc247_2_193"/>
            <p:cNvSpPr/>
            <p:nvPr/>
          </p:nvSpPr>
          <p:spPr>
            <a:xfrm rot="2700000">
              <a:off x="9667582" y="1078895"/>
              <a:ext cx="4408598" cy="5302186"/>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2" name="Google Shape;512;g2bc6fafc247_2_193"/>
            <p:cNvSpPr/>
            <p:nvPr/>
          </p:nvSpPr>
          <p:spPr>
            <a:xfrm flipH="1" rot="8100000">
              <a:off x="9582210" y="1084801"/>
              <a:ext cx="5075001" cy="4846195"/>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13" name="Google Shape;513;g2bc6fafc247_2_193"/>
          <p:cNvSpPr/>
          <p:nvPr/>
        </p:nvSpPr>
        <p:spPr>
          <a:xfrm rot="2700000">
            <a:off x="11438168" y="5665782"/>
            <a:ext cx="878266" cy="1756532"/>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4" name="Google Shape;514;g2bc6fafc247_2_193"/>
          <p:cNvSpPr/>
          <p:nvPr/>
        </p:nvSpPr>
        <p:spPr>
          <a:xfrm flipH="1" rot="8100000">
            <a:off x="10581839" y="5840381"/>
            <a:ext cx="2373667" cy="118683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15" name="Google Shape;515;g2bc6fafc247_2_193"/>
          <p:cNvGrpSpPr/>
          <p:nvPr/>
        </p:nvGrpSpPr>
        <p:grpSpPr>
          <a:xfrm flipH="1" rot="-5400000">
            <a:off x="9696340" y="6040256"/>
            <a:ext cx="1488870" cy="1644204"/>
            <a:chOff x="10224640" y="6571569"/>
            <a:chExt cx="3926345" cy="4335982"/>
          </a:xfrm>
        </p:grpSpPr>
        <p:sp>
          <p:nvSpPr>
            <p:cNvPr id="516" name="Google Shape;516;g2bc6fafc247_2_193"/>
            <p:cNvSpPr/>
            <p:nvPr/>
          </p:nvSpPr>
          <p:spPr>
            <a:xfrm rot="2700000">
              <a:off x="10799640" y="7556206"/>
              <a:ext cx="2776345" cy="277634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7" name="Google Shape;517;g2bc6fafc247_2_193"/>
            <p:cNvSpPr/>
            <p:nvPr/>
          </p:nvSpPr>
          <p:spPr>
            <a:xfrm flipH="1" rot="8100000">
              <a:off x="10811643" y="7141598"/>
              <a:ext cx="2752342" cy="275234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18" name="Google Shape;518;g2bc6fafc247_2_193"/>
          <p:cNvSpPr txBox="1"/>
          <p:nvPr>
            <p:ph type="title"/>
          </p:nvPr>
        </p:nvSpPr>
        <p:spPr>
          <a:xfrm>
            <a:off x="832104" y="3886200"/>
            <a:ext cx="7781400" cy="85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9" name="Google Shape;519;g2bc6fafc247_2_193"/>
          <p:cNvSpPr txBox="1"/>
          <p:nvPr>
            <p:ph idx="1" type="body"/>
          </p:nvPr>
        </p:nvSpPr>
        <p:spPr>
          <a:xfrm>
            <a:off x="831850" y="4754880"/>
            <a:ext cx="6803100" cy="365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0" name="Google Shape;520;g2bc6fafc247_2_19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521" name="Shape 521"/>
        <p:cNvGrpSpPr/>
        <p:nvPr/>
      </p:nvGrpSpPr>
      <p:grpSpPr>
        <a:xfrm>
          <a:off x="0" y="0"/>
          <a:ext cx="0" cy="0"/>
          <a:chOff x="0" y="0"/>
          <a:chExt cx="0" cy="0"/>
        </a:xfrm>
      </p:grpSpPr>
      <p:sp>
        <p:nvSpPr>
          <p:cNvPr id="522" name="Google Shape;522;g2bc6fafc247_2_209"/>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3" name="Google Shape;523;g2bc6fafc247_2_20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4" name="Google Shape;524;g2bc6fafc247_2_20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5" name="Google Shape;525;g2bc6fafc247_2_20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6" name="Google Shape;526;g2bc6fafc247_2_20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27" name="Google Shape;527;g2bc6fafc247_2_20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28" name="Google Shape;528;g2bc6fafc247_2_209"/>
          <p:cNvGrpSpPr/>
          <p:nvPr/>
        </p:nvGrpSpPr>
        <p:grpSpPr>
          <a:xfrm rot="-5400000">
            <a:off x="390173" y="-431755"/>
            <a:ext cx="757070" cy="863478"/>
            <a:chOff x="10432088" y="6818229"/>
            <a:chExt cx="3511457" cy="4004998"/>
          </a:xfrm>
        </p:grpSpPr>
        <p:sp>
          <p:nvSpPr>
            <p:cNvPr id="529" name="Google Shape;529;g2bc6fafc247_2_20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0" name="Google Shape;530;g2bc6fafc247_2_20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31" name="Google Shape;531;g2bc6fafc247_2_209"/>
          <p:cNvGrpSpPr/>
          <p:nvPr/>
        </p:nvGrpSpPr>
        <p:grpSpPr>
          <a:xfrm>
            <a:off x="-1" y="1357299"/>
            <a:ext cx="12192000" cy="4846295"/>
            <a:chOff x="-1" y="1357327"/>
            <a:chExt cx="12192000" cy="4917600"/>
          </a:xfrm>
        </p:grpSpPr>
        <p:sp>
          <p:nvSpPr>
            <p:cNvPr id="532" name="Google Shape;532;g2bc6fafc247_2_209"/>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3" name="Google Shape;533;g2bc6fafc247_2_209"/>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34" name="Google Shape;534;g2bc6fafc247_2_20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5" name="Google Shape;535;g2bc6fafc247_2_20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536" name="Google Shape;536;g2bc6fafc247_2_209"/>
          <p:cNvSpPr txBox="1"/>
          <p:nvPr>
            <p:ph idx="1" type="body"/>
          </p:nvPr>
        </p:nvSpPr>
        <p:spPr>
          <a:xfrm>
            <a:off x="444500" y="1681163"/>
            <a:ext cx="5157900" cy="8238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7" name="Google Shape;537;g2bc6fafc247_2_209"/>
          <p:cNvSpPr txBox="1"/>
          <p:nvPr>
            <p:ph idx="2" type="body"/>
          </p:nvPr>
        </p:nvSpPr>
        <p:spPr>
          <a:xfrm>
            <a:off x="6500812" y="1681163"/>
            <a:ext cx="5157900" cy="8238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8" name="Google Shape;538;g2bc6fafc247_2_209"/>
          <p:cNvSpPr txBox="1"/>
          <p:nvPr>
            <p:ph idx="3" type="body"/>
          </p:nvPr>
        </p:nvSpPr>
        <p:spPr>
          <a:xfrm>
            <a:off x="44450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9" name="Google Shape;539;g2bc6fafc247_2_209"/>
          <p:cNvSpPr txBox="1"/>
          <p:nvPr>
            <p:ph idx="4" type="body"/>
          </p:nvPr>
        </p:nvSpPr>
        <p:spPr>
          <a:xfrm>
            <a:off x="6475412"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540" name="Shape 540"/>
        <p:cNvGrpSpPr/>
        <p:nvPr/>
      </p:nvGrpSpPr>
      <p:grpSpPr>
        <a:xfrm>
          <a:off x="0" y="0"/>
          <a:ext cx="0" cy="0"/>
          <a:chOff x="0" y="0"/>
          <a:chExt cx="0" cy="0"/>
        </a:xfrm>
      </p:grpSpPr>
      <p:sp>
        <p:nvSpPr>
          <p:cNvPr id="541" name="Google Shape;541;g2bc6fafc247_2_22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2" name="Google Shape;542;g2bc6fafc247_2_22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3" name="Google Shape;543;g2bc6fafc247_2_22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4" name="Google Shape;544;g2bc6fafc247_2_22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5" name="Google Shape;545;g2bc6fafc247_2_22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6" name="Google Shape;546;g2bc6fafc247_2_22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47" name="Google Shape;547;g2bc6fafc247_2_228"/>
          <p:cNvGrpSpPr/>
          <p:nvPr/>
        </p:nvGrpSpPr>
        <p:grpSpPr>
          <a:xfrm rot="-5400000">
            <a:off x="390173" y="-431755"/>
            <a:ext cx="757070" cy="863478"/>
            <a:chOff x="10432088" y="6818229"/>
            <a:chExt cx="3511457" cy="4004998"/>
          </a:xfrm>
        </p:grpSpPr>
        <p:sp>
          <p:nvSpPr>
            <p:cNvPr id="548" name="Google Shape;548;g2bc6fafc247_2_22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9" name="Google Shape;549;g2bc6fafc247_2_22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50" name="Google Shape;550;g2bc6fafc247_2_228"/>
          <p:cNvGrpSpPr/>
          <p:nvPr/>
        </p:nvGrpSpPr>
        <p:grpSpPr>
          <a:xfrm>
            <a:off x="-1" y="1357299"/>
            <a:ext cx="12192000" cy="4846295"/>
            <a:chOff x="-1" y="1357327"/>
            <a:chExt cx="12192000" cy="4917600"/>
          </a:xfrm>
        </p:grpSpPr>
        <p:sp>
          <p:nvSpPr>
            <p:cNvPr id="551" name="Google Shape;551;g2bc6fafc247_2_228"/>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2" name="Google Shape;552;g2bc6fafc247_2_228"/>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53" name="Google Shape;553;g2bc6fafc247_2_228"/>
          <p:cNvSpPr/>
          <p:nvPr>
            <p:ph idx="2" type="pic"/>
          </p:nvPr>
        </p:nvSpPr>
        <p:spPr>
          <a:xfrm>
            <a:off x="978212"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554" name="Google Shape;554;g2bc6fafc247_2_228"/>
          <p:cNvSpPr/>
          <p:nvPr>
            <p:ph idx="3" type="pic"/>
          </p:nvPr>
        </p:nvSpPr>
        <p:spPr>
          <a:xfrm>
            <a:off x="3222230"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555" name="Google Shape;555;g2bc6fafc247_2_228"/>
          <p:cNvSpPr/>
          <p:nvPr>
            <p:ph idx="4" type="pic"/>
          </p:nvPr>
        </p:nvSpPr>
        <p:spPr>
          <a:xfrm>
            <a:off x="5466248"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556" name="Google Shape;556;g2bc6fafc247_2_228"/>
          <p:cNvSpPr/>
          <p:nvPr>
            <p:ph idx="5" type="pic"/>
          </p:nvPr>
        </p:nvSpPr>
        <p:spPr>
          <a:xfrm>
            <a:off x="7710266"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557" name="Google Shape;557;g2bc6fafc247_2_228"/>
          <p:cNvSpPr/>
          <p:nvPr>
            <p:ph idx="6" type="pic"/>
          </p:nvPr>
        </p:nvSpPr>
        <p:spPr>
          <a:xfrm>
            <a:off x="9954283" y="2096716"/>
            <a:ext cx="1259400" cy="1259400"/>
          </a:xfrm>
          <a:prstGeom prst="ellipse">
            <a:avLst/>
          </a:prstGeom>
          <a:solidFill>
            <a:srgbClr val="003252"/>
          </a:solidFill>
          <a:ln cap="flat" cmpd="sng" w="38100">
            <a:solidFill>
              <a:schemeClr val="accent2"/>
            </a:solidFill>
            <a:prstDash val="solid"/>
            <a:round/>
            <a:headEnd len="sm" w="sm" type="none"/>
            <a:tailEnd len="sm" w="sm" type="none"/>
          </a:ln>
        </p:spPr>
      </p:sp>
      <p:sp>
        <p:nvSpPr>
          <p:cNvPr id="558" name="Google Shape;558;g2bc6fafc247_2_228"/>
          <p:cNvSpPr txBox="1"/>
          <p:nvPr>
            <p:ph idx="1" type="body"/>
          </p:nvPr>
        </p:nvSpPr>
        <p:spPr>
          <a:xfrm>
            <a:off x="719894"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9" name="Google Shape;559;g2bc6fafc247_2_228"/>
          <p:cNvSpPr txBox="1"/>
          <p:nvPr>
            <p:ph idx="7" type="body"/>
          </p:nvPr>
        </p:nvSpPr>
        <p:spPr>
          <a:xfrm>
            <a:off x="2963912"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0" name="Google Shape;560;g2bc6fafc247_2_228"/>
          <p:cNvSpPr txBox="1"/>
          <p:nvPr>
            <p:ph idx="8" type="body"/>
          </p:nvPr>
        </p:nvSpPr>
        <p:spPr>
          <a:xfrm>
            <a:off x="5207930"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1" name="Google Shape;561;g2bc6fafc247_2_228"/>
          <p:cNvSpPr txBox="1"/>
          <p:nvPr>
            <p:ph idx="9" type="body"/>
          </p:nvPr>
        </p:nvSpPr>
        <p:spPr>
          <a:xfrm>
            <a:off x="7451948"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2" name="Google Shape;562;g2bc6fafc247_2_228"/>
          <p:cNvSpPr txBox="1"/>
          <p:nvPr>
            <p:ph idx="13" type="body"/>
          </p:nvPr>
        </p:nvSpPr>
        <p:spPr>
          <a:xfrm>
            <a:off x="9695965" y="4240093"/>
            <a:ext cx="1776000" cy="146310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63" name="Google Shape;563;g2bc6fafc247_2_228"/>
          <p:cNvCxnSpPr/>
          <p:nvPr/>
        </p:nvCxnSpPr>
        <p:spPr>
          <a:xfrm>
            <a:off x="1242354"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564" name="Google Shape;564;g2bc6fafc247_2_228"/>
          <p:cNvCxnSpPr/>
          <p:nvPr/>
        </p:nvCxnSpPr>
        <p:spPr>
          <a:xfrm>
            <a:off x="3486372"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565" name="Google Shape;565;g2bc6fafc247_2_228"/>
          <p:cNvCxnSpPr/>
          <p:nvPr/>
        </p:nvCxnSpPr>
        <p:spPr>
          <a:xfrm>
            <a:off x="5730390"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566" name="Google Shape;566;g2bc6fafc247_2_228"/>
          <p:cNvCxnSpPr/>
          <p:nvPr/>
        </p:nvCxnSpPr>
        <p:spPr>
          <a:xfrm>
            <a:off x="7974408" y="3825022"/>
            <a:ext cx="731100" cy="0"/>
          </a:xfrm>
          <a:prstGeom prst="straightConnector1">
            <a:avLst/>
          </a:prstGeom>
          <a:noFill/>
          <a:ln cap="rnd" cmpd="sng" w="38100">
            <a:solidFill>
              <a:schemeClr val="accent2"/>
            </a:solidFill>
            <a:prstDash val="solid"/>
            <a:miter lim="800000"/>
            <a:headEnd len="sm" w="sm" type="none"/>
            <a:tailEnd len="sm" w="sm" type="none"/>
          </a:ln>
        </p:spPr>
      </p:cxnSp>
      <p:cxnSp>
        <p:nvCxnSpPr>
          <p:cNvPr id="567" name="Google Shape;567;g2bc6fafc247_2_228"/>
          <p:cNvCxnSpPr/>
          <p:nvPr/>
        </p:nvCxnSpPr>
        <p:spPr>
          <a:xfrm>
            <a:off x="10218425" y="3825022"/>
            <a:ext cx="731100" cy="0"/>
          </a:xfrm>
          <a:prstGeom prst="straightConnector1">
            <a:avLst/>
          </a:prstGeom>
          <a:noFill/>
          <a:ln cap="rnd" cmpd="sng" w="38100">
            <a:solidFill>
              <a:schemeClr val="accent2"/>
            </a:solidFill>
            <a:prstDash val="solid"/>
            <a:miter lim="800000"/>
            <a:headEnd len="sm" w="sm" type="none"/>
            <a:tailEnd len="sm" w="sm" type="none"/>
          </a:ln>
        </p:spPr>
      </p:cxnSp>
      <p:sp>
        <p:nvSpPr>
          <p:cNvPr id="568" name="Google Shape;568;g2bc6fafc247_2_22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9" name="Google Shape;569;g2bc6fafc247_2_22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570" name="Shape 570"/>
        <p:cNvGrpSpPr/>
        <p:nvPr/>
      </p:nvGrpSpPr>
      <p:grpSpPr>
        <a:xfrm>
          <a:off x="0" y="0"/>
          <a:ext cx="0" cy="0"/>
          <a:chOff x="0" y="0"/>
          <a:chExt cx="0" cy="0"/>
        </a:xfrm>
      </p:grpSpPr>
      <p:sp>
        <p:nvSpPr>
          <p:cNvPr id="571" name="Google Shape;571;g2bc6fafc247_2_25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2" name="Google Shape;572;g2bc6fafc247_2_25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3" name="Google Shape;573;g2bc6fafc247_2_25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4" name="Google Shape;574;g2bc6fafc247_2_258"/>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5" name="Google Shape;575;g2bc6fafc247_2_25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6" name="Google Shape;576;g2bc6fafc247_2_25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77" name="Google Shape;577;g2bc6fafc247_2_258"/>
          <p:cNvGrpSpPr/>
          <p:nvPr/>
        </p:nvGrpSpPr>
        <p:grpSpPr>
          <a:xfrm rot="-5400000">
            <a:off x="390173" y="-431755"/>
            <a:ext cx="757070" cy="863478"/>
            <a:chOff x="10432088" y="6818229"/>
            <a:chExt cx="3511457" cy="4004998"/>
          </a:xfrm>
        </p:grpSpPr>
        <p:sp>
          <p:nvSpPr>
            <p:cNvPr id="578" name="Google Shape;578;g2bc6fafc247_2_25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9" name="Google Shape;579;g2bc6fafc247_2_25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80" name="Google Shape;580;g2bc6fafc247_2_258"/>
          <p:cNvGrpSpPr/>
          <p:nvPr/>
        </p:nvGrpSpPr>
        <p:grpSpPr>
          <a:xfrm>
            <a:off x="-1" y="1357299"/>
            <a:ext cx="12192000" cy="4846295"/>
            <a:chOff x="-1" y="1357327"/>
            <a:chExt cx="12192000" cy="4917600"/>
          </a:xfrm>
        </p:grpSpPr>
        <p:sp>
          <p:nvSpPr>
            <p:cNvPr id="581" name="Google Shape;581;g2bc6fafc247_2_258"/>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2" name="Google Shape;582;g2bc6fafc247_2_258"/>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83" name="Google Shape;583;g2bc6fafc247_2_258"/>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4" name="Google Shape;584;g2bc6fafc247_2_25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585" name="Google Shape;585;g2bc6fafc247_2_258"/>
          <p:cNvSpPr/>
          <p:nvPr>
            <p:ph idx="2" type="pic"/>
          </p:nvPr>
        </p:nvSpPr>
        <p:spPr>
          <a:xfrm>
            <a:off x="4110087" y="1444649"/>
            <a:ext cx="7548600" cy="4579200"/>
          </a:xfrm>
          <a:prstGeom prst="rect">
            <a:avLst/>
          </a:prstGeom>
          <a:noFill/>
          <a:ln>
            <a:noFill/>
          </a:ln>
        </p:spPr>
      </p:sp>
      <p:sp>
        <p:nvSpPr>
          <p:cNvPr id="586" name="Google Shape;586;g2bc6fafc247_2_258"/>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587" name="Shape 587"/>
        <p:cNvGrpSpPr/>
        <p:nvPr/>
      </p:nvGrpSpPr>
      <p:grpSpPr>
        <a:xfrm>
          <a:off x="0" y="0"/>
          <a:ext cx="0" cy="0"/>
          <a:chOff x="0" y="0"/>
          <a:chExt cx="0" cy="0"/>
        </a:xfrm>
      </p:grpSpPr>
      <p:sp>
        <p:nvSpPr>
          <p:cNvPr id="588" name="Google Shape;588;g2bc6fafc247_2_275"/>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9" name="Google Shape;589;g2bc6fafc247_2_27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0" name="Google Shape;590;g2bc6fafc247_2_27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1" name="Google Shape;591;g2bc6fafc247_2_275"/>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2" name="Google Shape;592;g2bc6fafc247_2_275"/>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3" name="Google Shape;593;g2bc6fafc247_2_27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94" name="Google Shape;594;g2bc6fafc247_2_275"/>
          <p:cNvGrpSpPr/>
          <p:nvPr/>
        </p:nvGrpSpPr>
        <p:grpSpPr>
          <a:xfrm rot="-5400000">
            <a:off x="390173" y="-431755"/>
            <a:ext cx="757070" cy="863478"/>
            <a:chOff x="10432088" y="6818229"/>
            <a:chExt cx="3511457" cy="4004998"/>
          </a:xfrm>
        </p:grpSpPr>
        <p:sp>
          <p:nvSpPr>
            <p:cNvPr id="595" name="Google Shape;595;g2bc6fafc247_2_275"/>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6" name="Google Shape;596;g2bc6fafc247_2_275"/>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97" name="Google Shape;597;g2bc6fafc247_2_275"/>
          <p:cNvGrpSpPr/>
          <p:nvPr/>
        </p:nvGrpSpPr>
        <p:grpSpPr>
          <a:xfrm>
            <a:off x="-1" y="1357299"/>
            <a:ext cx="12192000" cy="4846295"/>
            <a:chOff x="-1" y="1357327"/>
            <a:chExt cx="12192000" cy="4917600"/>
          </a:xfrm>
        </p:grpSpPr>
        <p:sp>
          <p:nvSpPr>
            <p:cNvPr id="598" name="Google Shape;598;g2bc6fafc247_2_275"/>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9" name="Google Shape;599;g2bc6fafc247_2_275"/>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00" name="Google Shape;600;g2bc6fafc247_2_275"/>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1" name="Google Shape;601;g2bc6fafc247_2_27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02" name="Google Shape;602;g2bc6fafc247_2_275"/>
          <p:cNvSpPr txBox="1"/>
          <p:nvPr>
            <p:ph idx="1" type="body"/>
          </p:nvPr>
        </p:nvSpPr>
        <p:spPr>
          <a:xfrm>
            <a:off x="443366" y="1444649"/>
            <a:ext cx="3365100" cy="457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3" name="Google Shape;603;g2bc6fafc247_2_275"/>
          <p:cNvSpPr txBox="1"/>
          <p:nvPr>
            <p:ph idx="2" type="body"/>
          </p:nvPr>
        </p:nvSpPr>
        <p:spPr>
          <a:xfrm>
            <a:off x="3964290" y="1444649"/>
            <a:ext cx="7694400" cy="4579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04" name="Shape 604"/>
        <p:cNvGrpSpPr/>
        <p:nvPr/>
      </p:nvGrpSpPr>
      <p:grpSpPr>
        <a:xfrm>
          <a:off x="0" y="0"/>
          <a:ext cx="0" cy="0"/>
          <a:chOff x="0" y="0"/>
          <a:chExt cx="0" cy="0"/>
        </a:xfrm>
      </p:grpSpPr>
      <p:sp>
        <p:nvSpPr>
          <p:cNvPr id="605" name="Google Shape;605;g2bc6fafc247_2_292"/>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6" name="Google Shape;606;g2bc6fafc247_2_29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7" name="Google Shape;607;g2bc6fafc247_2_29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8" name="Google Shape;608;g2bc6fafc247_2_29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9" name="Google Shape;609;g2bc6fafc247_2_292"/>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10" name="Google Shape;610;g2bc6fafc247_2_292"/>
          <p:cNvGrpSpPr/>
          <p:nvPr/>
        </p:nvGrpSpPr>
        <p:grpSpPr>
          <a:xfrm rot="-5400000">
            <a:off x="390173" y="-431755"/>
            <a:ext cx="757070" cy="863478"/>
            <a:chOff x="10432088" y="6818229"/>
            <a:chExt cx="3511457" cy="4004998"/>
          </a:xfrm>
        </p:grpSpPr>
        <p:sp>
          <p:nvSpPr>
            <p:cNvPr id="611" name="Google Shape;611;g2bc6fafc247_2_292"/>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2" name="Google Shape;612;g2bc6fafc247_2_292"/>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613" name="Google Shape;613;g2bc6fafc247_2_292"/>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14" name="Google Shape;614;g2bc6fafc247_2_29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81" name="Shape 81"/>
        <p:cNvGrpSpPr/>
        <p:nvPr/>
      </p:nvGrpSpPr>
      <p:grpSpPr>
        <a:xfrm>
          <a:off x="0" y="0"/>
          <a:ext cx="0" cy="0"/>
          <a:chOff x="0" y="0"/>
          <a:chExt cx="0" cy="0"/>
        </a:xfrm>
      </p:grpSpPr>
      <p:sp>
        <p:nvSpPr>
          <p:cNvPr id="82" name="Google Shape;82;p18"/>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18"/>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8"/>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87" name="Google Shape;87;p18"/>
          <p:cNvGrpSpPr/>
          <p:nvPr/>
        </p:nvGrpSpPr>
        <p:grpSpPr>
          <a:xfrm rot="-5400000">
            <a:off x="390173" y="-431755"/>
            <a:ext cx="757070" cy="863478"/>
            <a:chOff x="10432088" y="6818229"/>
            <a:chExt cx="3511457" cy="4004998"/>
          </a:xfrm>
        </p:grpSpPr>
        <p:sp>
          <p:nvSpPr>
            <p:cNvPr id="88" name="Google Shape;88;p18"/>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18"/>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0" name="Google Shape;90;p18"/>
          <p:cNvSpPr txBox="1"/>
          <p:nvPr>
            <p:ph idx="1" type="body"/>
          </p:nvPr>
        </p:nvSpPr>
        <p:spPr>
          <a:xfrm>
            <a:off x="444500" y="1625385"/>
            <a:ext cx="6718200" cy="4093200"/>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91" name="Shape 91"/>
        <p:cNvGrpSpPr/>
        <p:nvPr/>
      </p:nvGrpSpPr>
      <p:grpSpPr>
        <a:xfrm>
          <a:off x="0" y="0"/>
          <a:ext cx="0" cy="0"/>
          <a:chOff x="0" y="0"/>
          <a:chExt cx="0" cy="0"/>
        </a:xfrm>
      </p:grpSpPr>
      <p:sp>
        <p:nvSpPr>
          <p:cNvPr id="92" name="Google Shape;92;p27"/>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2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2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5" name="Google Shape;95;p27"/>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7"/>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2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8" name="Google Shape;98;p27"/>
          <p:cNvGrpSpPr/>
          <p:nvPr/>
        </p:nvGrpSpPr>
        <p:grpSpPr>
          <a:xfrm rot="-5400000">
            <a:off x="390173" y="-431755"/>
            <a:ext cx="757070" cy="863478"/>
            <a:chOff x="10432088" y="6818229"/>
            <a:chExt cx="3511457" cy="4004998"/>
          </a:xfrm>
        </p:grpSpPr>
        <p:sp>
          <p:nvSpPr>
            <p:cNvPr id="99" name="Google Shape;99;p27"/>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7"/>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1" name="Google Shape;101;p27"/>
          <p:cNvGrpSpPr/>
          <p:nvPr/>
        </p:nvGrpSpPr>
        <p:grpSpPr>
          <a:xfrm>
            <a:off x="-1" y="1357299"/>
            <a:ext cx="12192000" cy="4846295"/>
            <a:chOff x="-1" y="1357327"/>
            <a:chExt cx="12192000" cy="4917600"/>
          </a:xfrm>
        </p:grpSpPr>
        <p:sp>
          <p:nvSpPr>
            <p:cNvPr id="102" name="Google Shape;102;p27"/>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7"/>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4" name="Google Shape;104;p27"/>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7"/>
          <p:cNvSpPr txBox="1"/>
          <p:nvPr>
            <p:ph idx="1" type="body"/>
          </p:nvPr>
        </p:nvSpPr>
        <p:spPr>
          <a:xfrm>
            <a:off x="443365" y="1825625"/>
            <a:ext cx="11215200" cy="4351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107" name="Shape 107"/>
        <p:cNvGrpSpPr/>
        <p:nvPr/>
      </p:nvGrpSpPr>
      <p:grpSpPr>
        <a:xfrm>
          <a:off x="0" y="0"/>
          <a:ext cx="0" cy="0"/>
          <a:chOff x="0" y="0"/>
          <a:chExt cx="0" cy="0"/>
        </a:xfrm>
      </p:grpSpPr>
      <p:sp>
        <p:nvSpPr>
          <p:cNvPr id="108" name="Google Shape;108;p19"/>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9"/>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19"/>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19"/>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2" name="Google Shape;112;p19"/>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3" name="Google Shape;113;p1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14" name="Google Shape;114;p19"/>
          <p:cNvGrpSpPr/>
          <p:nvPr/>
        </p:nvGrpSpPr>
        <p:grpSpPr>
          <a:xfrm rot="-5400000">
            <a:off x="390173" y="-431755"/>
            <a:ext cx="757070" cy="863478"/>
            <a:chOff x="10432088" y="6818229"/>
            <a:chExt cx="3511457" cy="4004998"/>
          </a:xfrm>
        </p:grpSpPr>
        <p:sp>
          <p:nvSpPr>
            <p:cNvPr id="115" name="Google Shape;115;p19"/>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19"/>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17" name="Google Shape;117;p19"/>
          <p:cNvGrpSpPr/>
          <p:nvPr/>
        </p:nvGrpSpPr>
        <p:grpSpPr>
          <a:xfrm>
            <a:off x="-1" y="1357299"/>
            <a:ext cx="12192000" cy="4846295"/>
            <a:chOff x="-1" y="1357327"/>
            <a:chExt cx="12192000" cy="4917600"/>
          </a:xfrm>
        </p:grpSpPr>
        <p:sp>
          <p:nvSpPr>
            <p:cNvPr id="118" name="Google Shape;118;p19"/>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19"/>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0" name="Google Shape;120;p19"/>
          <p:cNvSpPr txBox="1"/>
          <p:nvPr>
            <p:ph idx="1" type="body"/>
          </p:nvPr>
        </p:nvSpPr>
        <p:spPr>
          <a:xfrm>
            <a:off x="542094"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9"/>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9"/>
          <p:cNvSpPr/>
          <p:nvPr>
            <p:ph idx="2" type="pic"/>
          </p:nvPr>
        </p:nvSpPr>
        <p:spPr>
          <a:xfrm>
            <a:off x="-2" y="1352575"/>
            <a:ext cx="12192000" cy="2289900"/>
          </a:xfrm>
          <a:prstGeom prst="rect">
            <a:avLst/>
          </a:prstGeom>
          <a:noFill/>
          <a:ln>
            <a:noFill/>
          </a:ln>
        </p:spPr>
      </p:sp>
      <p:sp>
        <p:nvSpPr>
          <p:cNvPr id="124" name="Google Shape;124;p19"/>
          <p:cNvSpPr txBox="1"/>
          <p:nvPr>
            <p:ph idx="3" type="body"/>
          </p:nvPr>
        </p:nvSpPr>
        <p:spPr>
          <a:xfrm>
            <a:off x="4444169"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9"/>
          <p:cNvSpPr txBox="1"/>
          <p:nvPr>
            <p:ph idx="4" type="body"/>
          </p:nvPr>
        </p:nvSpPr>
        <p:spPr>
          <a:xfrm>
            <a:off x="8346244" y="4240093"/>
            <a:ext cx="32934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126" name="Shape 126"/>
        <p:cNvGrpSpPr/>
        <p:nvPr/>
      </p:nvGrpSpPr>
      <p:grpSpPr>
        <a:xfrm>
          <a:off x="0" y="0"/>
          <a:ext cx="0" cy="0"/>
          <a:chOff x="0" y="0"/>
          <a:chExt cx="0" cy="0"/>
        </a:xfrm>
      </p:grpSpPr>
      <p:sp>
        <p:nvSpPr>
          <p:cNvPr id="127" name="Google Shape;127;p20"/>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2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2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20"/>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0"/>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33" name="Google Shape;133;p20"/>
          <p:cNvGrpSpPr/>
          <p:nvPr/>
        </p:nvGrpSpPr>
        <p:grpSpPr>
          <a:xfrm rot="-5400000">
            <a:off x="390173" y="-431755"/>
            <a:ext cx="757070" cy="863478"/>
            <a:chOff x="10432088" y="6818229"/>
            <a:chExt cx="3511457" cy="4004998"/>
          </a:xfrm>
        </p:grpSpPr>
        <p:sp>
          <p:nvSpPr>
            <p:cNvPr id="134" name="Google Shape;134;p2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2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36" name="Google Shape;136;p20"/>
          <p:cNvGrpSpPr/>
          <p:nvPr/>
        </p:nvGrpSpPr>
        <p:grpSpPr>
          <a:xfrm>
            <a:off x="-1" y="1357299"/>
            <a:ext cx="12192000" cy="4846295"/>
            <a:chOff x="-1" y="1357327"/>
            <a:chExt cx="12192000" cy="4917600"/>
          </a:xfrm>
        </p:grpSpPr>
        <p:sp>
          <p:nvSpPr>
            <p:cNvPr id="137" name="Google Shape;137;p20"/>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20"/>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39" name="Google Shape;139;p20"/>
          <p:cNvSpPr txBox="1"/>
          <p:nvPr>
            <p:ph idx="1" type="body"/>
          </p:nvPr>
        </p:nvSpPr>
        <p:spPr>
          <a:xfrm>
            <a:off x="542094" y="4240093"/>
            <a:ext cx="9402000" cy="146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2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20"/>
          <p:cNvSpPr/>
          <p:nvPr>
            <p:ph idx="2" type="pic"/>
          </p:nvPr>
        </p:nvSpPr>
        <p:spPr>
          <a:xfrm>
            <a:off x="-2" y="1352575"/>
            <a:ext cx="12192000" cy="22899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43" name="Shape 143"/>
        <p:cNvGrpSpPr/>
        <p:nvPr/>
      </p:nvGrpSpPr>
      <p:grpSpPr>
        <a:xfrm>
          <a:off x="0" y="0"/>
          <a:ext cx="0" cy="0"/>
          <a:chOff x="0" y="0"/>
          <a:chExt cx="0" cy="0"/>
        </a:xfrm>
      </p:grpSpPr>
      <p:sp>
        <p:nvSpPr>
          <p:cNvPr id="144" name="Google Shape;144;p21"/>
          <p:cNvSpPr/>
          <p:nvPr/>
        </p:nvSpPr>
        <p:spPr>
          <a:xfrm>
            <a:off x="0" y="0"/>
            <a:ext cx="12192000" cy="68841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2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2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21"/>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21"/>
          <p:cNvSpPr/>
          <p:nvPr/>
        </p:nvSpPr>
        <p:spPr>
          <a:xfrm flipH="1" rot="5400000">
            <a:off x="2662566"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1"/>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50" name="Google Shape;150;p21"/>
          <p:cNvGrpSpPr/>
          <p:nvPr/>
        </p:nvGrpSpPr>
        <p:grpSpPr>
          <a:xfrm rot="-5400000">
            <a:off x="390173" y="-431755"/>
            <a:ext cx="757070" cy="863478"/>
            <a:chOff x="10432088" y="6818229"/>
            <a:chExt cx="3511457" cy="4004998"/>
          </a:xfrm>
        </p:grpSpPr>
        <p:sp>
          <p:nvSpPr>
            <p:cNvPr id="151" name="Google Shape;151;p21"/>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21"/>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3" name="Google Shape;153;p21"/>
          <p:cNvGrpSpPr/>
          <p:nvPr/>
        </p:nvGrpSpPr>
        <p:grpSpPr>
          <a:xfrm>
            <a:off x="-1" y="1357299"/>
            <a:ext cx="12192000" cy="4846295"/>
            <a:chOff x="-1" y="1357327"/>
            <a:chExt cx="12192000" cy="4917600"/>
          </a:xfrm>
        </p:grpSpPr>
        <p:sp>
          <p:nvSpPr>
            <p:cNvPr id="154" name="Google Shape;154;p21"/>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21"/>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6" name="Google Shape;156;p21"/>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21"/>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58" name="Shape 158"/>
        <p:cNvGrpSpPr/>
        <p:nvPr/>
      </p:nvGrpSpPr>
      <p:grpSpPr>
        <a:xfrm>
          <a:off x="0" y="0"/>
          <a:ext cx="0" cy="0"/>
          <a:chOff x="0" y="0"/>
          <a:chExt cx="0" cy="0"/>
        </a:xfrm>
      </p:grpSpPr>
      <p:sp>
        <p:nvSpPr>
          <p:cNvPr id="159" name="Google Shape;159;p22"/>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2"/>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22"/>
          <p:cNvSpPr/>
          <p:nvPr/>
        </p:nvSpPr>
        <p:spPr>
          <a:xfrm flipH="1" rot="5400000">
            <a:off x="2622675" y="-2630936"/>
            <a:ext cx="6871006"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22"/>
          <p:cNvSpPr/>
          <p:nvPr/>
        </p:nvSpPr>
        <p:spPr>
          <a:xfrm flipH="1" rot="5400000">
            <a:off x="2662567" y="-2666689"/>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352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2"/>
          <p:cNvSpPr/>
          <p:nvPr/>
        </p:nvSpPr>
        <p:spPr>
          <a:xfrm>
            <a:off x="533399" y="914400"/>
            <a:ext cx="1944900" cy="1944900"/>
          </a:xfrm>
          <a:prstGeom prst="ellipse">
            <a:avLst/>
          </a:prstGeom>
          <a:solidFill>
            <a:srgbClr val="003252"/>
          </a:solidFill>
          <a:ln cap="flat" cmpd="sng" w="76200">
            <a:solidFill>
              <a:schemeClr val="accent1">
                <a:alpha val="53725"/>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22"/>
          <p:cNvSpPr txBox="1"/>
          <p:nvPr/>
        </p:nvSpPr>
        <p:spPr>
          <a:xfrm>
            <a:off x="956993" y="923305"/>
            <a:ext cx="1005000" cy="285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u="none" cap="none" strike="noStrike">
                <a:solidFill>
                  <a:srgbClr val="2FAEFF"/>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65" name="Google Shape;165;p22"/>
          <p:cNvSpPr txBox="1"/>
          <p:nvPr>
            <p:ph type="title"/>
          </p:nvPr>
        </p:nvSpPr>
        <p:spPr>
          <a:xfrm>
            <a:off x="533399" y="3200400"/>
            <a:ext cx="7551000" cy="28593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 Type="http://schemas.openxmlformats.org/officeDocument/2006/relationships/slideLayout" Target="../slideLayouts/slideLayout19.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5" Type="http://schemas.openxmlformats.org/officeDocument/2006/relationships/slideLayout" Target="../slideLayouts/slideLayout23.xml"/><Relationship Id="rId19" Type="http://schemas.openxmlformats.org/officeDocument/2006/relationships/theme" Target="../theme/theme2.xml"/><Relationship Id="rId6" Type="http://schemas.openxmlformats.org/officeDocument/2006/relationships/slideLayout" Target="../slideLayouts/slideLayout24.xml"/><Relationship Id="rId18" Type="http://schemas.openxmlformats.org/officeDocument/2006/relationships/slideLayout" Target="../slideLayouts/slideLayout36.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8204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820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2" type="sldNum"/>
          </p:nvPr>
        </p:nvSpPr>
        <p:spPr>
          <a:xfrm>
            <a:off x="11112500" y="6356350"/>
            <a:ext cx="6603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4"/>
          <p:cNvSpPr/>
          <p:nvPr/>
        </p:nvSpPr>
        <p:spPr>
          <a:xfrm>
            <a:off x="0" y="1"/>
            <a:ext cx="12192000" cy="68580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 name="Google Shape;14;p14"/>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 name="Google Shape;15;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14"/>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4"/>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14"/>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b="0" i="0" sz="1400" u="none" cap="none" strike="noStrike">
              <a:solidFill>
                <a:srgbClr val="000000"/>
              </a:solidFill>
              <a:latin typeface="Arial"/>
              <a:ea typeface="Arial"/>
              <a:cs typeface="Arial"/>
              <a:sym typeface="Arial"/>
            </a:endParaRPr>
          </a:p>
        </p:txBody>
      </p:sp>
      <p:grpSp>
        <p:nvGrpSpPr>
          <p:cNvPr id="19" name="Google Shape;19;p14"/>
          <p:cNvGrpSpPr/>
          <p:nvPr/>
        </p:nvGrpSpPr>
        <p:grpSpPr>
          <a:xfrm rot="-5400000">
            <a:off x="390173" y="-431755"/>
            <a:ext cx="757070" cy="863478"/>
            <a:chOff x="10432088" y="6818229"/>
            <a:chExt cx="3511457" cy="4004998"/>
          </a:xfrm>
        </p:grpSpPr>
        <p:sp>
          <p:nvSpPr>
            <p:cNvPr id="20" name="Google Shape;20;p14"/>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14"/>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2" name="Google Shape;22;p14"/>
          <p:cNvGrpSpPr/>
          <p:nvPr/>
        </p:nvGrpSpPr>
        <p:grpSpPr>
          <a:xfrm>
            <a:off x="-1" y="1357299"/>
            <a:ext cx="12192000" cy="4846295"/>
            <a:chOff x="-1" y="1357327"/>
            <a:chExt cx="12192000" cy="4917600"/>
          </a:xfrm>
        </p:grpSpPr>
        <p:sp>
          <p:nvSpPr>
            <p:cNvPr id="23" name="Google Shape;23;p14"/>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4"/>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 name="Google Shape;25;p14"/>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4"/>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2" name="Shape 312"/>
        <p:cNvGrpSpPr/>
        <p:nvPr/>
      </p:nvGrpSpPr>
      <p:grpSpPr>
        <a:xfrm>
          <a:off x="0" y="0"/>
          <a:ext cx="0" cy="0"/>
          <a:chOff x="0" y="0"/>
          <a:chExt cx="0" cy="0"/>
        </a:xfrm>
      </p:grpSpPr>
      <p:sp>
        <p:nvSpPr>
          <p:cNvPr id="313" name="Google Shape;313;g2bc6fafc247_2_0"/>
          <p:cNvSpPr txBox="1"/>
          <p:nvPr>
            <p:ph type="title"/>
          </p:nvPr>
        </p:nvSpPr>
        <p:spPr>
          <a:xfrm>
            <a:off x="838200" y="365125"/>
            <a:ext cx="108204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4" name="Google Shape;314;g2bc6fafc247_2_0"/>
          <p:cNvSpPr txBox="1"/>
          <p:nvPr>
            <p:ph idx="1" type="body"/>
          </p:nvPr>
        </p:nvSpPr>
        <p:spPr>
          <a:xfrm>
            <a:off x="838200" y="1825625"/>
            <a:ext cx="108204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5" name="Google Shape;315;g2bc6fafc247_2_0"/>
          <p:cNvSpPr txBox="1"/>
          <p:nvPr>
            <p:ph idx="12" type="sldNum"/>
          </p:nvPr>
        </p:nvSpPr>
        <p:spPr>
          <a:xfrm>
            <a:off x="11112500" y="6356350"/>
            <a:ext cx="6603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6" name="Google Shape;316;g2bc6fafc247_2_0"/>
          <p:cNvSpPr/>
          <p:nvPr/>
        </p:nvSpPr>
        <p:spPr>
          <a:xfrm>
            <a:off x="0" y="1"/>
            <a:ext cx="12192000" cy="6858000"/>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7" name="Google Shape;317;g2bc6fafc247_2_0"/>
          <p:cNvSpPr/>
          <p:nvPr/>
        </p:nvSpPr>
        <p:spPr>
          <a:xfrm>
            <a:off x="0" y="1"/>
            <a:ext cx="12192001" cy="6849770"/>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215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8" name="Google Shape;318;g2bc6fafc247_2_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9" name="Google Shape;319;g2bc6fafc247_2_0"/>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0" name="Google Shape;320;g2bc6fafc247_2_0"/>
          <p:cNvSpPr/>
          <p:nvPr/>
        </p:nvSpPr>
        <p:spPr>
          <a:xfrm flipH="1" rot="5400000">
            <a:off x="2662567" y="-2671434"/>
            <a:ext cx="6866868"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823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1" name="Google Shape;321;g2bc6fafc247_2_0"/>
          <p:cNvSpPr txBox="1"/>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b="0" i="0" sz="1400" u="none" cap="none" strike="noStrike">
              <a:solidFill>
                <a:srgbClr val="000000"/>
              </a:solidFill>
              <a:latin typeface="Arial"/>
              <a:ea typeface="Arial"/>
              <a:cs typeface="Arial"/>
              <a:sym typeface="Arial"/>
            </a:endParaRPr>
          </a:p>
        </p:txBody>
      </p:sp>
      <p:grpSp>
        <p:nvGrpSpPr>
          <p:cNvPr id="322" name="Google Shape;322;g2bc6fafc247_2_0"/>
          <p:cNvGrpSpPr/>
          <p:nvPr/>
        </p:nvGrpSpPr>
        <p:grpSpPr>
          <a:xfrm rot="-5400000">
            <a:off x="390173" y="-431755"/>
            <a:ext cx="757070" cy="863478"/>
            <a:chOff x="10432088" y="6818229"/>
            <a:chExt cx="3511457" cy="4004998"/>
          </a:xfrm>
        </p:grpSpPr>
        <p:sp>
          <p:nvSpPr>
            <p:cNvPr id="323" name="Google Shape;323;g2bc6fafc247_2_0"/>
            <p:cNvSpPr/>
            <p:nvPr/>
          </p:nvSpPr>
          <p:spPr>
            <a:xfrm rot="2700000">
              <a:off x="10946329" y="7826011"/>
              <a:ext cx="2482975" cy="2482975"/>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4" name="Google Shape;324;g2bc6fafc247_2_0"/>
            <p:cNvSpPr/>
            <p:nvPr/>
          </p:nvSpPr>
          <p:spPr>
            <a:xfrm flipH="1" rot="8100000">
              <a:off x="10986330" y="7315899"/>
              <a:ext cx="2402965" cy="240296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25" name="Google Shape;325;g2bc6fafc247_2_0"/>
          <p:cNvGrpSpPr/>
          <p:nvPr/>
        </p:nvGrpSpPr>
        <p:grpSpPr>
          <a:xfrm>
            <a:off x="-1" y="1357299"/>
            <a:ext cx="12192000" cy="4846295"/>
            <a:chOff x="-1" y="1357327"/>
            <a:chExt cx="12192000" cy="4917600"/>
          </a:xfrm>
        </p:grpSpPr>
        <p:sp>
          <p:nvSpPr>
            <p:cNvPr id="326" name="Google Shape;326;g2bc6fafc247_2_0"/>
            <p:cNvSpPr/>
            <p:nvPr/>
          </p:nvSpPr>
          <p:spPr>
            <a:xfrm flipH="1" rot="10800000">
              <a:off x="-1" y="1357327"/>
              <a:ext cx="12192000" cy="4917600"/>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7" name="Google Shape;327;g2bc6fafc247_2_0"/>
            <p:cNvSpPr/>
            <p:nvPr/>
          </p:nvSpPr>
          <p:spPr>
            <a:xfrm flipH="1" rot="10800000">
              <a:off x="-1" y="1357327"/>
              <a:ext cx="12192000" cy="4917600"/>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28" name="Google Shape;328;g2bc6fafc247_2_0"/>
          <p:cNvSpPr/>
          <p:nvPr/>
        </p:nvSpPr>
        <p:spPr>
          <a:xfrm flipH="1">
            <a:off x="10781382" y="5448297"/>
            <a:ext cx="1410618" cy="1410618"/>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9" name="Google Shape;329;g2bc6fafc247_2_0"/>
          <p:cNvSpPr txBox="1"/>
          <p:nvPr/>
        </p:nvSpPr>
        <p:spPr>
          <a:xfrm>
            <a:off x="11252200" y="6315075"/>
            <a:ext cx="406500" cy="3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18" name="Shape 618"/>
        <p:cNvGrpSpPr/>
        <p:nvPr/>
      </p:nvGrpSpPr>
      <p:grpSpPr>
        <a:xfrm>
          <a:off x="0" y="0"/>
          <a:ext cx="0" cy="0"/>
          <a:chOff x="0" y="0"/>
          <a:chExt cx="0" cy="0"/>
        </a:xfrm>
      </p:grpSpPr>
      <p:sp>
        <p:nvSpPr>
          <p:cNvPr id="619" name="Google Shape;619;p1"/>
          <p:cNvSpPr txBox="1"/>
          <p:nvPr>
            <p:ph type="ctrTitle"/>
          </p:nvPr>
        </p:nvSpPr>
        <p:spPr>
          <a:xfrm>
            <a:off x="6090075" y="1896050"/>
            <a:ext cx="6102000" cy="11751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0"/>
              </a:spcBef>
              <a:spcAft>
                <a:spcPts val="0"/>
              </a:spcAft>
              <a:buClr>
                <a:srgbClr val="D8D8D8"/>
              </a:buClr>
              <a:buSzPts val="3600"/>
              <a:buFont typeface="Arial"/>
              <a:buNone/>
            </a:pPr>
            <a:r>
              <a:rPr lang="en-US" sz="3600" u="sng">
                <a:solidFill>
                  <a:schemeClr val="lt1"/>
                </a:solidFill>
                <a:latin typeface="Trebuchet MS"/>
                <a:ea typeface="Trebuchet MS"/>
                <a:cs typeface="Trebuchet MS"/>
                <a:sym typeface="Trebuchet MS"/>
              </a:rPr>
              <a:t>INSPECTMATE</a:t>
            </a:r>
            <a:endParaRPr sz="3600" u="sng">
              <a:solidFill>
                <a:schemeClr val="lt1"/>
              </a:solidFill>
              <a:latin typeface="Trebuchet MS"/>
              <a:ea typeface="Trebuchet MS"/>
              <a:cs typeface="Trebuchet MS"/>
              <a:sym typeface="Trebuchet MS"/>
            </a:endParaRPr>
          </a:p>
          <a:p>
            <a:pPr indent="0" lvl="0" marL="0" rtl="0" algn="ctr">
              <a:lnSpc>
                <a:spcPct val="115000"/>
              </a:lnSpc>
              <a:spcBef>
                <a:spcPts val="0"/>
              </a:spcBef>
              <a:spcAft>
                <a:spcPts val="0"/>
              </a:spcAft>
              <a:buClr>
                <a:srgbClr val="D8D8D8"/>
              </a:buClr>
              <a:buSzPts val="3600"/>
              <a:buFont typeface="Arial"/>
              <a:buNone/>
            </a:pPr>
            <a:r>
              <a:rPr b="0" i="0" lang="en-US" sz="2000">
                <a:solidFill>
                  <a:schemeClr val="lt1"/>
                </a:solidFill>
                <a:latin typeface="Arial"/>
                <a:ea typeface="Arial"/>
                <a:cs typeface="Arial"/>
                <a:sym typeface="Arial"/>
              </a:rPr>
              <a:t>Simplifying Vehicle Inspection Application</a:t>
            </a:r>
            <a:endParaRPr sz="2000">
              <a:solidFill>
                <a:schemeClr val="lt1"/>
              </a:solidFill>
            </a:endParaRPr>
          </a:p>
        </p:txBody>
      </p:sp>
      <p:sp>
        <p:nvSpPr>
          <p:cNvPr id="620" name="Google Shape;620;p1"/>
          <p:cNvSpPr txBox="1"/>
          <p:nvPr>
            <p:ph idx="1" type="subTitle"/>
          </p:nvPr>
        </p:nvSpPr>
        <p:spPr>
          <a:xfrm>
            <a:off x="7009011" y="3569410"/>
            <a:ext cx="6102000" cy="32886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395"/>
              <a:buNone/>
            </a:pPr>
            <a:r>
              <a:rPr b="1" lang="en-US" sz="1600"/>
              <a:t>Submitted By – Group AA</a:t>
            </a:r>
            <a:endParaRPr b="1"/>
          </a:p>
          <a:p>
            <a:pPr indent="-330200" lvl="0" marL="457200" rtl="0" algn="l">
              <a:lnSpc>
                <a:spcPct val="150000"/>
              </a:lnSpc>
              <a:spcBef>
                <a:spcPts val="0"/>
              </a:spcBef>
              <a:spcAft>
                <a:spcPts val="0"/>
              </a:spcAft>
              <a:buSzPts val="1600"/>
              <a:buAutoNum type="arabicPeriod"/>
            </a:pPr>
            <a:r>
              <a:rPr lang="en-US" sz="1600"/>
              <a:t>Hruday Peddula (Student ID: </a:t>
            </a:r>
            <a:r>
              <a:rPr b="0" i="0" lang="en-US" sz="1600">
                <a:latin typeface="Arial"/>
                <a:ea typeface="Arial"/>
                <a:cs typeface="Arial"/>
                <a:sym typeface="Arial"/>
              </a:rPr>
              <a:t>2023TM93720</a:t>
            </a:r>
            <a:r>
              <a:rPr lang="en-US" sz="1600"/>
              <a:t> )</a:t>
            </a:r>
            <a:endParaRPr/>
          </a:p>
          <a:p>
            <a:pPr indent="-330200" lvl="0" marL="457200" rtl="0" algn="l">
              <a:lnSpc>
                <a:spcPct val="150000"/>
              </a:lnSpc>
              <a:spcBef>
                <a:spcPts val="0"/>
              </a:spcBef>
              <a:spcAft>
                <a:spcPts val="0"/>
              </a:spcAft>
              <a:buSzPts val="1600"/>
              <a:buAutoNum type="arabicPeriod"/>
            </a:pPr>
            <a:r>
              <a:rPr lang="en-US" sz="1600"/>
              <a:t>Pavana Lakshmi P (Student ID: 2023TM93750)</a:t>
            </a:r>
            <a:endParaRPr/>
          </a:p>
          <a:p>
            <a:pPr indent="-330200" lvl="0" marL="457200" rtl="0" algn="l">
              <a:lnSpc>
                <a:spcPct val="150000"/>
              </a:lnSpc>
              <a:spcBef>
                <a:spcPts val="0"/>
              </a:spcBef>
              <a:spcAft>
                <a:spcPts val="0"/>
              </a:spcAft>
              <a:buSzPts val="1600"/>
              <a:buAutoNum type="arabicPeriod"/>
            </a:pPr>
            <a:r>
              <a:rPr lang="en-US" sz="1600"/>
              <a:t>Supriya P (Student ID: 2023TM93755)</a:t>
            </a:r>
            <a:endParaRPr/>
          </a:p>
          <a:p>
            <a:pPr indent="-330200" lvl="0" marL="457200" rtl="0" algn="l">
              <a:lnSpc>
                <a:spcPct val="150000"/>
              </a:lnSpc>
              <a:spcBef>
                <a:spcPts val="0"/>
              </a:spcBef>
              <a:spcAft>
                <a:spcPts val="0"/>
              </a:spcAft>
              <a:buSzPts val="1600"/>
              <a:buAutoNum type="arabicPeriod"/>
            </a:pPr>
            <a:r>
              <a:rPr lang="en-US" sz="1600"/>
              <a:t>Gayathiri V (Student ID: 2023TM93718)</a:t>
            </a:r>
            <a:endParaRPr/>
          </a:p>
          <a:p>
            <a:pPr indent="0" lvl="0" marL="0" rtl="0" algn="l">
              <a:lnSpc>
                <a:spcPct val="150000"/>
              </a:lnSpc>
              <a:spcBef>
                <a:spcPts val="0"/>
              </a:spcBef>
              <a:spcAft>
                <a:spcPts val="0"/>
              </a:spcAft>
              <a:buClr>
                <a:schemeClr val="dk1"/>
              </a:buClr>
              <a:buSzPts val="1395"/>
              <a:buNone/>
            </a:pPr>
            <a:r>
              <a:t/>
            </a:r>
            <a:endParaRPr b="1" sz="1600" u="sng"/>
          </a:p>
          <a:p>
            <a:pPr indent="0" lvl="0" marL="0" rtl="0" algn="l">
              <a:lnSpc>
                <a:spcPct val="150000"/>
              </a:lnSpc>
              <a:spcBef>
                <a:spcPts val="0"/>
              </a:spcBef>
              <a:spcAft>
                <a:spcPts val="0"/>
              </a:spcAft>
              <a:buClr>
                <a:schemeClr val="dk1"/>
              </a:buClr>
              <a:buSzPts val="1395"/>
              <a:buNone/>
            </a:pPr>
            <a:r>
              <a:t/>
            </a:r>
            <a:endParaRPr b="1" sz="1600" u="sng"/>
          </a:p>
        </p:txBody>
      </p:sp>
      <p:pic>
        <p:nvPicPr>
          <p:cNvPr id="621" name="Google Shape;621;p1"/>
          <p:cNvPicPr preferRelativeResize="0"/>
          <p:nvPr/>
        </p:nvPicPr>
        <p:blipFill rotWithShape="1">
          <a:blip r:embed="rId3">
            <a:alphaModFix/>
          </a:blip>
          <a:srcRect b="0" l="0" r="0" t="0"/>
          <a:stretch/>
        </p:blipFill>
        <p:spPr>
          <a:xfrm>
            <a:off x="2275000" y="1445750"/>
            <a:ext cx="4006951" cy="4243126"/>
          </a:xfrm>
          <a:prstGeom prst="rect">
            <a:avLst/>
          </a:prstGeom>
          <a:noFill/>
          <a:ln>
            <a:noFill/>
          </a:ln>
        </p:spPr>
      </p:pic>
      <p:sp>
        <p:nvSpPr>
          <p:cNvPr id="622" name="Google Shape;622;p1"/>
          <p:cNvSpPr txBox="1"/>
          <p:nvPr/>
        </p:nvSpPr>
        <p:spPr>
          <a:xfrm>
            <a:off x="6404600" y="533400"/>
            <a:ext cx="5688900" cy="1554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200" u="none" cap="none" strike="noStrike">
                <a:solidFill>
                  <a:schemeClr val="lt1"/>
                </a:solidFill>
                <a:latin typeface="Arial"/>
                <a:ea typeface="Arial"/>
                <a:cs typeface="Arial"/>
                <a:sym typeface="Arial"/>
              </a:rPr>
              <a:t>SOFTWARE PRODUCT MANAGEMENT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2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rPr b="1" i="0" lang="en-US" sz="2300" u="none" cap="none" strike="noStrike">
                <a:solidFill>
                  <a:schemeClr val="lt1"/>
                </a:solidFill>
                <a:latin typeface="Arial"/>
                <a:ea typeface="Arial"/>
                <a:cs typeface="Arial"/>
                <a:sym typeface="Arial"/>
              </a:rPr>
              <a:t>ASSIGNMENT 2</a:t>
            </a:r>
            <a:endParaRPr b="1" i="0" sz="23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lt1"/>
              </a:solidFill>
              <a:latin typeface="Arial"/>
              <a:ea typeface="Arial"/>
              <a:cs typeface="Arial"/>
              <a:sym typeface="Arial"/>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2cf9a8ce56c_0_99"/>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Low Fidelity Diagram - Supriya P 2023tm93755</a:t>
            </a:r>
            <a:endParaRPr/>
          </a:p>
        </p:txBody>
      </p:sp>
      <p:sp>
        <p:nvSpPr>
          <p:cNvPr id="795" name="Google Shape;795;g2cf9a8ce56c_0_9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96" name="Google Shape;796;g2cf9a8ce56c_0_99"/>
          <p:cNvPicPr preferRelativeResize="0"/>
          <p:nvPr/>
        </p:nvPicPr>
        <p:blipFill rotWithShape="1">
          <a:blip r:embed="rId3">
            <a:alphaModFix/>
          </a:blip>
          <a:srcRect b="0" l="0" r="0" t="0"/>
          <a:stretch/>
        </p:blipFill>
        <p:spPr>
          <a:xfrm>
            <a:off x="1776900" y="1260925"/>
            <a:ext cx="9015900" cy="531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g2cf9a8ce56c_0_7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Low Fidelity Diagram - Pavana Lakshmi P 2023tm93750</a:t>
            </a:r>
            <a:endParaRPr/>
          </a:p>
        </p:txBody>
      </p:sp>
      <p:sp>
        <p:nvSpPr>
          <p:cNvPr id="803" name="Google Shape;803;g2cf9a8ce56c_0_7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04" name="Google Shape;804;g2cf9a8ce56c_0_75"/>
          <p:cNvPicPr preferRelativeResize="0"/>
          <p:nvPr/>
        </p:nvPicPr>
        <p:blipFill rotWithShape="1">
          <a:blip r:embed="rId3">
            <a:alphaModFix/>
          </a:blip>
          <a:srcRect b="0" l="0" r="0" t="0"/>
          <a:stretch/>
        </p:blipFill>
        <p:spPr>
          <a:xfrm>
            <a:off x="1533525" y="1205400"/>
            <a:ext cx="8934449" cy="5474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2cf9a8ce56c_0_17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Low Fidelity Diagram - Gayathri V 2023tm93718</a:t>
            </a:r>
            <a:endParaRPr/>
          </a:p>
        </p:txBody>
      </p:sp>
      <p:sp>
        <p:nvSpPr>
          <p:cNvPr id="811" name="Google Shape;811;g2cf9a8ce56c_0_17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12" name="Google Shape;812;g2cf9a8ce56c_0_173"/>
          <p:cNvPicPr preferRelativeResize="0"/>
          <p:nvPr/>
        </p:nvPicPr>
        <p:blipFill rotWithShape="1">
          <a:blip r:embed="rId3">
            <a:alphaModFix/>
          </a:blip>
          <a:srcRect b="0" l="0" r="0" t="0"/>
          <a:stretch/>
        </p:blipFill>
        <p:spPr>
          <a:xfrm>
            <a:off x="2550900" y="1078425"/>
            <a:ext cx="7469008" cy="560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g2cf9a8ce56c_0_135"/>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Final Low Fidelity Diagram with most votes</a:t>
            </a:r>
            <a:endParaRPr/>
          </a:p>
        </p:txBody>
      </p:sp>
      <p:sp>
        <p:nvSpPr>
          <p:cNvPr id="819" name="Google Shape;819;g2cf9a8ce56c_0_135"/>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20" name="Google Shape;820;g2cf9a8ce56c_0_135"/>
          <p:cNvPicPr preferRelativeResize="0"/>
          <p:nvPr/>
        </p:nvPicPr>
        <p:blipFill rotWithShape="1">
          <a:blip r:embed="rId3">
            <a:alphaModFix/>
          </a:blip>
          <a:srcRect b="0" l="0" r="0" t="0"/>
          <a:stretch/>
        </p:blipFill>
        <p:spPr>
          <a:xfrm>
            <a:off x="1776900" y="1489525"/>
            <a:ext cx="9015900" cy="5314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25" name="Shape 825"/>
        <p:cNvGrpSpPr/>
        <p:nvPr/>
      </p:nvGrpSpPr>
      <p:grpSpPr>
        <a:xfrm>
          <a:off x="0" y="0"/>
          <a:ext cx="0" cy="0"/>
          <a:chOff x="0" y="0"/>
          <a:chExt cx="0" cy="0"/>
        </a:xfrm>
      </p:grpSpPr>
      <p:sp>
        <p:nvSpPr>
          <p:cNvPr id="826" name="Google Shape;826;g2cf9a8ce56c_0_186"/>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Wireframe Storyboard for the Best Solution</a:t>
            </a:r>
            <a:endParaRPr/>
          </a:p>
        </p:txBody>
      </p:sp>
      <p:sp>
        <p:nvSpPr>
          <p:cNvPr id="827" name="Google Shape;827;g2cf9a8ce56c_0_186"/>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828" name="Google Shape;828;g2cf9a8ce56c_0_186"/>
          <p:cNvPicPr preferRelativeResize="0"/>
          <p:nvPr/>
        </p:nvPicPr>
        <p:blipFill rotWithShape="1">
          <a:blip r:embed="rId3">
            <a:alphaModFix/>
          </a:blip>
          <a:srcRect b="0" l="0" r="0" t="0"/>
          <a:stretch/>
        </p:blipFill>
        <p:spPr>
          <a:xfrm>
            <a:off x="4581939" y="1406675"/>
            <a:ext cx="6829537" cy="5273500"/>
          </a:xfrm>
          <a:prstGeom prst="rect">
            <a:avLst/>
          </a:prstGeom>
          <a:noFill/>
          <a:ln>
            <a:noFill/>
          </a:ln>
        </p:spPr>
      </p:pic>
      <p:sp>
        <p:nvSpPr>
          <p:cNvPr id="829" name="Google Shape;829;g2cf9a8ce56c_0_186"/>
          <p:cNvSpPr txBox="1"/>
          <p:nvPr/>
        </p:nvSpPr>
        <p:spPr>
          <a:xfrm>
            <a:off x="327990" y="1406675"/>
            <a:ext cx="4006725" cy="50475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Based on the selected Low Fidelity diagram, we have created a wireframe that includes all the features listed in the finalized sketch.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Startup Screen </a:t>
            </a:r>
            <a:r>
              <a:rPr b="0" i="0" lang="en-US" sz="1400" u="none" cap="none" strike="noStrike">
                <a:solidFill>
                  <a:schemeClr val="lt1"/>
                </a:solidFill>
                <a:latin typeface="Arial"/>
                <a:ea typeface="Arial"/>
                <a:cs typeface="Arial"/>
                <a:sym typeface="Arial"/>
              </a:rPr>
              <a:t>highlights the Logo and the features Log-in and Sign-up.</a:t>
            </a:r>
            <a:endParaRPr/>
          </a:p>
          <a:p>
            <a:pPr indent="-285750" lvl="0" marL="285750" marR="0" rtl="0" algn="l">
              <a:lnSpc>
                <a:spcPct val="100000"/>
              </a:lnSpc>
              <a:spcBef>
                <a:spcPts val="0"/>
              </a:spcBef>
              <a:spcAft>
                <a:spcPts val="0"/>
              </a:spcAft>
              <a:buClr>
                <a:schemeClr val="lt1"/>
              </a:buClr>
              <a:buSzPts val="1400"/>
              <a:buFont typeface="Noto Sans Symbols"/>
              <a:buChar char="❑"/>
            </a:pPr>
            <a:r>
              <a:rPr b="0" i="0" lang="en-US" sz="1400" u="none" cap="none" strike="noStrike">
                <a:solidFill>
                  <a:schemeClr val="lt1"/>
                </a:solidFill>
                <a:latin typeface="Arial"/>
                <a:ea typeface="Arial"/>
                <a:cs typeface="Arial"/>
                <a:sym typeface="Arial"/>
              </a:rPr>
              <a:t>Clicking on Sign-up control should display </a:t>
            </a:r>
            <a:r>
              <a:rPr b="1" i="0" lang="en-US" sz="1400" u="none" cap="none" strike="noStrike">
                <a:solidFill>
                  <a:schemeClr val="accent6"/>
                </a:solidFill>
                <a:latin typeface="Arial"/>
                <a:ea typeface="Arial"/>
                <a:cs typeface="Arial"/>
                <a:sym typeface="Arial"/>
              </a:rPr>
              <a:t>Signup Page </a:t>
            </a:r>
            <a:r>
              <a:rPr b="0" i="0" lang="en-US" sz="1400" u="none" cap="none" strike="noStrike">
                <a:solidFill>
                  <a:schemeClr val="lt1"/>
                </a:solidFill>
                <a:latin typeface="Arial"/>
                <a:ea typeface="Arial"/>
                <a:cs typeface="Arial"/>
                <a:sym typeface="Arial"/>
              </a:rPr>
              <a:t>with user’s details. Provision to use Gmail is also provided.</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Login Page </a:t>
            </a:r>
            <a:r>
              <a:rPr b="0" i="0" lang="en-US" sz="1400" u="none" cap="none" strike="noStrike">
                <a:solidFill>
                  <a:schemeClr val="lt1"/>
                </a:solidFill>
                <a:latin typeface="Arial"/>
                <a:ea typeface="Arial"/>
                <a:cs typeface="Arial"/>
                <a:sym typeface="Arial"/>
              </a:rPr>
              <a:t>provides the fields – username and password for secured access of further pages.</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Inspection Dashboard </a:t>
            </a:r>
            <a:r>
              <a:rPr b="1" i="0" lang="en-US" sz="1400" u="none" cap="none" strike="noStrike">
                <a:solidFill>
                  <a:schemeClr val="lt1"/>
                </a:solidFill>
                <a:latin typeface="Arial"/>
                <a:ea typeface="Arial"/>
                <a:cs typeface="Arial"/>
                <a:sym typeface="Arial"/>
              </a:rPr>
              <a:t>page </a:t>
            </a:r>
            <a:r>
              <a:rPr b="0" i="0" lang="en-US" sz="1400" u="none" cap="none" strike="noStrike">
                <a:solidFill>
                  <a:schemeClr val="lt1"/>
                </a:solidFill>
                <a:latin typeface="Arial"/>
                <a:ea typeface="Arial"/>
                <a:cs typeface="Arial"/>
                <a:sym typeface="Arial"/>
              </a:rPr>
              <a:t>displays the features related to Vehicle Inspection.</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Inspection Page(s)</a:t>
            </a:r>
            <a:r>
              <a:rPr b="0" i="0" lang="en-US" sz="1400" u="none" cap="none" strike="noStrike">
                <a:solidFill>
                  <a:schemeClr val="accent6"/>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provides the view of the inspection details along with the snapshot of the vehicle.</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Summary</a:t>
            </a:r>
            <a:r>
              <a:rPr b="0" i="0" lang="en-US" sz="1400" u="none" cap="none" strike="noStrike">
                <a:solidFill>
                  <a:schemeClr val="lt1"/>
                </a:solidFill>
                <a:latin typeface="Arial"/>
                <a:ea typeface="Arial"/>
                <a:cs typeface="Arial"/>
                <a:sym typeface="Arial"/>
              </a:rPr>
              <a:t> list the Vehicle Inspection Summary.</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Customer Support</a:t>
            </a:r>
            <a:r>
              <a:rPr b="0" i="0" lang="en-US" sz="1400" u="none" cap="none" strike="noStrike">
                <a:solidFill>
                  <a:schemeClr val="accent6"/>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is provided for the user to access help manual and contact customer support team with various channels.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3"/>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Customer Feedback</a:t>
            </a:r>
            <a:endParaRPr/>
          </a:p>
        </p:txBody>
      </p:sp>
      <p:sp>
        <p:nvSpPr>
          <p:cNvPr id="836" name="Google Shape;836;p3"/>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37" name="Google Shape;837;p3"/>
          <p:cNvSpPr/>
          <p:nvPr/>
        </p:nvSpPr>
        <p:spPr>
          <a:xfrm>
            <a:off x="56874" y="1590260"/>
            <a:ext cx="3528392" cy="3273266"/>
          </a:xfrm>
          <a:prstGeom prst="verticalScroll">
            <a:avLst>
              <a:gd fmla="val 12500" name="adj"/>
            </a:avLst>
          </a:prstGeom>
          <a:noFill/>
          <a:ln cap="flat" cmpd="sng" w="25400">
            <a:solidFill>
              <a:srgbClr val="FFF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The goal and workflow of the app are clearly communicated in the wireframe. I saw that there is a place to take pictures when conducting inspections. Have you given any thought to including tools for annotating images? Inspectors may find it useful to immediately identify points of concern on the pictures. </a:t>
            </a:r>
            <a:endParaRPr/>
          </a:p>
        </p:txBody>
      </p:sp>
      <p:sp>
        <p:nvSpPr>
          <p:cNvPr id="838" name="Google Shape;838;p3"/>
          <p:cNvSpPr/>
          <p:nvPr/>
        </p:nvSpPr>
        <p:spPr>
          <a:xfrm>
            <a:off x="3350038" y="1434353"/>
            <a:ext cx="3617291" cy="1994059"/>
          </a:xfrm>
          <a:prstGeom prst="verticalScroll">
            <a:avLst>
              <a:gd fmla="val 12500" name="adj"/>
            </a:avLst>
          </a:prstGeom>
          <a:noFill/>
          <a:ln cap="flat" cmpd="sng" w="25400">
            <a:solidFill>
              <a:srgbClr val="FFF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The app's functionalities are clearly outlined in the wireframes. Allowing customers to alter the style of their dashboard is one recommendation I have to improve the user experience</a:t>
            </a:r>
            <a:r>
              <a:rPr b="0" i="0" lang="en-US" sz="1600" u="none" cap="none" strike="noStrike">
                <a:solidFill>
                  <a:schemeClr val="lt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39" name="Google Shape;839;p3"/>
          <p:cNvSpPr/>
          <p:nvPr/>
        </p:nvSpPr>
        <p:spPr>
          <a:xfrm>
            <a:off x="6842540" y="1401700"/>
            <a:ext cx="3528392" cy="2219801"/>
          </a:xfrm>
          <a:prstGeom prst="verticalScroll">
            <a:avLst>
              <a:gd fmla="val 12500" name="adj"/>
            </a:avLst>
          </a:prstGeom>
          <a:noFill/>
          <a:ln cap="flat" cmpd="sng" w="25400">
            <a:solidFill>
              <a:srgbClr val="FFF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The mobile </a:t>
            </a:r>
            <a:r>
              <a:rPr b="0" i="0" lang="en-US" sz="1400" u="none" cap="none" strike="noStrike">
                <a:solidFill>
                  <a:schemeClr val="lt1"/>
                </a:solidFill>
                <a:latin typeface="Arial"/>
                <a:ea typeface="Arial"/>
                <a:cs typeface="Arial"/>
                <a:sym typeface="Arial"/>
              </a:rPr>
              <a:t>wireframe’s</a:t>
            </a:r>
            <a:r>
              <a:rPr b="0" i="0" lang="en-US" sz="1400" u="none" cap="none" strike="noStrike">
                <a:solidFill>
                  <a:schemeClr val="lt1"/>
                </a:solidFill>
                <a:latin typeface="Arial"/>
                <a:ea typeface="Arial"/>
                <a:cs typeface="Arial"/>
                <a:sym typeface="Arial"/>
              </a:rPr>
              <a:t> simple design is appealing to me. I value the inspection process’s careful attention to detail, and the navigation looks to be easy to use.</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0" name="Google Shape;840;p3"/>
          <p:cNvSpPr/>
          <p:nvPr/>
        </p:nvSpPr>
        <p:spPr>
          <a:xfrm>
            <a:off x="3350039" y="4019269"/>
            <a:ext cx="5333449" cy="2113201"/>
          </a:xfrm>
          <a:prstGeom prst="verticalScroll">
            <a:avLst>
              <a:gd fmla="val 12500" name="adj"/>
            </a:avLst>
          </a:prstGeom>
          <a:noFill/>
          <a:ln cap="flat" cmpd="sng" w="25400">
            <a:solidFill>
              <a:srgbClr val="FFF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 appreciate the clean design of the mobile wireframe.    The inclusion of graphical representation showcasing the number of inspections in queue, complete, and in progress is essential for a fleet manager. This feature provides precise data at a glance, enabling quick decision-making and efficient resource allocation.</a:t>
            </a:r>
            <a:endParaRPr/>
          </a:p>
          <a:p>
            <a:pPr indent="0" lvl="0" marL="0" marR="0" rtl="0" algn="l">
              <a:lnSpc>
                <a:spcPct val="100000"/>
              </a:lnSpc>
              <a:spcBef>
                <a:spcPts val="100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41" name="Google Shape;841;p3"/>
          <p:cNvSpPr/>
          <p:nvPr/>
        </p:nvSpPr>
        <p:spPr>
          <a:xfrm>
            <a:off x="8606734" y="3670489"/>
            <a:ext cx="3528392" cy="2257425"/>
          </a:xfrm>
          <a:prstGeom prst="verticalScroll">
            <a:avLst>
              <a:gd fmla="val 12500" name="adj"/>
            </a:avLst>
          </a:prstGeom>
          <a:noFill/>
          <a:ln cap="flat" cmpd="sng" w="25400">
            <a:solidFill>
              <a:srgbClr val="FFF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chemeClr val="lt1"/>
                </a:solidFill>
                <a:latin typeface="Arial"/>
                <a:ea typeface="Arial"/>
                <a:cs typeface="Arial"/>
                <a:sym typeface="Arial"/>
              </a:rPr>
              <a:t>Metrics like average inspection time and inspection completion rate would be beneficial to add. To assist users in being organized and proactive, think about incorporating notifications or reminders for impending inspections</a:t>
            </a:r>
            <a:r>
              <a:rPr b="0" i="0" lang="en-US" sz="1600" u="none" cap="none" strike="noStrike">
                <a:solidFill>
                  <a:schemeClr val="lt1"/>
                </a:solidFill>
                <a:latin typeface="Calibri"/>
                <a:ea typeface="Calibri"/>
                <a:cs typeface="Calibri"/>
                <a:sym typeface="Calibri"/>
              </a:rPr>
              <a:t>.</a:t>
            </a:r>
            <a:endParaRPr b="0" i="0" sz="1600" u="none" cap="none" strike="noStrike">
              <a:solidFill>
                <a:schemeClr val="dk1"/>
              </a:solidFill>
              <a:latin typeface="Calibri"/>
              <a:ea typeface="Calibri"/>
              <a:cs typeface="Calibri"/>
              <a:sym typeface="Calibri"/>
            </a:endParaRPr>
          </a:p>
        </p:txBody>
      </p:sp>
      <p:sp>
        <p:nvSpPr>
          <p:cNvPr id="842" name="Google Shape;842;p3"/>
          <p:cNvSpPr txBox="1"/>
          <p:nvPr/>
        </p:nvSpPr>
        <p:spPr>
          <a:xfrm>
            <a:off x="1053548" y="1590260"/>
            <a:ext cx="1958009"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chemeClr val="accent2"/>
                </a:solidFill>
                <a:latin typeface="Arial"/>
                <a:ea typeface="Arial"/>
                <a:cs typeface="Arial"/>
                <a:sym typeface="Arial"/>
              </a:rPr>
              <a:t>Customer 1</a:t>
            </a:r>
            <a:endParaRPr/>
          </a:p>
        </p:txBody>
      </p:sp>
      <p:sp>
        <p:nvSpPr>
          <p:cNvPr id="843" name="Google Shape;843;p3"/>
          <p:cNvSpPr txBox="1"/>
          <p:nvPr/>
        </p:nvSpPr>
        <p:spPr>
          <a:xfrm>
            <a:off x="4524791" y="1401700"/>
            <a:ext cx="19580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Customer 2</a:t>
            </a:r>
            <a:endParaRPr/>
          </a:p>
        </p:txBody>
      </p:sp>
      <p:sp>
        <p:nvSpPr>
          <p:cNvPr id="844" name="Google Shape;844;p3"/>
          <p:cNvSpPr txBox="1"/>
          <p:nvPr/>
        </p:nvSpPr>
        <p:spPr>
          <a:xfrm>
            <a:off x="7925352" y="1356608"/>
            <a:ext cx="19580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Customer 3</a:t>
            </a:r>
            <a:endParaRPr/>
          </a:p>
        </p:txBody>
      </p:sp>
      <p:pic>
        <p:nvPicPr>
          <p:cNvPr descr="User outline" id="845" name="Google Shape;845;p3"/>
          <p:cNvPicPr preferRelativeResize="0"/>
          <p:nvPr/>
        </p:nvPicPr>
        <p:blipFill rotWithShape="1">
          <a:blip r:embed="rId3">
            <a:alphaModFix/>
          </a:blip>
          <a:srcRect b="0" l="0" r="0" t="0"/>
          <a:stretch/>
        </p:blipFill>
        <p:spPr>
          <a:xfrm>
            <a:off x="2522291" y="4287751"/>
            <a:ext cx="548640" cy="548640"/>
          </a:xfrm>
          <a:prstGeom prst="rect">
            <a:avLst/>
          </a:prstGeom>
          <a:noFill/>
          <a:ln>
            <a:noFill/>
          </a:ln>
          <a:effectLst>
            <a:outerShdw blurRad="107950" algn="ctr" dir="5400000" dist="12700">
              <a:srgbClr val="000000"/>
            </a:outerShdw>
          </a:effectLst>
        </p:spPr>
      </p:pic>
      <p:pic>
        <p:nvPicPr>
          <p:cNvPr descr="User outline" id="846" name="Google Shape;846;p3"/>
          <p:cNvPicPr preferRelativeResize="0"/>
          <p:nvPr/>
        </p:nvPicPr>
        <p:blipFill rotWithShape="1">
          <a:blip r:embed="rId3">
            <a:alphaModFix/>
          </a:blip>
          <a:srcRect b="0" l="0" r="0" t="0"/>
          <a:stretch/>
        </p:blipFill>
        <p:spPr>
          <a:xfrm>
            <a:off x="6016763" y="2879772"/>
            <a:ext cx="548640" cy="548640"/>
          </a:xfrm>
          <a:prstGeom prst="rect">
            <a:avLst/>
          </a:prstGeom>
          <a:noFill/>
          <a:ln>
            <a:noFill/>
          </a:ln>
          <a:effectLst>
            <a:outerShdw blurRad="107950" algn="ctr" dir="5400000" dist="12700">
              <a:srgbClr val="000000"/>
            </a:outerShdw>
          </a:effectLst>
        </p:spPr>
      </p:pic>
      <p:pic>
        <p:nvPicPr>
          <p:cNvPr descr="User outline" id="847" name="Google Shape;847;p3"/>
          <p:cNvPicPr preferRelativeResize="0"/>
          <p:nvPr/>
        </p:nvPicPr>
        <p:blipFill rotWithShape="1">
          <a:blip r:embed="rId3">
            <a:alphaModFix/>
          </a:blip>
          <a:srcRect b="0" l="0" r="0" t="0"/>
          <a:stretch/>
        </p:blipFill>
        <p:spPr>
          <a:xfrm>
            <a:off x="9398826" y="2925607"/>
            <a:ext cx="548640" cy="548640"/>
          </a:xfrm>
          <a:prstGeom prst="rect">
            <a:avLst/>
          </a:prstGeom>
          <a:noFill/>
          <a:ln>
            <a:noFill/>
          </a:ln>
          <a:effectLst>
            <a:outerShdw blurRad="107950" algn="ctr" dir="5400000" dist="12700">
              <a:srgbClr val="000000"/>
            </a:outerShdw>
          </a:effectLst>
        </p:spPr>
      </p:pic>
      <p:sp>
        <p:nvSpPr>
          <p:cNvPr id="848" name="Google Shape;848;p3"/>
          <p:cNvSpPr txBox="1"/>
          <p:nvPr/>
        </p:nvSpPr>
        <p:spPr>
          <a:xfrm>
            <a:off x="5155096" y="3973964"/>
            <a:ext cx="19580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Customer 4</a:t>
            </a:r>
            <a:endParaRPr/>
          </a:p>
        </p:txBody>
      </p:sp>
      <p:pic>
        <p:nvPicPr>
          <p:cNvPr descr="User outline" id="849" name="Google Shape;849;p3"/>
          <p:cNvPicPr preferRelativeResize="0"/>
          <p:nvPr/>
        </p:nvPicPr>
        <p:blipFill rotWithShape="1">
          <a:blip r:embed="rId3">
            <a:alphaModFix/>
          </a:blip>
          <a:srcRect b="0" l="0" r="0" t="0"/>
          <a:stretch/>
        </p:blipFill>
        <p:spPr>
          <a:xfrm>
            <a:off x="7585600" y="5485983"/>
            <a:ext cx="548640" cy="548640"/>
          </a:xfrm>
          <a:prstGeom prst="rect">
            <a:avLst/>
          </a:prstGeom>
          <a:noFill/>
          <a:ln>
            <a:noFill/>
          </a:ln>
          <a:effectLst>
            <a:outerShdw blurRad="107950" algn="ctr" dir="5400000" dist="12700">
              <a:srgbClr val="000000"/>
            </a:outerShdw>
          </a:effectLst>
        </p:spPr>
      </p:pic>
      <p:sp>
        <p:nvSpPr>
          <p:cNvPr id="850" name="Google Shape;850;p3"/>
          <p:cNvSpPr txBox="1"/>
          <p:nvPr/>
        </p:nvSpPr>
        <p:spPr>
          <a:xfrm>
            <a:off x="9883361" y="3645804"/>
            <a:ext cx="19580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chemeClr val="accent2"/>
                </a:solidFill>
                <a:latin typeface="Arial"/>
                <a:ea typeface="Arial"/>
                <a:cs typeface="Arial"/>
                <a:sym typeface="Arial"/>
              </a:rPr>
              <a:t>Customer 5</a:t>
            </a:r>
            <a:endParaRPr/>
          </a:p>
        </p:txBody>
      </p:sp>
      <p:pic>
        <p:nvPicPr>
          <p:cNvPr descr="User outline" id="851" name="Google Shape;851;p3"/>
          <p:cNvPicPr preferRelativeResize="0"/>
          <p:nvPr/>
        </p:nvPicPr>
        <p:blipFill rotWithShape="1">
          <a:blip r:embed="rId3">
            <a:alphaModFix/>
          </a:blip>
          <a:srcRect b="0" l="0" r="0" t="0"/>
          <a:stretch/>
        </p:blipFill>
        <p:spPr>
          <a:xfrm>
            <a:off x="11240329" y="5258498"/>
            <a:ext cx="548640" cy="548640"/>
          </a:xfrm>
          <a:prstGeom prst="rect">
            <a:avLst/>
          </a:prstGeom>
          <a:noFill/>
          <a:ln>
            <a:noFill/>
          </a:ln>
          <a:effectLst>
            <a:outerShdw blurRad="107950" algn="ctr" dir="5400000" dist="12700">
              <a:srgbClr val="000000"/>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g2cf9a8ce56c_0_179"/>
          <p:cNvSpPr txBox="1"/>
          <p:nvPr>
            <p:ph type="title"/>
          </p:nvPr>
        </p:nvSpPr>
        <p:spPr>
          <a:xfrm>
            <a:off x="174750" y="533400"/>
            <a:ext cx="120174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Validate: Customer Queries in Feedback and Our Solutions</a:t>
            </a:r>
            <a:endParaRPr/>
          </a:p>
        </p:txBody>
      </p:sp>
      <p:sp>
        <p:nvSpPr>
          <p:cNvPr id="858" name="Google Shape;858;g2cf9a8ce56c_0_179"/>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59" name="Google Shape;859;g2cf9a8ce56c_0_179"/>
          <p:cNvSpPr txBox="1"/>
          <p:nvPr>
            <p:ph idx="1" type="body"/>
          </p:nvPr>
        </p:nvSpPr>
        <p:spPr>
          <a:xfrm>
            <a:off x="184689" y="1323634"/>
            <a:ext cx="11761800" cy="997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SzPts val="935"/>
              <a:buNone/>
            </a:pPr>
            <a:r>
              <a:rPr lang="en-US" sz="1800">
                <a:latin typeface="Calibri"/>
                <a:ea typeface="Calibri"/>
                <a:cs typeface="Calibri"/>
                <a:sym typeface="Calibri"/>
              </a:rPr>
              <a:t>Based on the wireframe presentation, we received feedback from our potential customers on specific aspects of the application.  Here are the questions raised and the proposed solution:</a:t>
            </a:r>
            <a:endParaRPr sz="1800">
              <a:latin typeface="Calibri"/>
              <a:ea typeface="Calibri"/>
              <a:cs typeface="Calibri"/>
              <a:sym typeface="Calibri"/>
            </a:endParaRPr>
          </a:p>
          <a:p>
            <a:pPr indent="0" lvl="0" marL="0" rtl="0" algn="l">
              <a:lnSpc>
                <a:spcPct val="80000"/>
              </a:lnSpc>
              <a:spcBef>
                <a:spcPts val="1000"/>
              </a:spcBef>
              <a:spcAft>
                <a:spcPts val="0"/>
              </a:spcAft>
              <a:buSzPts val="935"/>
              <a:buNone/>
            </a:pPr>
            <a:r>
              <a:t/>
            </a:r>
            <a:endParaRPr sz="1800">
              <a:latin typeface="Calibri"/>
              <a:ea typeface="Calibri"/>
              <a:cs typeface="Calibri"/>
              <a:sym typeface="Calibri"/>
            </a:endParaRPr>
          </a:p>
          <a:p>
            <a:pPr indent="0" lvl="0" marL="0" rtl="0" algn="l">
              <a:lnSpc>
                <a:spcPct val="80000"/>
              </a:lnSpc>
              <a:spcBef>
                <a:spcPts val="1000"/>
              </a:spcBef>
              <a:spcAft>
                <a:spcPts val="0"/>
              </a:spcAft>
              <a:buSzPts val="935"/>
              <a:buNone/>
            </a:pPr>
            <a:r>
              <a:t/>
            </a:r>
            <a:endParaRPr sz="1800">
              <a:latin typeface="Calibri"/>
              <a:ea typeface="Calibri"/>
              <a:cs typeface="Calibri"/>
              <a:sym typeface="Calibri"/>
            </a:endParaRPr>
          </a:p>
          <a:p>
            <a:pPr indent="0" lvl="0" marL="0" rtl="0" algn="l">
              <a:lnSpc>
                <a:spcPct val="80000"/>
              </a:lnSpc>
              <a:spcBef>
                <a:spcPts val="1000"/>
              </a:spcBef>
              <a:spcAft>
                <a:spcPts val="0"/>
              </a:spcAft>
              <a:buSzPts val="935"/>
              <a:buNone/>
            </a:pPr>
            <a:r>
              <a:t/>
            </a:r>
            <a:endParaRPr sz="1800">
              <a:latin typeface="Calibri"/>
              <a:ea typeface="Calibri"/>
              <a:cs typeface="Calibri"/>
              <a:sym typeface="Calibri"/>
            </a:endParaRPr>
          </a:p>
        </p:txBody>
      </p:sp>
      <p:pic>
        <p:nvPicPr>
          <p:cNvPr descr="Questions with solid fill" id="860" name="Google Shape;860;g2cf9a8ce56c_0_179"/>
          <p:cNvPicPr preferRelativeResize="0"/>
          <p:nvPr/>
        </p:nvPicPr>
        <p:blipFill rotWithShape="1">
          <a:blip r:embed="rId3">
            <a:alphaModFix/>
          </a:blip>
          <a:srcRect b="0" l="0" r="0" t="0"/>
          <a:stretch/>
        </p:blipFill>
        <p:spPr>
          <a:xfrm>
            <a:off x="1924878" y="2278292"/>
            <a:ext cx="578101" cy="578101"/>
          </a:xfrm>
          <a:prstGeom prst="rect">
            <a:avLst/>
          </a:prstGeom>
          <a:noFill/>
          <a:ln>
            <a:noFill/>
          </a:ln>
        </p:spPr>
      </p:pic>
      <p:pic>
        <p:nvPicPr>
          <p:cNvPr descr="Thought outline" id="861" name="Google Shape;861;g2cf9a8ce56c_0_179"/>
          <p:cNvPicPr preferRelativeResize="0"/>
          <p:nvPr/>
        </p:nvPicPr>
        <p:blipFill rotWithShape="1">
          <a:blip r:embed="rId4">
            <a:alphaModFix/>
          </a:blip>
          <a:srcRect b="0" l="0" r="0" t="0"/>
          <a:stretch/>
        </p:blipFill>
        <p:spPr>
          <a:xfrm>
            <a:off x="8983048" y="2160050"/>
            <a:ext cx="696350" cy="696350"/>
          </a:xfrm>
          <a:prstGeom prst="rect">
            <a:avLst/>
          </a:prstGeom>
          <a:noFill/>
          <a:ln>
            <a:noFill/>
          </a:ln>
        </p:spPr>
      </p:pic>
      <p:sp>
        <p:nvSpPr>
          <p:cNvPr id="862" name="Google Shape;862;g2cf9a8ce56c_0_179"/>
          <p:cNvSpPr txBox="1"/>
          <p:nvPr/>
        </p:nvSpPr>
        <p:spPr>
          <a:xfrm>
            <a:off x="371061" y="2917055"/>
            <a:ext cx="4956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sng" cap="none" strike="noStrike">
                <a:solidFill>
                  <a:srgbClr val="32D3E7"/>
                </a:solidFill>
                <a:latin typeface="Arial"/>
                <a:ea typeface="Arial"/>
                <a:cs typeface="Arial"/>
                <a:sym typeface="Arial"/>
              </a:rPr>
              <a:t>Customer 1 Query:</a:t>
            </a:r>
            <a:r>
              <a:rPr b="0" i="0" lang="en-US" sz="1600" u="none" cap="none" strike="noStrike">
                <a:solidFill>
                  <a:srgbClr val="32D3E7"/>
                </a:solidFill>
                <a:latin typeface="Arial"/>
                <a:ea typeface="Arial"/>
                <a:cs typeface="Arial"/>
                <a:sym typeface="Arial"/>
              </a:rPr>
              <a:t> Have you given any thought to including tools for annotating images? Inspectors may find it useful to immediately identify points of concern on the pictures.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863" name="Google Shape;863;g2cf9a8ce56c_0_179"/>
          <p:cNvSpPr txBox="1"/>
          <p:nvPr/>
        </p:nvSpPr>
        <p:spPr>
          <a:xfrm>
            <a:off x="6990177" y="2713615"/>
            <a:ext cx="4956312"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2D3E7"/>
                </a:solidFill>
                <a:latin typeface="Arial"/>
                <a:ea typeface="Arial"/>
                <a:cs typeface="Arial"/>
                <a:sym typeface="Arial"/>
              </a:rPr>
              <a:t>Our Solution: </a:t>
            </a:r>
            <a:r>
              <a:rPr b="0" i="0" lang="en-US" sz="1400" u="none" cap="none" strike="noStrike">
                <a:solidFill>
                  <a:schemeClr val="lt1"/>
                </a:solidFill>
                <a:latin typeface="Arial"/>
                <a:ea typeface="Arial"/>
                <a:cs typeface="Arial"/>
                <a:sym typeface="Arial"/>
              </a:rPr>
              <a:t>Including tools for annotating images can greatly improve communication between inspectors and customers, as they can easily identify and highlight problems directly from the images. I will definitely consider adding this feature to future iterations of the app.</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864" name="Google Shape;864;g2cf9a8ce56c_0_179"/>
          <p:cNvSpPr/>
          <p:nvPr/>
        </p:nvSpPr>
        <p:spPr>
          <a:xfrm>
            <a:off x="5833585" y="3114575"/>
            <a:ext cx="914400" cy="437322"/>
          </a:xfrm>
          <a:prstGeom prst="rightArrow">
            <a:avLst>
              <a:gd fmla="val 50000" name="adj1"/>
              <a:gd fmla="val 50000" name="adj2"/>
            </a:avLst>
          </a:prstGeom>
          <a:solidFill>
            <a:schemeClr val="accent6"/>
          </a:solidFill>
          <a:ln cap="flat" cmpd="sng" w="25400">
            <a:solidFill>
              <a:srgbClr val="6732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5" name="Google Shape;865;g2cf9a8ce56c_0_179"/>
          <p:cNvSpPr txBox="1"/>
          <p:nvPr/>
        </p:nvSpPr>
        <p:spPr>
          <a:xfrm>
            <a:off x="361122" y="4094872"/>
            <a:ext cx="4956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sng" cap="none" strike="noStrike">
                <a:solidFill>
                  <a:srgbClr val="32D3E7"/>
                </a:solidFill>
                <a:latin typeface="Arial"/>
                <a:ea typeface="Arial"/>
                <a:cs typeface="Arial"/>
                <a:sym typeface="Arial"/>
              </a:rPr>
              <a:t>Customer 2 Query:</a:t>
            </a:r>
            <a:r>
              <a:rPr b="0" i="0" lang="en-US" sz="1600" u="none" cap="none" strike="noStrike">
                <a:solidFill>
                  <a:srgbClr val="32D3E7"/>
                </a:solidFill>
                <a:latin typeface="Arial"/>
                <a:ea typeface="Arial"/>
                <a:cs typeface="Arial"/>
                <a:sym typeface="Arial"/>
              </a:rPr>
              <a:t> Allow customers to alter the style of their dashboard </a:t>
            </a:r>
            <a:endParaRPr b="0" i="0" sz="1600" u="none" cap="none" strike="noStrike">
              <a:solidFill>
                <a:srgbClr val="32D3E7"/>
              </a:solidFill>
              <a:latin typeface="Arial"/>
              <a:ea typeface="Arial"/>
              <a:cs typeface="Arial"/>
              <a:sym typeface="Arial"/>
            </a:endParaRPr>
          </a:p>
        </p:txBody>
      </p:sp>
      <p:sp>
        <p:nvSpPr>
          <p:cNvPr id="866" name="Google Shape;866;g2cf9a8ce56c_0_179"/>
          <p:cNvSpPr txBox="1"/>
          <p:nvPr/>
        </p:nvSpPr>
        <p:spPr>
          <a:xfrm>
            <a:off x="6990177" y="4102538"/>
            <a:ext cx="495631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2D3E7"/>
                </a:solidFill>
                <a:latin typeface="Arial"/>
                <a:ea typeface="Arial"/>
                <a:cs typeface="Arial"/>
                <a:sym typeface="Arial"/>
              </a:rPr>
              <a:t>Our Solution: </a:t>
            </a:r>
            <a:r>
              <a:rPr b="0" i="0" lang="en-US" sz="1400" u="none" cap="none" strike="noStrike">
                <a:solidFill>
                  <a:schemeClr val="lt1"/>
                </a:solidFill>
                <a:latin typeface="Arial"/>
                <a:ea typeface="Arial"/>
                <a:cs typeface="Arial"/>
                <a:sym typeface="Arial"/>
              </a:rPr>
              <a:t>will consider adding this in future iterations.</a:t>
            </a:r>
            <a:endParaRPr b="0" i="0" sz="1600" u="none" cap="none" strike="noStrike">
              <a:solidFill>
                <a:schemeClr val="lt1"/>
              </a:solidFill>
              <a:latin typeface="Arial"/>
              <a:ea typeface="Arial"/>
              <a:cs typeface="Arial"/>
              <a:sym typeface="Arial"/>
            </a:endParaRPr>
          </a:p>
        </p:txBody>
      </p:sp>
      <p:sp>
        <p:nvSpPr>
          <p:cNvPr id="867" name="Google Shape;867;g2cf9a8ce56c_0_179"/>
          <p:cNvSpPr/>
          <p:nvPr/>
        </p:nvSpPr>
        <p:spPr>
          <a:xfrm>
            <a:off x="5813022" y="4094872"/>
            <a:ext cx="914400" cy="437322"/>
          </a:xfrm>
          <a:prstGeom prst="rightArrow">
            <a:avLst>
              <a:gd fmla="val 50000" name="adj1"/>
              <a:gd fmla="val 50000" name="adj2"/>
            </a:avLst>
          </a:prstGeom>
          <a:solidFill>
            <a:schemeClr val="accent6"/>
          </a:solidFill>
          <a:ln cap="flat" cmpd="sng" w="25400">
            <a:solidFill>
              <a:srgbClr val="6732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68" name="Google Shape;868;g2cf9a8ce56c_0_179"/>
          <p:cNvSpPr txBox="1"/>
          <p:nvPr/>
        </p:nvSpPr>
        <p:spPr>
          <a:xfrm>
            <a:off x="371061" y="4775803"/>
            <a:ext cx="495631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sng" cap="none" strike="noStrike">
                <a:solidFill>
                  <a:srgbClr val="32D3E7"/>
                </a:solidFill>
                <a:latin typeface="Arial"/>
                <a:ea typeface="Arial"/>
                <a:cs typeface="Arial"/>
                <a:sym typeface="Arial"/>
              </a:rPr>
              <a:t>Customer 4 Query: </a:t>
            </a:r>
            <a:r>
              <a:rPr b="0" i="0" lang="en-US" sz="1600" u="none" cap="none" strike="noStrike">
                <a:solidFill>
                  <a:srgbClr val="32D3E7"/>
                </a:solidFill>
                <a:latin typeface="Arial"/>
                <a:ea typeface="Arial"/>
                <a:cs typeface="Arial"/>
                <a:sym typeface="Arial"/>
              </a:rPr>
              <a:t>The inclusion of graphical representation showcasing the number of inspections in queue, complete, and in progress is essential for a fleet manager.</a:t>
            </a:r>
            <a:endParaRPr b="0" i="0" sz="1600" u="none" cap="none" strike="noStrike">
              <a:solidFill>
                <a:srgbClr val="32D3E7"/>
              </a:solidFill>
              <a:latin typeface="Arial"/>
              <a:ea typeface="Arial"/>
              <a:cs typeface="Arial"/>
              <a:sym typeface="Arial"/>
            </a:endParaRPr>
          </a:p>
        </p:txBody>
      </p:sp>
      <p:sp>
        <p:nvSpPr>
          <p:cNvPr id="869" name="Google Shape;869;g2cf9a8ce56c_0_179"/>
          <p:cNvSpPr txBox="1"/>
          <p:nvPr/>
        </p:nvSpPr>
        <p:spPr>
          <a:xfrm>
            <a:off x="7000116" y="4783469"/>
            <a:ext cx="495631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2D3E7"/>
                </a:solidFill>
                <a:latin typeface="Arial"/>
                <a:ea typeface="Arial"/>
                <a:cs typeface="Arial"/>
                <a:sym typeface="Arial"/>
              </a:rPr>
              <a:t>Our Solution: </a:t>
            </a:r>
            <a:r>
              <a:rPr b="0" i="0" lang="en-US" sz="1400" u="none" cap="none" strike="noStrike">
                <a:solidFill>
                  <a:schemeClr val="lt1"/>
                </a:solidFill>
                <a:latin typeface="Arial"/>
                <a:ea typeface="Arial"/>
                <a:cs typeface="Arial"/>
                <a:sym typeface="Arial"/>
              </a:rPr>
              <a:t>Updated the wireframe in the next slide based on the customer 4 query</a:t>
            </a:r>
            <a:endParaRPr b="0" i="0" sz="1600" u="none" cap="none" strike="noStrike">
              <a:solidFill>
                <a:schemeClr val="lt1"/>
              </a:solidFill>
              <a:latin typeface="Arial"/>
              <a:ea typeface="Arial"/>
              <a:cs typeface="Arial"/>
              <a:sym typeface="Arial"/>
            </a:endParaRPr>
          </a:p>
        </p:txBody>
      </p:sp>
      <p:sp>
        <p:nvSpPr>
          <p:cNvPr id="870" name="Google Shape;870;g2cf9a8ce56c_0_179"/>
          <p:cNvSpPr/>
          <p:nvPr/>
        </p:nvSpPr>
        <p:spPr>
          <a:xfrm>
            <a:off x="5822961" y="4775803"/>
            <a:ext cx="914400" cy="437322"/>
          </a:xfrm>
          <a:prstGeom prst="rightArrow">
            <a:avLst>
              <a:gd fmla="val 50000" name="adj1"/>
              <a:gd fmla="val 50000" name="adj2"/>
            </a:avLst>
          </a:prstGeom>
          <a:solidFill>
            <a:schemeClr val="accent6"/>
          </a:solidFill>
          <a:ln cap="flat" cmpd="sng" w="25400">
            <a:solidFill>
              <a:srgbClr val="6732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71" name="Google Shape;871;g2cf9a8ce56c_0_179"/>
          <p:cNvSpPr txBox="1"/>
          <p:nvPr/>
        </p:nvSpPr>
        <p:spPr>
          <a:xfrm>
            <a:off x="371061" y="5849178"/>
            <a:ext cx="495631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sng" cap="none" strike="noStrike">
                <a:solidFill>
                  <a:srgbClr val="32D3E7"/>
                </a:solidFill>
                <a:latin typeface="Arial"/>
                <a:ea typeface="Arial"/>
                <a:cs typeface="Arial"/>
                <a:sym typeface="Arial"/>
              </a:rPr>
              <a:t>Customer 5 Query: </a:t>
            </a:r>
            <a:r>
              <a:rPr b="0" i="0" lang="en-US" sz="1600" u="none" cap="none" strike="noStrike">
                <a:solidFill>
                  <a:srgbClr val="32D3E7"/>
                </a:solidFill>
                <a:latin typeface="Arial"/>
                <a:ea typeface="Arial"/>
                <a:cs typeface="Arial"/>
                <a:sym typeface="Arial"/>
              </a:rPr>
              <a:t>Metrics like average inspection time and inspection completion rate would be beneficial to add. </a:t>
            </a:r>
            <a:endParaRPr b="0" i="0" sz="1600" u="none" cap="none" strike="noStrike">
              <a:solidFill>
                <a:srgbClr val="32D3E7"/>
              </a:solidFill>
              <a:latin typeface="Arial"/>
              <a:ea typeface="Arial"/>
              <a:cs typeface="Arial"/>
              <a:sym typeface="Arial"/>
            </a:endParaRPr>
          </a:p>
        </p:txBody>
      </p:sp>
      <p:sp>
        <p:nvSpPr>
          <p:cNvPr id="872" name="Google Shape;872;g2cf9a8ce56c_0_179"/>
          <p:cNvSpPr txBox="1"/>
          <p:nvPr/>
        </p:nvSpPr>
        <p:spPr>
          <a:xfrm>
            <a:off x="7000116" y="5856844"/>
            <a:ext cx="4956312"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2D3E7"/>
                </a:solidFill>
                <a:latin typeface="Arial"/>
                <a:ea typeface="Arial"/>
                <a:cs typeface="Arial"/>
                <a:sym typeface="Arial"/>
              </a:rPr>
              <a:t>Our Solution: </a:t>
            </a:r>
            <a:r>
              <a:rPr b="0" i="0" lang="en-US" sz="1400" u="none" cap="none" strike="noStrike">
                <a:solidFill>
                  <a:schemeClr val="lt1"/>
                </a:solidFill>
                <a:latin typeface="Arial"/>
                <a:ea typeface="Arial"/>
                <a:cs typeface="Arial"/>
                <a:sym typeface="Arial"/>
              </a:rPr>
              <a:t>Updated the wireframe in the next slide based on the customer query</a:t>
            </a:r>
            <a:endParaRPr b="0" i="0" sz="1600" u="none" cap="none" strike="noStrike">
              <a:solidFill>
                <a:schemeClr val="lt1"/>
              </a:solidFill>
              <a:latin typeface="Arial"/>
              <a:ea typeface="Arial"/>
              <a:cs typeface="Arial"/>
              <a:sym typeface="Arial"/>
            </a:endParaRPr>
          </a:p>
        </p:txBody>
      </p:sp>
      <p:sp>
        <p:nvSpPr>
          <p:cNvPr id="873" name="Google Shape;873;g2cf9a8ce56c_0_179"/>
          <p:cNvSpPr/>
          <p:nvPr/>
        </p:nvSpPr>
        <p:spPr>
          <a:xfrm>
            <a:off x="5822961" y="5849178"/>
            <a:ext cx="914400" cy="437322"/>
          </a:xfrm>
          <a:prstGeom prst="rightArrow">
            <a:avLst>
              <a:gd fmla="val 50000" name="adj1"/>
              <a:gd fmla="val 50000" name="adj2"/>
            </a:avLst>
          </a:prstGeom>
          <a:solidFill>
            <a:schemeClr val="accent6"/>
          </a:solidFill>
          <a:ln cap="flat" cmpd="sng" w="25400">
            <a:solidFill>
              <a:srgbClr val="67321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2cf9a8ce56c_0_192"/>
          <p:cNvSpPr txBox="1"/>
          <p:nvPr>
            <p:ph type="title"/>
          </p:nvPr>
        </p:nvSpPr>
        <p:spPr>
          <a:xfrm>
            <a:off x="305900" y="676575"/>
            <a:ext cx="8508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Iterate: Updated Wireframe Storyboard</a:t>
            </a:r>
            <a:endParaRPr/>
          </a:p>
        </p:txBody>
      </p:sp>
      <p:sp>
        <p:nvSpPr>
          <p:cNvPr id="880" name="Google Shape;880;g2cf9a8ce56c_0_192"/>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881" name="Google Shape;881;g2cf9a8ce56c_0_192"/>
          <p:cNvSpPr txBox="1"/>
          <p:nvPr>
            <p:ph idx="1" type="body"/>
          </p:nvPr>
        </p:nvSpPr>
        <p:spPr>
          <a:xfrm>
            <a:off x="1075150" y="1773663"/>
            <a:ext cx="11215200" cy="490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t/>
            </a:r>
            <a:endParaRPr sz="2500">
              <a:latin typeface="Calibri"/>
              <a:ea typeface="Calibri"/>
              <a:cs typeface="Calibri"/>
              <a:sym typeface="Calibri"/>
            </a:endParaRPr>
          </a:p>
          <a:p>
            <a:pPr indent="0" lvl="0" marL="0" rtl="0" algn="l">
              <a:lnSpc>
                <a:spcPct val="90000"/>
              </a:lnSpc>
              <a:spcBef>
                <a:spcPts val="1000"/>
              </a:spcBef>
              <a:spcAft>
                <a:spcPts val="0"/>
              </a:spcAft>
              <a:buSzPts val="2800"/>
              <a:buNone/>
            </a:pPr>
            <a:r>
              <a:t/>
            </a:r>
            <a:endParaRPr sz="2500">
              <a:latin typeface="Calibri"/>
              <a:ea typeface="Calibri"/>
              <a:cs typeface="Calibri"/>
              <a:sym typeface="Calibri"/>
            </a:endParaRPr>
          </a:p>
        </p:txBody>
      </p:sp>
      <p:pic>
        <p:nvPicPr>
          <p:cNvPr id="882" name="Google Shape;882;g2cf9a8ce56c_0_192"/>
          <p:cNvPicPr preferRelativeResize="0"/>
          <p:nvPr/>
        </p:nvPicPr>
        <p:blipFill rotWithShape="1">
          <a:blip r:embed="rId3">
            <a:alphaModFix/>
          </a:blip>
          <a:srcRect b="0" l="9340" r="7409" t="0"/>
          <a:stretch/>
        </p:blipFill>
        <p:spPr>
          <a:xfrm>
            <a:off x="4591879" y="1310325"/>
            <a:ext cx="7146922" cy="5448284"/>
          </a:xfrm>
          <a:prstGeom prst="rect">
            <a:avLst/>
          </a:prstGeom>
          <a:noFill/>
          <a:ln>
            <a:noFill/>
          </a:ln>
        </p:spPr>
      </p:pic>
      <p:sp>
        <p:nvSpPr>
          <p:cNvPr id="883" name="Google Shape;883;g2cf9a8ce56c_0_192"/>
          <p:cNvSpPr txBox="1"/>
          <p:nvPr/>
        </p:nvSpPr>
        <p:spPr>
          <a:xfrm>
            <a:off x="683587" y="2532467"/>
            <a:ext cx="4006725"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Based on the customer feedback and queries, we have updated a wireframe that includes the below features:</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Alter Dashboard </a:t>
            </a:r>
            <a:r>
              <a:rPr b="0" i="0" lang="en-US" sz="1400" u="none" cap="none" strike="noStrike">
                <a:solidFill>
                  <a:schemeClr val="lt1"/>
                </a:solidFill>
                <a:latin typeface="Arial"/>
                <a:ea typeface="Arial"/>
                <a:cs typeface="Arial"/>
                <a:sym typeface="Arial"/>
              </a:rPr>
              <a:t>– Flexibility to alter dashboard is added for the user to view based on their requirement.</a:t>
            </a:r>
            <a:endParaRPr/>
          </a:p>
          <a:p>
            <a:pPr indent="-285750" lvl="0" marL="285750" marR="0" rtl="0" algn="l">
              <a:lnSpc>
                <a:spcPct val="100000"/>
              </a:lnSpc>
              <a:spcBef>
                <a:spcPts val="0"/>
              </a:spcBef>
              <a:spcAft>
                <a:spcPts val="0"/>
              </a:spcAft>
              <a:buClr>
                <a:schemeClr val="lt1"/>
              </a:buClr>
              <a:buSzPts val="1400"/>
              <a:buFont typeface="Noto Sans Symbols"/>
              <a:buChar char="❑"/>
            </a:pPr>
            <a:r>
              <a:rPr b="1" i="0" lang="en-US" sz="1400" u="none" cap="none" strike="noStrike">
                <a:solidFill>
                  <a:schemeClr val="accent6"/>
                </a:solidFill>
                <a:latin typeface="Arial"/>
                <a:ea typeface="Arial"/>
                <a:cs typeface="Arial"/>
                <a:sym typeface="Arial"/>
              </a:rPr>
              <a:t>Metrics </a:t>
            </a:r>
            <a:r>
              <a:rPr b="0" i="0" lang="en-US" sz="1400" u="none" cap="none" strike="noStrike">
                <a:solidFill>
                  <a:schemeClr val="lt1"/>
                </a:solidFill>
                <a:latin typeface="Arial"/>
                <a:ea typeface="Arial"/>
                <a:cs typeface="Arial"/>
                <a:sym typeface="Arial"/>
              </a:rPr>
              <a:t>– Metrics like average inspection time and inspection completion rate added.</a:t>
            </a:r>
            <a:endParaRPr b="0" i="0" sz="1400" u="none" cap="none" strike="noStrike">
              <a:solidFill>
                <a:schemeClr val="lt1"/>
              </a:solidFill>
              <a:latin typeface="Arial"/>
              <a:ea typeface="Arial"/>
              <a:cs typeface="Arial"/>
              <a:sym typeface="Arial"/>
            </a:endParaRPr>
          </a:p>
          <a:p>
            <a:pPr indent="-196850" lvl="0" marL="285750" marR="0" rtl="0" algn="l">
              <a:lnSpc>
                <a:spcPct val="100000"/>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2d07dcc0197_3_0"/>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t>Key Learnings – Pavana Lakshmi P (2023tm93750)</a:t>
            </a:r>
            <a:endParaRPr/>
          </a:p>
        </p:txBody>
      </p:sp>
      <p:sp>
        <p:nvSpPr>
          <p:cNvPr id="890" name="Google Shape;890;g2d07dcc0197_3_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891" name="Google Shape;891;g2d07dcc0197_3_0"/>
          <p:cNvSpPr txBox="1"/>
          <p:nvPr>
            <p:ph idx="1" type="body"/>
          </p:nvPr>
        </p:nvSpPr>
        <p:spPr>
          <a:xfrm>
            <a:off x="335715" y="1671850"/>
            <a:ext cx="11215200" cy="4351200"/>
          </a:xfrm>
          <a:prstGeom prst="rect">
            <a:avLst/>
          </a:prstGeom>
        </p:spPr>
        <p:txBody>
          <a:bodyPr anchorCtr="0" anchor="t" bIns="45700" lIns="91425" spcFirstLastPara="1" rIns="91425" wrap="square" tIns="45700">
            <a:normAutofit fontScale="85000" lnSpcReduction="20000"/>
          </a:bodyPr>
          <a:lstStyle/>
          <a:p>
            <a:pPr indent="-352742" lvl="0" marL="457200" rtl="0" algn="l">
              <a:spcBef>
                <a:spcPts val="1000"/>
              </a:spcBef>
              <a:spcAft>
                <a:spcPts val="0"/>
              </a:spcAft>
              <a:buSzPct val="100000"/>
              <a:buChar char="●"/>
            </a:pPr>
            <a:r>
              <a:rPr lang="en-US" sz="2300"/>
              <a:t>Learnt about low fidelity hand-sketches, which is quick and easy way to visualize the layout and structure of an product/application.Collaborated with the team to vote for the best stand-out sketch and ideas.</a:t>
            </a:r>
            <a:endParaRPr sz="2300"/>
          </a:p>
          <a:p>
            <a:pPr indent="0" lvl="0" marL="457200" rtl="0" algn="l">
              <a:spcBef>
                <a:spcPts val="1000"/>
              </a:spcBef>
              <a:spcAft>
                <a:spcPts val="0"/>
              </a:spcAft>
              <a:buNone/>
            </a:pPr>
            <a:r>
              <a:t/>
            </a:r>
            <a:endParaRPr sz="2300"/>
          </a:p>
          <a:p>
            <a:pPr indent="-352742" lvl="0" marL="457200" rtl="0" algn="l">
              <a:spcBef>
                <a:spcPts val="1000"/>
              </a:spcBef>
              <a:spcAft>
                <a:spcPts val="0"/>
              </a:spcAft>
              <a:buSzPct val="100000"/>
              <a:buChar char="●"/>
            </a:pPr>
            <a:r>
              <a:rPr lang="en-US" sz="2300"/>
              <a:t>Understood the importance of focusing on MVP features that are most important to the user, add the most value and require the least amount of effort to develop.</a:t>
            </a:r>
            <a:endParaRPr sz="2300"/>
          </a:p>
          <a:p>
            <a:pPr indent="0" lvl="0" marL="457200" rtl="0" algn="l">
              <a:spcBef>
                <a:spcPts val="1000"/>
              </a:spcBef>
              <a:spcAft>
                <a:spcPts val="0"/>
              </a:spcAft>
              <a:buNone/>
            </a:pPr>
            <a:r>
              <a:t/>
            </a:r>
            <a:endParaRPr sz="2300"/>
          </a:p>
          <a:p>
            <a:pPr indent="-352742" lvl="0" marL="457200" rtl="0" algn="l">
              <a:spcBef>
                <a:spcPts val="1000"/>
              </a:spcBef>
              <a:spcAft>
                <a:spcPts val="0"/>
              </a:spcAft>
              <a:buSzPct val="100000"/>
              <a:buChar char="●"/>
            </a:pPr>
            <a:r>
              <a:rPr lang="en-US" sz="2300"/>
              <a:t>Experienced the significance of receiving customer feedback during the initial phases of product development which is crucial in delivering a Minimum Viable Product(MVP).</a:t>
            </a:r>
            <a:endParaRPr sz="2300"/>
          </a:p>
          <a:p>
            <a:pPr indent="0" lvl="0" marL="457200" rtl="0" algn="l">
              <a:spcBef>
                <a:spcPts val="1000"/>
              </a:spcBef>
              <a:spcAft>
                <a:spcPts val="0"/>
              </a:spcAft>
              <a:buNone/>
            </a:pPr>
            <a:r>
              <a:t/>
            </a:r>
            <a:endParaRPr sz="2300"/>
          </a:p>
          <a:p>
            <a:pPr indent="-352742" lvl="0" marL="457200" rtl="0" algn="l">
              <a:spcBef>
                <a:spcPts val="1000"/>
              </a:spcBef>
              <a:spcAft>
                <a:spcPts val="0"/>
              </a:spcAft>
              <a:buSzPct val="100000"/>
              <a:buChar char="●"/>
            </a:pPr>
            <a:r>
              <a:rPr lang="en-US" sz="2300"/>
              <a:t>Got deeper understanding about wireframe storyboard that lies in its ability to facilitate comprehension of the final product’s look and feel and its features.</a:t>
            </a:r>
            <a:endParaRPr sz="2300"/>
          </a:p>
          <a:p>
            <a:pPr indent="0" lvl="0" marL="457200" rtl="0" algn="l">
              <a:spcBef>
                <a:spcPts val="1000"/>
              </a:spcBef>
              <a:spcAft>
                <a:spcPts val="0"/>
              </a:spcAft>
              <a:buNone/>
            </a:pPr>
            <a:r>
              <a:t/>
            </a:r>
            <a:endParaRPr sz="2300"/>
          </a:p>
          <a:p>
            <a:pPr indent="-352742" lvl="0" marL="457200" rtl="0" algn="l">
              <a:spcBef>
                <a:spcPts val="1000"/>
              </a:spcBef>
              <a:spcAft>
                <a:spcPts val="0"/>
              </a:spcAft>
              <a:buSzPct val="100000"/>
              <a:buChar char="●"/>
            </a:pPr>
            <a:r>
              <a:rPr lang="en-US" sz="2300"/>
              <a:t>Learnt about storyboarding in terms of selecting the best ideas from the wireframe and the importance of customer feedback.Also, updated the wireframe based on the customer feedback.</a:t>
            </a:r>
            <a:endParaRPr sz="2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2d07dcc0197_2_0"/>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solidFill>
                  <a:srgbClr val="FFFFFF"/>
                </a:solidFill>
              </a:rPr>
              <a:t>Key Learnings – Hruday Peddula (2023tm93720)</a:t>
            </a:r>
            <a:endParaRPr/>
          </a:p>
        </p:txBody>
      </p:sp>
      <p:sp>
        <p:nvSpPr>
          <p:cNvPr id="898" name="Google Shape;898;g2d07dcc0197_2_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899" name="Google Shape;899;g2d07dcc0197_2_0"/>
          <p:cNvSpPr txBox="1"/>
          <p:nvPr>
            <p:ph idx="1" type="body"/>
          </p:nvPr>
        </p:nvSpPr>
        <p:spPr>
          <a:xfrm>
            <a:off x="443365" y="1825625"/>
            <a:ext cx="11215200" cy="4351200"/>
          </a:xfrm>
          <a:prstGeom prst="rect">
            <a:avLst/>
          </a:prstGeom>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336550" lvl="0" marL="914400" marR="0" rtl="0" algn="l">
              <a:lnSpc>
                <a:spcPct val="200000"/>
              </a:lnSpc>
              <a:spcBef>
                <a:spcPts val="0"/>
              </a:spcBef>
              <a:spcAft>
                <a:spcPts val="0"/>
              </a:spcAft>
              <a:buClr>
                <a:schemeClr val="lt1"/>
              </a:buClr>
              <a:buSzPts val="1700"/>
              <a:buChar char="•"/>
            </a:pPr>
            <a:r>
              <a:rPr lang="en-US" sz="1700"/>
              <a:t>Got more understanding on the importance of MVP features and selecting the MVP features from the story map.</a:t>
            </a:r>
            <a:endParaRPr sz="1700"/>
          </a:p>
          <a:p>
            <a:pPr indent="-336550" lvl="0" marL="914400" marR="0" rtl="0" algn="l">
              <a:lnSpc>
                <a:spcPct val="200000"/>
              </a:lnSpc>
              <a:spcBef>
                <a:spcPts val="0"/>
              </a:spcBef>
              <a:spcAft>
                <a:spcPts val="0"/>
              </a:spcAft>
              <a:buClr>
                <a:schemeClr val="lt1"/>
              </a:buClr>
              <a:buSzPts val="1700"/>
              <a:buChar char="•"/>
            </a:pPr>
            <a:r>
              <a:rPr lang="en-US" sz="1700"/>
              <a:t>Understood the concept and importance of low fidelity diagrams.</a:t>
            </a:r>
            <a:endParaRPr sz="1700"/>
          </a:p>
          <a:p>
            <a:pPr indent="-336550" lvl="0" marL="914400" marR="0" rtl="0" algn="l">
              <a:lnSpc>
                <a:spcPct val="200000"/>
              </a:lnSpc>
              <a:spcBef>
                <a:spcPts val="0"/>
              </a:spcBef>
              <a:spcAft>
                <a:spcPts val="0"/>
              </a:spcAft>
              <a:buClr>
                <a:schemeClr val="lt1"/>
              </a:buClr>
              <a:buSzPts val="1700"/>
              <a:buChar char="•"/>
            </a:pPr>
            <a:r>
              <a:rPr lang="en-US" sz="1700"/>
              <a:t>Got to know how </a:t>
            </a:r>
            <a:r>
              <a:rPr lang="en-US" sz="1700"/>
              <a:t>storyboard</a:t>
            </a:r>
            <a:r>
              <a:rPr lang="en-US" sz="1700"/>
              <a:t> help in designing the application flow well before development.</a:t>
            </a:r>
            <a:endParaRPr sz="1700"/>
          </a:p>
          <a:p>
            <a:pPr indent="-336550" lvl="0" marL="914400" marR="0" rtl="0" algn="l">
              <a:lnSpc>
                <a:spcPct val="200000"/>
              </a:lnSpc>
              <a:spcBef>
                <a:spcPts val="0"/>
              </a:spcBef>
              <a:spcAft>
                <a:spcPts val="0"/>
              </a:spcAft>
              <a:buClr>
                <a:schemeClr val="lt1"/>
              </a:buClr>
              <a:buSzPts val="1700"/>
              <a:buChar char="•"/>
            </a:pPr>
            <a:r>
              <a:rPr lang="en-US" sz="1700"/>
              <a:t>Storyboard also it helped in taking the customer opinion before actually implementing the software.</a:t>
            </a:r>
            <a:endParaRPr sz="1700"/>
          </a:p>
          <a:p>
            <a:pPr indent="-336550" lvl="0" marL="914400" marR="0" rtl="0" algn="l">
              <a:lnSpc>
                <a:spcPct val="200000"/>
              </a:lnSpc>
              <a:spcBef>
                <a:spcPts val="0"/>
              </a:spcBef>
              <a:spcAft>
                <a:spcPts val="0"/>
              </a:spcAft>
              <a:buClr>
                <a:schemeClr val="lt1"/>
              </a:buClr>
              <a:buSzPts val="1700"/>
              <a:buChar char="•"/>
            </a:pPr>
            <a:r>
              <a:rPr lang="en-US" sz="1700"/>
              <a:t>Validating and modifying the storyboard helps to finalize the product look and feel based on the user’s opinion and suggestions</a:t>
            </a:r>
            <a:r>
              <a:rPr lang="en-US" sz="1700">
                <a:solidFill>
                  <a:srgbClr val="514843"/>
                </a:solidFill>
              </a:rPr>
              <a:t>.</a:t>
            </a:r>
            <a:endParaRPr sz="1700">
              <a:solidFill>
                <a:srgbClr val="5148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
          <p:cNvSpPr txBox="1"/>
          <p:nvPr>
            <p:ph type="title"/>
          </p:nvPr>
        </p:nvSpPr>
        <p:spPr>
          <a:xfrm>
            <a:off x="280506" y="115174"/>
            <a:ext cx="7781400" cy="618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000"/>
              <a:buFont typeface="Trebuchet MS"/>
              <a:buNone/>
            </a:pPr>
            <a:r>
              <a:rPr lang="en-US" sz="3200"/>
              <a:t>Product Brief</a:t>
            </a:r>
            <a:endParaRPr sz="3200"/>
          </a:p>
        </p:txBody>
      </p:sp>
      <p:sp>
        <p:nvSpPr>
          <p:cNvPr id="628" name="Google Shape;628;p4"/>
          <p:cNvSpPr txBox="1"/>
          <p:nvPr>
            <p:ph idx="1" type="body"/>
          </p:nvPr>
        </p:nvSpPr>
        <p:spPr>
          <a:xfrm>
            <a:off x="385500" y="989487"/>
            <a:ext cx="11273100" cy="532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i="0" lang="en-US" sz="1800" u="none" strike="noStrike">
                <a:solidFill>
                  <a:schemeClr val="lt1"/>
                </a:solidFill>
              </a:rPr>
              <a:t>Application that allows user to do </a:t>
            </a:r>
            <a:r>
              <a:rPr lang="en-US" sz="1800">
                <a:solidFill>
                  <a:schemeClr val="lt1"/>
                </a:solidFill>
              </a:rPr>
              <a:t>the</a:t>
            </a:r>
            <a:r>
              <a:rPr i="0" lang="en-US" sz="1800" u="none" strike="noStrike">
                <a:solidFill>
                  <a:schemeClr val="lt1"/>
                </a:solidFill>
              </a:rPr>
              <a:t> vehicle inspection using their mobile device from their own location without going to any workshop </a:t>
            </a:r>
            <a:endParaRPr sz="1800">
              <a:solidFill>
                <a:schemeClr val="lt1"/>
              </a:solidFill>
            </a:endParaRPr>
          </a:p>
          <a:p>
            <a:pPr indent="0" lvl="0" marL="0" rtl="0" algn="l">
              <a:lnSpc>
                <a:spcPct val="115000"/>
              </a:lnSpc>
              <a:spcBef>
                <a:spcPts val="1000"/>
              </a:spcBef>
              <a:spcAft>
                <a:spcPts val="0"/>
              </a:spcAft>
              <a:buSzPts val="1600"/>
              <a:buNone/>
            </a:pPr>
            <a:r>
              <a:rPr b="1" lang="en-US" sz="1800"/>
              <a:t>Features :</a:t>
            </a:r>
            <a:endParaRPr b="1" sz="1800"/>
          </a:p>
          <a:p>
            <a:pPr indent="-228600" lvl="1" marL="685800" rtl="0" algn="l">
              <a:lnSpc>
                <a:spcPct val="115000"/>
              </a:lnSpc>
              <a:spcBef>
                <a:spcPts val="500"/>
              </a:spcBef>
              <a:spcAft>
                <a:spcPts val="0"/>
              </a:spcAft>
              <a:buSzPts val="1600"/>
              <a:buChar char="•"/>
            </a:pPr>
            <a:r>
              <a:rPr i="0" lang="en-US" sz="1800" u="none" strike="noStrike">
                <a:solidFill>
                  <a:srgbClr val="D8F3F6"/>
                </a:solidFill>
              </a:rPr>
              <a:t>The app will detect the damages present in the vehicle  and will give an estimation summary (repair cost) -from which customer can directly analyze the damages and their repair cost even before visiting workshop</a:t>
            </a:r>
            <a:endParaRPr sz="1800"/>
          </a:p>
          <a:p>
            <a:pPr indent="-228600" lvl="1" marL="685800" rtl="0" algn="l">
              <a:lnSpc>
                <a:spcPct val="115000"/>
              </a:lnSpc>
              <a:spcBef>
                <a:spcPts val="500"/>
              </a:spcBef>
              <a:spcAft>
                <a:spcPts val="0"/>
              </a:spcAft>
              <a:buSzPts val="1600"/>
              <a:buChar char="•"/>
            </a:pPr>
            <a:r>
              <a:rPr lang="en-US" sz="1800">
                <a:solidFill>
                  <a:srgbClr val="D8F3F6"/>
                </a:solidFill>
              </a:rPr>
              <a:t>Repair cost may not be accurate or what workshop expected -in this case customer provided with the edit option in changing estimate cost</a:t>
            </a:r>
            <a:endParaRPr sz="1800"/>
          </a:p>
          <a:p>
            <a:pPr indent="-228600" lvl="1" marL="685800" rtl="0" algn="l">
              <a:lnSpc>
                <a:spcPct val="115000"/>
              </a:lnSpc>
              <a:spcBef>
                <a:spcPts val="500"/>
              </a:spcBef>
              <a:spcAft>
                <a:spcPts val="0"/>
              </a:spcAft>
              <a:buSzPts val="1600"/>
              <a:buChar char="•"/>
            </a:pPr>
            <a:r>
              <a:rPr i="0" lang="en-US" sz="1800" u="none" strike="noStrike">
                <a:solidFill>
                  <a:srgbClr val="D8F3F6"/>
                </a:solidFill>
              </a:rPr>
              <a:t>Vehicle rental companies using this application  to monitor the rented vehicle (whether any new damages caused by the client rented the vehicle so that they can charge them accordingly </a:t>
            </a:r>
            <a:r>
              <a:rPr lang="en-US" sz="1800">
                <a:solidFill>
                  <a:srgbClr val="D8F3F6"/>
                </a:solidFill>
              </a:rPr>
              <a:t>t</a:t>
            </a:r>
            <a:r>
              <a:rPr i="0" lang="en-US" sz="1800" u="none" strike="noStrike">
                <a:solidFill>
                  <a:srgbClr val="D8F3F6"/>
                </a:solidFill>
              </a:rPr>
              <a:t>his saves lot more money for the rental company)</a:t>
            </a:r>
            <a:endParaRPr sz="1800"/>
          </a:p>
          <a:p>
            <a:pPr indent="-228600" lvl="1" marL="685800" rtl="0" algn="l">
              <a:lnSpc>
                <a:spcPct val="115000"/>
              </a:lnSpc>
              <a:spcBef>
                <a:spcPts val="500"/>
              </a:spcBef>
              <a:spcAft>
                <a:spcPts val="0"/>
              </a:spcAft>
              <a:buSzPts val="1600"/>
              <a:buChar char="•"/>
            </a:pPr>
            <a:r>
              <a:rPr i="0" lang="en-US" sz="1800" u="none" strike="noStrike">
                <a:solidFill>
                  <a:srgbClr val="D8F3F6"/>
                </a:solidFill>
              </a:rPr>
              <a:t>This application is using by vehicle insurance company -They are using Man-power to do a vehicle inspection ,using this app the company shall provide a link to the customer and they shall use the link to do inspection from their own space which reduces the Man-power</a:t>
            </a:r>
            <a:endParaRPr sz="1800"/>
          </a:p>
          <a:p>
            <a:pPr indent="-228600" lvl="1" marL="685800" rtl="0" algn="l">
              <a:lnSpc>
                <a:spcPct val="115000"/>
              </a:lnSpc>
              <a:spcBef>
                <a:spcPts val="500"/>
              </a:spcBef>
              <a:spcAft>
                <a:spcPts val="0"/>
              </a:spcAft>
              <a:buSzPts val="1600"/>
              <a:buChar char="•"/>
            </a:pPr>
            <a:r>
              <a:rPr i="0" lang="en-US" sz="1800" u="none" strike="noStrike">
                <a:solidFill>
                  <a:srgbClr val="D8F3F6"/>
                </a:solidFill>
              </a:rPr>
              <a:t>Not only exterior damages -during the process customer shall give each and every details like fuel level, tyre brands, tyre thread depth level ,condition of the interior section etc. </a:t>
            </a:r>
            <a:endParaRPr sz="1800">
              <a:solidFill>
                <a:srgbClr val="D8F3F6"/>
              </a:solidFill>
            </a:endParaRPr>
          </a:p>
          <a:p>
            <a:pPr indent="0" lvl="3" marL="1371600" rtl="0" algn="l">
              <a:lnSpc>
                <a:spcPct val="115000"/>
              </a:lnSpc>
              <a:spcBef>
                <a:spcPts val="500"/>
              </a:spcBef>
              <a:spcAft>
                <a:spcPts val="0"/>
              </a:spcAft>
              <a:buSzPts val="1600"/>
              <a:buNone/>
            </a:pPr>
            <a:r>
              <a:t/>
            </a:r>
            <a:endParaRPr>
              <a:solidFill>
                <a:srgbClr val="D8D8D8"/>
              </a:solidFill>
            </a:endParaRPr>
          </a:p>
          <a:p>
            <a:pPr indent="0" lvl="3" marL="1371600" rtl="0" algn="l">
              <a:lnSpc>
                <a:spcPct val="115000"/>
              </a:lnSpc>
              <a:spcBef>
                <a:spcPts val="500"/>
              </a:spcBef>
              <a:spcAft>
                <a:spcPts val="0"/>
              </a:spcAft>
              <a:buSzPts val="500"/>
              <a:buNone/>
            </a:pPr>
            <a:r>
              <a:t/>
            </a:r>
            <a:endParaRPr>
              <a:solidFill>
                <a:srgbClr val="D8D8D8"/>
              </a:solidFill>
            </a:endParaRPr>
          </a:p>
        </p:txBody>
      </p:sp>
      <p:sp>
        <p:nvSpPr>
          <p:cNvPr id="629" name="Google Shape;629;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30" name="Google Shape;630;p4"/>
          <p:cNvSpPr txBox="1"/>
          <p:nvPr/>
        </p:nvSpPr>
        <p:spPr>
          <a:xfrm>
            <a:off x="8700400" y="100875"/>
            <a:ext cx="335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2d07dcc0197_4_0"/>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None/>
            </a:pPr>
            <a:r>
              <a:rPr lang="en-US">
                <a:solidFill>
                  <a:srgbClr val="FFFFFF"/>
                </a:solidFill>
              </a:rPr>
              <a:t>Key Learnings – Supriya P (2023TM93755)</a:t>
            </a:r>
            <a:endParaRPr/>
          </a:p>
        </p:txBody>
      </p:sp>
      <p:sp>
        <p:nvSpPr>
          <p:cNvPr id="906" name="Google Shape;906;g2d07dcc0197_4_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907" name="Google Shape;907;g2d07dcc0197_4_0"/>
          <p:cNvSpPr txBox="1"/>
          <p:nvPr/>
        </p:nvSpPr>
        <p:spPr>
          <a:xfrm>
            <a:off x="373200" y="1595775"/>
            <a:ext cx="11214000" cy="47193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lt1"/>
              </a:buClr>
              <a:buSzPts val="2000"/>
              <a:buChar char="●"/>
            </a:pPr>
            <a:r>
              <a:rPr lang="en-US" sz="2000">
                <a:solidFill>
                  <a:schemeClr val="lt1"/>
                </a:solidFill>
              </a:rPr>
              <a:t>Understood how to identify and prioritize the most important features of a product based on needs of the users and the goals of the project for developing an effective MVP.</a:t>
            </a:r>
            <a:endParaRPr sz="2000">
              <a:solidFill>
                <a:schemeClr val="lt1"/>
              </a:solidFill>
            </a:endParaRPr>
          </a:p>
          <a:p>
            <a:pPr indent="-355600" lvl="0" marL="457200" rtl="0" algn="l">
              <a:lnSpc>
                <a:spcPct val="200000"/>
              </a:lnSpc>
              <a:spcBef>
                <a:spcPts val="0"/>
              </a:spcBef>
              <a:spcAft>
                <a:spcPts val="0"/>
              </a:spcAft>
              <a:buClr>
                <a:schemeClr val="lt1"/>
              </a:buClr>
              <a:buSzPts val="2000"/>
              <a:buChar char="●"/>
            </a:pPr>
            <a:r>
              <a:rPr lang="en-US" sz="2000">
                <a:solidFill>
                  <a:schemeClr val="lt1"/>
                </a:solidFill>
              </a:rPr>
              <a:t>Low-fidelity diagrams have been found to be valuable for generating ideas, facilitating discussions, and gathering early feedback without too much time and effort.</a:t>
            </a:r>
            <a:endParaRPr sz="2000">
              <a:solidFill>
                <a:schemeClr val="lt1"/>
              </a:solidFill>
            </a:endParaRPr>
          </a:p>
          <a:p>
            <a:pPr indent="-355600" lvl="0" marL="457200" rtl="0" algn="l">
              <a:lnSpc>
                <a:spcPct val="200000"/>
              </a:lnSpc>
              <a:spcBef>
                <a:spcPts val="0"/>
              </a:spcBef>
              <a:spcAft>
                <a:spcPts val="0"/>
              </a:spcAft>
              <a:buClr>
                <a:schemeClr val="lt1"/>
              </a:buClr>
              <a:buSzPts val="2000"/>
              <a:buChar char="●"/>
            </a:pPr>
            <a:r>
              <a:rPr lang="en-US" sz="2000">
                <a:solidFill>
                  <a:schemeClr val="lt1"/>
                </a:solidFill>
              </a:rPr>
              <a:t>Learnt how to translate conceptual ideas into concrete layouts with a focus on structure and user flows.</a:t>
            </a:r>
            <a:endParaRPr sz="2000">
              <a:solidFill>
                <a:schemeClr val="lt1"/>
              </a:solidFill>
            </a:endParaRPr>
          </a:p>
          <a:p>
            <a:pPr indent="-355600" lvl="0" marL="457200" rtl="0" algn="l">
              <a:lnSpc>
                <a:spcPct val="200000"/>
              </a:lnSpc>
              <a:spcBef>
                <a:spcPts val="0"/>
              </a:spcBef>
              <a:spcAft>
                <a:spcPts val="0"/>
              </a:spcAft>
              <a:buClr>
                <a:schemeClr val="lt1"/>
              </a:buClr>
              <a:buSzPts val="2000"/>
              <a:buChar char="●"/>
            </a:pPr>
            <a:r>
              <a:rPr lang="en-US" sz="2000">
                <a:solidFill>
                  <a:schemeClr val="lt1"/>
                </a:solidFill>
              </a:rPr>
              <a:t>Learnt to collect, analyze and prioritize </a:t>
            </a:r>
            <a:r>
              <a:rPr lang="en-US" sz="2000">
                <a:solidFill>
                  <a:schemeClr val="lt1"/>
                </a:solidFill>
              </a:rPr>
              <a:t>customer</a:t>
            </a:r>
            <a:r>
              <a:rPr lang="en-US" sz="2000">
                <a:solidFill>
                  <a:schemeClr val="lt1"/>
                </a:solidFill>
              </a:rPr>
              <a:t> feedback to improve solutions.</a:t>
            </a:r>
            <a:endParaRPr sz="2000">
              <a:solidFill>
                <a:schemeClr val="lt1"/>
              </a:solidFill>
            </a:endParaRPr>
          </a:p>
          <a:p>
            <a:pPr indent="0" lvl="0" marL="457200" rtl="0" algn="l">
              <a:spcBef>
                <a:spcPts val="0"/>
              </a:spcBef>
              <a:spcAft>
                <a:spcPts val="0"/>
              </a:spcAft>
              <a:buNone/>
            </a:pPr>
            <a:r>
              <a:t/>
            </a:r>
            <a:endParaRPr sz="20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g2d07dcc0197_5_0"/>
          <p:cNvSpPr txBox="1"/>
          <p:nvPr>
            <p:ph type="title"/>
          </p:nvPr>
        </p:nvSpPr>
        <p:spPr>
          <a:xfrm>
            <a:off x="444500" y="542925"/>
            <a:ext cx="11214000" cy="535500"/>
          </a:xfrm>
          <a:prstGeom prst="rect">
            <a:avLst/>
          </a:prstGeom>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Key Learnings -Gayathiri V (</a:t>
            </a:r>
            <a:r>
              <a:rPr b="0" lang="en-US" sz="3000"/>
              <a:t>2023TM93718)</a:t>
            </a:r>
            <a:endParaRPr sz="4600"/>
          </a:p>
        </p:txBody>
      </p:sp>
      <p:sp>
        <p:nvSpPr>
          <p:cNvPr id="914" name="Google Shape;914;g2d07dcc0197_5_0"/>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915" name="Google Shape;915;g2d07dcc0197_5_0"/>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fontScale="77500" lnSpcReduction="10000"/>
          </a:bodyPr>
          <a:lstStyle/>
          <a:p>
            <a:pPr indent="-366395" lvl="0" marL="457200" rtl="0" algn="l">
              <a:lnSpc>
                <a:spcPct val="150000"/>
              </a:lnSpc>
              <a:spcBef>
                <a:spcPts val="1000"/>
              </a:spcBef>
              <a:spcAft>
                <a:spcPts val="0"/>
              </a:spcAft>
              <a:buSzPct val="100000"/>
              <a:buChar char="●"/>
            </a:pPr>
            <a:r>
              <a:rPr lang="en-US"/>
              <a:t>Understood the concept and importance of MVP feature and how it applies in a product </a:t>
            </a:r>
            <a:endParaRPr/>
          </a:p>
          <a:p>
            <a:pPr indent="-366395" lvl="0" marL="457200" rtl="0" algn="l">
              <a:lnSpc>
                <a:spcPct val="150000"/>
              </a:lnSpc>
              <a:spcBef>
                <a:spcPts val="0"/>
              </a:spcBef>
              <a:spcAft>
                <a:spcPts val="0"/>
              </a:spcAft>
              <a:buSzPct val="100000"/>
              <a:buChar char="●"/>
            </a:pPr>
            <a:r>
              <a:rPr lang="en-US"/>
              <a:t>Using a low </a:t>
            </a:r>
            <a:r>
              <a:rPr lang="en-US"/>
              <a:t>fidelity</a:t>
            </a:r>
            <a:r>
              <a:rPr lang="en-US"/>
              <a:t> diagram get a better knowledge on the starting process of the product and how its done</a:t>
            </a:r>
            <a:endParaRPr/>
          </a:p>
          <a:p>
            <a:pPr indent="-366395" lvl="0" marL="457200" rtl="0" algn="l">
              <a:lnSpc>
                <a:spcPct val="150000"/>
              </a:lnSpc>
              <a:spcBef>
                <a:spcPts val="0"/>
              </a:spcBef>
              <a:spcAft>
                <a:spcPts val="0"/>
              </a:spcAft>
              <a:buSzPct val="100000"/>
              <a:buChar char="●"/>
            </a:pPr>
            <a:r>
              <a:rPr lang="en-US"/>
              <a:t>Have gathered knowledge on the product and applied on the </a:t>
            </a:r>
            <a:r>
              <a:rPr lang="en-US"/>
              <a:t>wireframe</a:t>
            </a:r>
            <a:r>
              <a:rPr lang="en-US"/>
              <a:t> to get a complete model of the product </a:t>
            </a:r>
            <a:endParaRPr/>
          </a:p>
          <a:p>
            <a:pPr indent="-366395" lvl="0" marL="457200" rtl="0" algn="l">
              <a:lnSpc>
                <a:spcPct val="150000"/>
              </a:lnSpc>
              <a:spcBef>
                <a:spcPts val="0"/>
              </a:spcBef>
              <a:spcAft>
                <a:spcPts val="0"/>
              </a:spcAft>
              <a:buSzPct val="100000"/>
              <a:buChar char="●"/>
            </a:pPr>
            <a:r>
              <a:rPr lang="en-US"/>
              <a:t>Using the collected customer feedbacks have made changes in the wireframe and updated it that helps to understand how customer centric one product should be </a:t>
            </a:r>
            <a:endParaRPr/>
          </a:p>
          <a:p>
            <a:pPr indent="0" lvl="0" marL="914400" rtl="0" algn="l">
              <a:lnSpc>
                <a:spcPct val="150000"/>
              </a:lnSpc>
              <a:spcBef>
                <a:spcPts val="1000"/>
              </a:spcBef>
              <a:spcAft>
                <a:spcPts val="0"/>
              </a:spcAft>
              <a:buNone/>
            </a:pPr>
            <a:r>
              <a:t/>
            </a:r>
            <a:endParaRPr/>
          </a:p>
        </p:txBody>
      </p:sp>
      <p:sp>
        <p:nvSpPr>
          <p:cNvPr id="916" name="Google Shape;916;g2d07dcc0197_5_0"/>
          <p:cNvSpPr txBox="1"/>
          <p:nvPr/>
        </p:nvSpPr>
        <p:spPr>
          <a:xfrm>
            <a:off x="4293175" y="2716675"/>
            <a:ext cx="694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g2d07dcc0197_3_8"/>
          <p:cNvSpPr txBox="1"/>
          <p:nvPr>
            <p:ph idx="12" type="sldNum"/>
          </p:nvPr>
        </p:nvSpPr>
        <p:spPr>
          <a:xfrm>
            <a:off x="11252200" y="6315075"/>
            <a:ext cx="4065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
        <p:nvSpPr>
          <p:cNvPr id="923" name="Google Shape;923;g2d07dcc0197_3_8"/>
          <p:cNvSpPr txBox="1"/>
          <p:nvPr>
            <p:ph idx="1" type="body"/>
          </p:nvPr>
        </p:nvSpPr>
        <p:spPr>
          <a:xfrm>
            <a:off x="443365" y="1825625"/>
            <a:ext cx="112152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1371600" rtl="0" algn="l">
              <a:spcBef>
                <a:spcPts val="1000"/>
              </a:spcBef>
              <a:spcAft>
                <a:spcPts val="0"/>
              </a:spcAft>
              <a:buNone/>
            </a:pPr>
            <a:r>
              <a:t/>
            </a:r>
            <a:endParaRPr/>
          </a:p>
          <a:p>
            <a:pPr indent="457200" lvl="0" marL="4114800" rtl="0" algn="l">
              <a:spcBef>
                <a:spcPts val="100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636" name="Google Shape;636;p6"/>
          <p:cNvSpPr txBox="1"/>
          <p:nvPr/>
        </p:nvSpPr>
        <p:spPr>
          <a:xfrm>
            <a:off x="443365" y="927841"/>
            <a:ext cx="11214000" cy="5908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Trebuchet MS"/>
              <a:buNone/>
            </a:pPr>
            <a:r>
              <a:rPr b="0" i="0" lang="en-US" sz="1800" u="none" cap="none" strike="noStrike">
                <a:solidFill>
                  <a:schemeClr val="lt1"/>
                </a:solidFill>
                <a:latin typeface="Calibri"/>
                <a:ea typeface="Calibri"/>
                <a:cs typeface="Calibri"/>
                <a:sym typeface="Calibri"/>
              </a:rPr>
              <a:t>Our software caters to customers who own a vehicle by providing them with a comprehensive and user-friendly platform for repairing, upgrading, and customizing their vehicles</a:t>
            </a:r>
            <a:endParaRPr b="0" i="0" sz="1400" u="none" cap="none" strike="noStrike">
              <a:solidFill>
                <a:srgbClr val="000000"/>
              </a:solidFill>
              <a:latin typeface="Calibri"/>
              <a:ea typeface="Calibri"/>
              <a:cs typeface="Calibri"/>
              <a:sym typeface="Calibri"/>
            </a:endParaRPr>
          </a:p>
        </p:txBody>
      </p:sp>
      <p:sp>
        <p:nvSpPr>
          <p:cNvPr id="637" name="Google Shape;637;p6"/>
          <p:cNvSpPr txBox="1"/>
          <p:nvPr/>
        </p:nvSpPr>
        <p:spPr>
          <a:xfrm>
            <a:off x="443365" y="310924"/>
            <a:ext cx="11214000" cy="5354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1600"/>
              <a:buFont typeface="Trebuchet MS"/>
              <a:buNone/>
            </a:pPr>
            <a:r>
              <a:rPr b="1" i="0" lang="en-US" sz="3200" u="none" cap="none" strike="noStrike">
                <a:solidFill>
                  <a:schemeClr val="lt1"/>
                </a:solidFill>
                <a:latin typeface="Trebuchet MS"/>
                <a:ea typeface="Trebuchet MS"/>
                <a:cs typeface="Trebuchet MS"/>
                <a:sym typeface="Trebuchet MS"/>
              </a:rPr>
              <a:t>Target Customer Segment/Market</a:t>
            </a:r>
            <a:endParaRPr b="0" i="0" sz="1400" u="none" cap="none" strike="noStrike">
              <a:solidFill>
                <a:srgbClr val="000000"/>
              </a:solidFill>
              <a:latin typeface="Arial"/>
              <a:ea typeface="Arial"/>
              <a:cs typeface="Arial"/>
              <a:sym typeface="Arial"/>
            </a:endParaRPr>
          </a:p>
        </p:txBody>
      </p:sp>
      <p:graphicFrame>
        <p:nvGraphicFramePr>
          <p:cNvPr id="638" name="Google Shape;638;p6"/>
          <p:cNvGraphicFramePr/>
          <p:nvPr/>
        </p:nvGraphicFramePr>
        <p:xfrm>
          <a:off x="622940" y="1697355"/>
          <a:ext cx="3000000" cy="3000000"/>
        </p:xfrm>
        <a:graphic>
          <a:graphicData uri="http://schemas.openxmlformats.org/drawingml/2006/table">
            <a:tbl>
              <a:tblPr>
                <a:gradFill>
                  <a:gsLst>
                    <a:gs pos="0">
                      <a:srgbClr val="93FFFF"/>
                    </a:gs>
                    <a:gs pos="35000">
                      <a:srgbClr val="B4FFFF"/>
                    </a:gs>
                    <a:gs pos="100000">
                      <a:srgbClr val="E0FFFF"/>
                    </a:gs>
                  </a:gsLst>
                  <a:lin ang="16200000" scaled="0"/>
                </a:gradFill>
                <a:tableStyleId>{5664161D-0106-483A-AF92-D8B9D0CCC349}</a:tableStyleId>
              </a:tblPr>
              <a:tblGrid>
                <a:gridCol w="2785375"/>
                <a:gridCol w="2785375"/>
                <a:gridCol w="2916325"/>
                <a:gridCol w="2654425"/>
              </a:tblGrid>
              <a:tr h="2363950">
                <a:tc>
                  <a:txBody>
                    <a:bodyPr/>
                    <a:lstStyle/>
                    <a:p>
                      <a:pPr indent="0" lvl="0" marL="0" marR="0" rtl="0" algn="l">
                        <a:lnSpc>
                          <a:spcPct val="100000"/>
                        </a:lnSpc>
                        <a:spcBef>
                          <a:spcPts val="0"/>
                        </a:spcBef>
                        <a:spcAft>
                          <a:spcPts val="0"/>
                        </a:spcAft>
                        <a:buClr>
                          <a:srgbClr val="000000"/>
                        </a:buClr>
                        <a:buSzPts val="1800"/>
                        <a:buFont typeface="Arial"/>
                        <a:buNone/>
                      </a:pPr>
                      <a:r>
                        <a:rPr b="1" lang="en-US" sz="1600" u="none" cap="none" strike="noStrike">
                          <a:solidFill>
                            <a:schemeClr val="lt1"/>
                          </a:solidFill>
                          <a:highlight>
                            <a:srgbClr val="0000FF"/>
                          </a:highlight>
                        </a:rPr>
                        <a:t>Type 1: </a:t>
                      </a:r>
                      <a:r>
                        <a:rPr b="1" i="0" lang="en-US" sz="1600" u="none" cap="none" strike="noStrike">
                          <a:solidFill>
                            <a:schemeClr val="lt1"/>
                          </a:solidFill>
                          <a:highlight>
                            <a:srgbClr val="0000FF"/>
                          </a:highlight>
                        </a:rPr>
                        <a:t>Automotive Repair Shops</a:t>
                      </a:r>
                      <a:endParaRPr b="1" sz="1600" u="none" cap="none" strike="noStrike">
                        <a:solidFill>
                          <a:schemeClr val="lt1"/>
                        </a:solidFill>
                        <a:highlight>
                          <a:srgbClr val="0000FF"/>
                        </a:highlight>
                      </a:endParaRPr>
                    </a:p>
                    <a:p>
                      <a:pPr indent="-457200" lvl="0" marL="457200" marR="0" rtl="0" algn="l">
                        <a:lnSpc>
                          <a:spcPct val="100000"/>
                        </a:lnSpc>
                        <a:spcBef>
                          <a:spcPts val="1000"/>
                        </a:spcBef>
                        <a:spcAft>
                          <a:spcPts val="0"/>
                        </a:spcAft>
                        <a:buClr>
                          <a:srgbClr val="000000"/>
                        </a:buClr>
                        <a:buSzPts val="1800"/>
                        <a:buFont typeface="Arial"/>
                        <a:buChar char="•"/>
                      </a:pPr>
                      <a:r>
                        <a:rPr b="0" i="0" lang="en-US" sz="1400" u="none" cap="none" strike="noStrike">
                          <a:solidFill>
                            <a:schemeClr val="dk1"/>
                          </a:solidFill>
                          <a:latin typeface="Arial"/>
                          <a:ea typeface="Arial"/>
                          <a:cs typeface="Arial"/>
                          <a:sym typeface="Arial"/>
                        </a:rPr>
                        <a:t>Independent repair shops and franchises specializing in vehicle damage repair.</a:t>
                      </a:r>
                      <a:endParaRPr sz="1400" u="none" cap="none" strike="noStrike">
                        <a:solidFill>
                          <a:schemeClr val="dk1"/>
                        </a:solidFill>
                      </a:endParaRPr>
                    </a:p>
                    <a:p>
                      <a:pPr indent="-457200" lvl="0" marL="457200" marR="0" rtl="0" algn="l">
                        <a:lnSpc>
                          <a:spcPct val="100000"/>
                        </a:lnSpc>
                        <a:spcBef>
                          <a:spcPts val="1000"/>
                        </a:spcBef>
                        <a:spcAft>
                          <a:spcPts val="0"/>
                        </a:spcAft>
                        <a:buClr>
                          <a:srgbClr val="000000"/>
                        </a:buClr>
                        <a:buSzPts val="1800"/>
                        <a:buFont typeface="Arial"/>
                        <a:buChar char="•"/>
                      </a:pPr>
                      <a:r>
                        <a:rPr b="0" i="0" lang="en-US" sz="1400" u="none" cap="none" strike="noStrike">
                          <a:solidFill>
                            <a:schemeClr val="dk1"/>
                          </a:solidFill>
                          <a:latin typeface="Arial"/>
                          <a:ea typeface="Arial"/>
                          <a:cs typeface="Arial"/>
                          <a:sym typeface="Arial"/>
                        </a:rPr>
                        <a:t>Require efficient processes for assessing, estimating, and repairing vehicle damage</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600" u="none" cap="none" strike="noStrike">
                          <a:solidFill>
                            <a:schemeClr val="lt1"/>
                          </a:solidFill>
                          <a:highlight>
                            <a:srgbClr val="0000FF"/>
                          </a:highlight>
                        </a:rPr>
                        <a:t>Type 2: </a:t>
                      </a:r>
                      <a:r>
                        <a:rPr b="1" i="0" lang="en-US" sz="1600" u="none" cap="none" strike="noStrike">
                          <a:solidFill>
                            <a:schemeClr val="lt1"/>
                          </a:solidFill>
                          <a:highlight>
                            <a:srgbClr val="0000FF"/>
                          </a:highlight>
                          <a:latin typeface="Arial"/>
                          <a:ea typeface="Arial"/>
                          <a:cs typeface="Arial"/>
                          <a:sym typeface="Arial"/>
                        </a:rPr>
                        <a:t>Vehicle Owners</a:t>
                      </a:r>
                      <a:endParaRPr b="1" sz="1600" u="none" cap="none" strike="noStrike">
                        <a:solidFill>
                          <a:schemeClr val="lt1"/>
                        </a:solidFill>
                        <a:highlight>
                          <a:srgbClr val="0000FF"/>
                        </a:highlight>
                      </a:endParaRPr>
                    </a:p>
                    <a:p>
                      <a:pPr indent="-228600" lvl="0" marL="228600" marR="0" rtl="0" algn="l">
                        <a:lnSpc>
                          <a:spcPct val="100000"/>
                        </a:lnSpc>
                        <a:spcBef>
                          <a:spcPts val="1000"/>
                        </a:spcBef>
                        <a:spcAft>
                          <a:spcPts val="0"/>
                        </a:spcAft>
                        <a:buClr>
                          <a:srgbClr val="000000"/>
                        </a:buClr>
                        <a:buSzPts val="1800"/>
                        <a:buFont typeface="Arial"/>
                        <a:buChar char="•"/>
                      </a:pPr>
                      <a:r>
                        <a:rPr b="0" i="0" lang="en-US" sz="1400" u="none" cap="none" strike="noStrike">
                          <a:solidFill>
                            <a:schemeClr val="dk1"/>
                          </a:solidFill>
                          <a:latin typeface="Arial"/>
                          <a:ea typeface="Arial"/>
                          <a:cs typeface="Arial"/>
                          <a:sym typeface="Arial"/>
                        </a:rPr>
                        <a:t>Individuals or businesses owning vehicles in need of repair due to accidents or other damages.</a:t>
                      </a:r>
                      <a:endParaRPr sz="1400" u="none" cap="none" strike="noStrike">
                        <a:solidFill>
                          <a:schemeClr val="dk1"/>
                        </a:solidFill>
                      </a:endParaRPr>
                    </a:p>
                    <a:p>
                      <a:pPr indent="-228600" lvl="0" marL="228600" marR="0" rtl="0" algn="l">
                        <a:lnSpc>
                          <a:spcPct val="100000"/>
                        </a:lnSpc>
                        <a:spcBef>
                          <a:spcPts val="1000"/>
                        </a:spcBef>
                        <a:spcAft>
                          <a:spcPts val="0"/>
                        </a:spcAft>
                        <a:buClr>
                          <a:srgbClr val="000000"/>
                        </a:buClr>
                        <a:buSzPts val="1800"/>
                        <a:buFont typeface="Arial"/>
                        <a:buChar char="•"/>
                      </a:pPr>
                      <a:r>
                        <a:rPr b="0" i="0" lang="en-US" sz="1400" u="none" cap="none" strike="noStrike">
                          <a:solidFill>
                            <a:schemeClr val="dk1"/>
                          </a:solidFill>
                          <a:latin typeface="Arial"/>
                          <a:ea typeface="Arial"/>
                          <a:cs typeface="Arial"/>
                          <a:sym typeface="Arial"/>
                        </a:rPr>
                        <a:t>Seek reliable and transparent repair services for their vehicles.</a:t>
                      </a:r>
                      <a:endParaRPr sz="1400" u="none" cap="none" strike="noStrike">
                        <a:solidFill>
                          <a:schemeClr val="dk1"/>
                        </a:solidFill>
                      </a:endParaRPr>
                    </a:p>
                  </a:txBody>
                  <a:tcPr marT="45725" marB="45725" marR="91450" marL="91450"/>
                </a:tc>
                <a:tc>
                  <a:txBody>
                    <a:bodyPr/>
                    <a:lstStyle/>
                    <a:p>
                      <a:pPr indent="-114300" lvl="0" marL="228600" marR="0" rtl="0" algn="l">
                        <a:lnSpc>
                          <a:spcPct val="100000"/>
                        </a:lnSpc>
                        <a:spcBef>
                          <a:spcPts val="0"/>
                        </a:spcBef>
                        <a:spcAft>
                          <a:spcPts val="0"/>
                        </a:spcAft>
                        <a:buClr>
                          <a:srgbClr val="000000"/>
                        </a:buClr>
                        <a:buSzPts val="1800"/>
                        <a:buFont typeface="Arial"/>
                        <a:buNone/>
                      </a:pPr>
                      <a:r>
                        <a:t/>
                      </a:r>
                      <a:endParaRPr sz="1400" u="none" cap="none" strike="noStrike">
                        <a:solidFill>
                          <a:schemeClr val="dk1"/>
                        </a:solidFill>
                      </a:endParaRPr>
                    </a:p>
                  </a:txBody>
                  <a:tcPr marT="45725" marB="45725" marR="91450" marL="91450"/>
                </a:tc>
              </a:tr>
              <a:tr h="2039375">
                <a:tc>
                  <a:txBody>
                    <a:bodyPr/>
                    <a:lstStyle/>
                    <a:p>
                      <a:pPr indent="0" lvl="0" marL="0" marR="0" rtl="0" algn="l">
                        <a:lnSpc>
                          <a:spcPct val="100000"/>
                        </a:lnSpc>
                        <a:spcBef>
                          <a:spcPts val="0"/>
                        </a:spcBef>
                        <a:spcAft>
                          <a:spcPts val="0"/>
                        </a:spcAft>
                        <a:buClr>
                          <a:srgbClr val="000000"/>
                        </a:buClr>
                        <a:buSzPts val="1800"/>
                        <a:buFont typeface="Arial"/>
                        <a:buNone/>
                      </a:pPr>
                      <a:r>
                        <a:rPr b="1" lang="en-US" sz="1600" u="none" cap="none" strike="noStrike">
                          <a:solidFill>
                            <a:schemeClr val="lt1"/>
                          </a:solidFill>
                          <a:highlight>
                            <a:srgbClr val="0000FF"/>
                          </a:highlight>
                        </a:rPr>
                        <a:t>Type 3: Insurance Companies</a:t>
                      </a:r>
                      <a:endParaRPr sz="1600" u="none" cap="none" strike="noStrike">
                        <a:solidFill>
                          <a:schemeClr val="lt1"/>
                        </a:solidFill>
                        <a:highlight>
                          <a:srgbClr val="0000FF"/>
                        </a:highlight>
                      </a:endParaRPr>
                    </a:p>
                    <a:p>
                      <a:pPr indent="-457200" lvl="0" marL="457200" marR="0" rtl="0" algn="l">
                        <a:lnSpc>
                          <a:spcPct val="100000"/>
                        </a:lnSpc>
                        <a:spcBef>
                          <a:spcPts val="1000"/>
                        </a:spcBef>
                        <a:spcAft>
                          <a:spcPts val="0"/>
                        </a:spcAft>
                        <a:buClr>
                          <a:srgbClr val="000000"/>
                        </a:buClr>
                        <a:buSzPts val="1800"/>
                        <a:buFont typeface="Arial"/>
                        <a:buChar char="•"/>
                      </a:pPr>
                      <a:r>
                        <a:rPr lang="en-US" sz="1400" u="none" cap="none" strike="noStrike">
                          <a:solidFill>
                            <a:schemeClr val="dk1"/>
                          </a:solidFill>
                        </a:rPr>
                        <a:t>Insurance companies may require vehicle inspections as part of the underwriting process to assess risk and determine insurance premiums</a:t>
                      </a:r>
                      <a:endParaRPr sz="1400" u="none" cap="none" strike="noStrike">
                        <a:solidFill>
                          <a:schemeClr val="dk1"/>
                        </a:solidFill>
                      </a:endParaRPr>
                    </a:p>
                  </a:txBody>
                  <a:tcPr marT="45725" marB="45725" marR="91450" marL="91450"/>
                </a:tc>
                <a:tc>
                  <a:txBody>
                    <a:bodyPr/>
                    <a:lstStyle/>
                    <a:p>
                      <a:pPr indent="-342900" lvl="0" marL="457200" marR="0" rtl="0" algn="l">
                        <a:lnSpc>
                          <a:spcPct val="100000"/>
                        </a:lnSpc>
                        <a:spcBef>
                          <a:spcPts val="0"/>
                        </a:spcBef>
                        <a:spcAft>
                          <a:spcPts val="0"/>
                        </a:spcAft>
                        <a:buClr>
                          <a:srgbClr val="000000"/>
                        </a:buClr>
                        <a:buSzPts val="1800"/>
                        <a:buFont typeface="Arial"/>
                        <a:buNone/>
                      </a:pPr>
                      <a:r>
                        <a:t/>
                      </a:r>
                      <a:endParaRPr sz="14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US" sz="1600" u="none" cap="none" strike="noStrike">
                          <a:solidFill>
                            <a:schemeClr val="lt1"/>
                          </a:solidFill>
                          <a:highlight>
                            <a:srgbClr val="0000FF"/>
                          </a:highlight>
                        </a:rPr>
                        <a:t>Type 4: Fleet Managers</a:t>
                      </a:r>
                      <a:endParaRPr sz="1600" u="none" cap="none" strike="noStrike">
                        <a:solidFill>
                          <a:schemeClr val="lt1"/>
                        </a:solidFill>
                        <a:highlight>
                          <a:srgbClr val="0000FF"/>
                        </a:highlight>
                      </a:endParaRPr>
                    </a:p>
                    <a:p>
                      <a:pPr indent="-215900" lvl="0" marL="228600" marR="0" rtl="0" algn="l">
                        <a:lnSpc>
                          <a:spcPct val="100000"/>
                        </a:lnSpc>
                        <a:spcBef>
                          <a:spcPts val="1000"/>
                        </a:spcBef>
                        <a:spcAft>
                          <a:spcPts val="0"/>
                        </a:spcAft>
                        <a:buClr>
                          <a:srgbClr val="000000"/>
                        </a:buClr>
                        <a:buSzPts val="1600"/>
                        <a:buFont typeface="Arial"/>
                        <a:buChar char="•"/>
                      </a:pPr>
                      <a:r>
                        <a:rPr lang="en-US" sz="1400" u="none" cap="none" strike="noStrike">
                          <a:solidFill>
                            <a:schemeClr val="dk1"/>
                          </a:solidFill>
                        </a:rPr>
                        <a:t>Companies with vehicle fleets, such as rental car companies, taxi services, delivery companies, and transportation businesses, require regular inspections to maintain the safety and reliability of their vehicles</a:t>
                      </a:r>
                      <a:endParaRPr sz="1400" u="none" cap="none" strike="noStrike"/>
                    </a:p>
                  </a:txBody>
                  <a:tcPr marT="45725" marB="45725" marR="91450" marL="91450"/>
                </a:tc>
                <a:tc>
                  <a:txBody>
                    <a:bodyPr/>
                    <a:lstStyle/>
                    <a:p>
                      <a:pPr indent="-114300" lvl="0" marL="228600" marR="0" rtl="0" algn="l">
                        <a:lnSpc>
                          <a:spcPct val="100000"/>
                        </a:lnSpc>
                        <a:spcBef>
                          <a:spcPts val="0"/>
                        </a:spcBef>
                        <a:spcAft>
                          <a:spcPts val="0"/>
                        </a:spcAft>
                        <a:buClr>
                          <a:srgbClr val="000000"/>
                        </a:buClr>
                        <a:buSzPts val="1600"/>
                        <a:buFont typeface="Arial"/>
                        <a:buNone/>
                      </a:pPr>
                      <a:r>
                        <a:t/>
                      </a:r>
                      <a:endParaRPr sz="1400" u="none" cap="none" strike="noStrike">
                        <a:solidFill>
                          <a:schemeClr val="dk1"/>
                        </a:solidFill>
                      </a:endParaRPr>
                    </a:p>
                  </a:txBody>
                  <a:tcPr marT="45725" marB="45725" marR="91450" marL="91450"/>
                </a:tc>
              </a:tr>
            </a:tbl>
          </a:graphicData>
        </a:graphic>
      </p:graphicFrame>
      <p:pic>
        <p:nvPicPr>
          <p:cNvPr id="639" name="Google Shape;639;p6"/>
          <p:cNvPicPr preferRelativeResize="0"/>
          <p:nvPr/>
        </p:nvPicPr>
        <p:blipFill rotWithShape="1">
          <a:blip r:embed="rId3">
            <a:alphaModFix/>
          </a:blip>
          <a:srcRect b="0" l="0" r="0" t="0"/>
          <a:stretch/>
        </p:blipFill>
        <p:spPr>
          <a:xfrm>
            <a:off x="3440970" y="2137624"/>
            <a:ext cx="2752708" cy="1803395"/>
          </a:xfrm>
          <a:prstGeom prst="rect">
            <a:avLst/>
          </a:prstGeom>
          <a:noFill/>
          <a:ln>
            <a:noFill/>
          </a:ln>
        </p:spPr>
      </p:pic>
      <p:pic>
        <p:nvPicPr>
          <p:cNvPr id="640" name="Google Shape;640;p6"/>
          <p:cNvPicPr preferRelativeResize="0"/>
          <p:nvPr/>
        </p:nvPicPr>
        <p:blipFill rotWithShape="1">
          <a:blip r:embed="rId4">
            <a:alphaModFix/>
          </a:blip>
          <a:srcRect b="0" l="0" r="0" t="0"/>
          <a:stretch/>
        </p:blipFill>
        <p:spPr>
          <a:xfrm>
            <a:off x="9135030" y="2224102"/>
            <a:ext cx="2629386" cy="1782113"/>
          </a:xfrm>
          <a:prstGeom prst="rect">
            <a:avLst/>
          </a:prstGeom>
          <a:noFill/>
          <a:ln>
            <a:noFill/>
          </a:ln>
        </p:spPr>
      </p:pic>
      <p:pic>
        <p:nvPicPr>
          <p:cNvPr id="641" name="Google Shape;641;p6"/>
          <p:cNvPicPr preferRelativeResize="0"/>
          <p:nvPr/>
        </p:nvPicPr>
        <p:blipFill rotWithShape="1">
          <a:blip r:embed="rId5">
            <a:alphaModFix/>
          </a:blip>
          <a:srcRect b="0" l="0" r="0" t="0"/>
          <a:stretch/>
        </p:blipFill>
        <p:spPr>
          <a:xfrm>
            <a:off x="3440970" y="4381288"/>
            <a:ext cx="2752708" cy="1770936"/>
          </a:xfrm>
          <a:prstGeom prst="rect">
            <a:avLst/>
          </a:prstGeom>
          <a:noFill/>
          <a:ln>
            <a:noFill/>
          </a:ln>
        </p:spPr>
      </p:pic>
      <p:pic>
        <p:nvPicPr>
          <p:cNvPr id="642" name="Google Shape;642;p6"/>
          <p:cNvPicPr preferRelativeResize="0"/>
          <p:nvPr/>
        </p:nvPicPr>
        <p:blipFill rotWithShape="1">
          <a:blip r:embed="rId6">
            <a:alphaModFix/>
          </a:blip>
          <a:srcRect b="0" l="0" r="0" t="0"/>
          <a:stretch/>
        </p:blipFill>
        <p:spPr>
          <a:xfrm>
            <a:off x="9135030" y="4370111"/>
            <a:ext cx="2629386" cy="1782113"/>
          </a:xfrm>
          <a:prstGeom prst="rect">
            <a:avLst/>
          </a:prstGeom>
          <a:noFill/>
          <a:ln>
            <a:noFill/>
          </a:ln>
        </p:spPr>
      </p:pic>
      <p:sp>
        <p:nvSpPr>
          <p:cNvPr id="643" name="Google Shape;643;p6"/>
          <p:cNvSpPr txBox="1"/>
          <p:nvPr/>
        </p:nvSpPr>
        <p:spPr>
          <a:xfrm>
            <a:off x="8738825" y="-20700"/>
            <a:ext cx="3421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Key Pain Points</a:t>
            </a:r>
            <a:endParaRPr/>
          </a:p>
        </p:txBody>
      </p:sp>
      <p:sp>
        <p:nvSpPr>
          <p:cNvPr id="650" name="Google Shape;650;p7"/>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651" name="Google Shape;651;p7"/>
          <p:cNvSpPr/>
          <p:nvPr/>
        </p:nvSpPr>
        <p:spPr>
          <a:xfrm>
            <a:off x="795130" y="2861863"/>
            <a:ext cx="1967948" cy="1669774"/>
          </a:xfrm>
          <a:prstGeom prst="flowChartConnector">
            <a:avLst/>
          </a:prstGeom>
          <a:solidFill>
            <a:schemeClr val="lt1"/>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2" name="Google Shape;652;p7"/>
          <p:cNvSpPr/>
          <p:nvPr/>
        </p:nvSpPr>
        <p:spPr>
          <a:xfrm>
            <a:off x="1113183" y="3130220"/>
            <a:ext cx="1302026" cy="1143000"/>
          </a:xfrm>
          <a:prstGeom prst="flowChartConnector">
            <a:avLst/>
          </a:prstGeom>
          <a:gradFill>
            <a:gsLst>
              <a:gs pos="0">
                <a:schemeClr val="dk1"/>
              </a:gs>
              <a:gs pos="100000">
                <a:srgbClr val="BABABA"/>
              </a:gs>
            </a:gsLst>
            <a:lin ang="16200000" scaled="0"/>
          </a:gra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Target Audience with solid fill" id="653" name="Google Shape;653;p7"/>
          <p:cNvPicPr preferRelativeResize="0"/>
          <p:nvPr/>
        </p:nvPicPr>
        <p:blipFill rotWithShape="1">
          <a:blip r:embed="rId3">
            <a:alphaModFix/>
          </a:blip>
          <a:srcRect b="0" l="0" r="0" t="0"/>
          <a:stretch/>
        </p:blipFill>
        <p:spPr>
          <a:xfrm>
            <a:off x="1278835" y="3239550"/>
            <a:ext cx="914400" cy="914400"/>
          </a:xfrm>
          <a:prstGeom prst="rect">
            <a:avLst/>
          </a:prstGeom>
          <a:noFill/>
          <a:ln>
            <a:noFill/>
          </a:ln>
        </p:spPr>
      </p:pic>
      <p:cxnSp>
        <p:nvCxnSpPr>
          <p:cNvPr id="654" name="Google Shape;654;p7"/>
          <p:cNvCxnSpPr>
            <a:stCxn id="651" idx="0"/>
          </p:cNvCxnSpPr>
          <p:nvPr/>
        </p:nvCxnSpPr>
        <p:spPr>
          <a:xfrm rot="-5400000">
            <a:off x="3104204" y="496363"/>
            <a:ext cx="1040400" cy="3690600"/>
          </a:xfrm>
          <a:prstGeom prst="bentConnector2">
            <a:avLst/>
          </a:prstGeom>
          <a:noFill/>
          <a:ln cap="flat" cmpd="sng" w="57150">
            <a:solidFill>
              <a:schemeClr val="lt1"/>
            </a:solidFill>
            <a:prstDash val="solid"/>
            <a:round/>
            <a:headEnd len="sm" w="sm" type="none"/>
            <a:tailEnd len="med" w="med" type="stealth"/>
          </a:ln>
        </p:spPr>
      </p:cxnSp>
      <p:cxnSp>
        <p:nvCxnSpPr>
          <p:cNvPr id="655" name="Google Shape;655;p7"/>
          <p:cNvCxnSpPr>
            <a:endCxn id="656" idx="1"/>
          </p:cNvCxnSpPr>
          <p:nvPr/>
        </p:nvCxnSpPr>
        <p:spPr>
          <a:xfrm flipH="1" rot="10800000">
            <a:off x="2474740" y="3814887"/>
            <a:ext cx="3021600" cy="600"/>
          </a:xfrm>
          <a:prstGeom prst="bentConnector3">
            <a:avLst>
              <a:gd fmla="val 50000" name="adj1"/>
            </a:avLst>
          </a:prstGeom>
          <a:noFill/>
          <a:ln cap="flat" cmpd="sng" w="57150">
            <a:solidFill>
              <a:schemeClr val="lt1"/>
            </a:solidFill>
            <a:prstDash val="solid"/>
            <a:round/>
            <a:headEnd len="sm" w="sm" type="none"/>
            <a:tailEnd len="med" w="med" type="stealth"/>
          </a:ln>
        </p:spPr>
      </p:cxnSp>
      <p:cxnSp>
        <p:nvCxnSpPr>
          <p:cNvPr id="657" name="Google Shape;657;p7"/>
          <p:cNvCxnSpPr/>
          <p:nvPr/>
        </p:nvCxnSpPr>
        <p:spPr>
          <a:xfrm>
            <a:off x="2372139" y="4056688"/>
            <a:ext cx="3054600" cy="867600"/>
          </a:xfrm>
          <a:prstGeom prst="bentConnector3">
            <a:avLst>
              <a:gd fmla="val 1844" name="adj1"/>
            </a:avLst>
          </a:prstGeom>
          <a:noFill/>
          <a:ln cap="flat" cmpd="sng" w="57150">
            <a:solidFill>
              <a:schemeClr val="lt1"/>
            </a:solidFill>
            <a:prstDash val="solid"/>
            <a:round/>
            <a:headEnd len="sm" w="sm" type="none"/>
            <a:tailEnd len="med" w="med" type="stealth"/>
          </a:ln>
        </p:spPr>
      </p:cxnSp>
      <p:cxnSp>
        <p:nvCxnSpPr>
          <p:cNvPr id="658" name="Google Shape;658;p7"/>
          <p:cNvCxnSpPr/>
          <p:nvPr/>
        </p:nvCxnSpPr>
        <p:spPr>
          <a:xfrm>
            <a:off x="1779104" y="4348056"/>
            <a:ext cx="3783600" cy="1496100"/>
          </a:xfrm>
          <a:prstGeom prst="bentConnector3">
            <a:avLst>
              <a:gd fmla="val 350" name="adj1"/>
            </a:avLst>
          </a:prstGeom>
          <a:noFill/>
          <a:ln cap="flat" cmpd="sng" w="57150">
            <a:solidFill>
              <a:schemeClr val="lt1"/>
            </a:solidFill>
            <a:prstDash val="solid"/>
            <a:round/>
            <a:headEnd len="sm" w="sm" type="none"/>
            <a:tailEnd len="med" w="med" type="stealth"/>
          </a:ln>
        </p:spPr>
      </p:cxnSp>
      <p:cxnSp>
        <p:nvCxnSpPr>
          <p:cNvPr id="659" name="Google Shape;659;p7"/>
          <p:cNvCxnSpPr/>
          <p:nvPr/>
        </p:nvCxnSpPr>
        <p:spPr>
          <a:xfrm flipH="1" rot="10800000">
            <a:off x="2524524" y="2762455"/>
            <a:ext cx="2889000" cy="402900"/>
          </a:xfrm>
          <a:prstGeom prst="bentConnector3">
            <a:avLst>
              <a:gd fmla="val -917" name="adj1"/>
            </a:avLst>
          </a:prstGeom>
          <a:noFill/>
          <a:ln cap="flat" cmpd="sng" w="57150">
            <a:solidFill>
              <a:schemeClr val="lt1"/>
            </a:solidFill>
            <a:prstDash val="solid"/>
            <a:round/>
            <a:headEnd len="sm" w="sm" type="none"/>
            <a:tailEnd len="med" w="med" type="stealth"/>
          </a:ln>
        </p:spPr>
      </p:cxnSp>
      <p:pic>
        <p:nvPicPr>
          <p:cNvPr descr="Alarm clock with solid fill" id="660" name="Google Shape;660;p7"/>
          <p:cNvPicPr preferRelativeResize="0"/>
          <p:nvPr/>
        </p:nvPicPr>
        <p:blipFill rotWithShape="1">
          <a:blip r:embed="rId4">
            <a:alphaModFix/>
          </a:blip>
          <a:srcRect b="0" l="0" r="0" t="0"/>
          <a:stretch/>
        </p:blipFill>
        <p:spPr>
          <a:xfrm>
            <a:off x="5330687" y="1389957"/>
            <a:ext cx="914400" cy="914400"/>
          </a:xfrm>
          <a:prstGeom prst="rect">
            <a:avLst/>
          </a:prstGeom>
          <a:noFill/>
          <a:ln>
            <a:noFill/>
          </a:ln>
        </p:spPr>
      </p:pic>
      <p:sp>
        <p:nvSpPr>
          <p:cNvPr id="661" name="Google Shape;661;p7"/>
          <p:cNvSpPr txBox="1"/>
          <p:nvPr/>
        </p:nvSpPr>
        <p:spPr>
          <a:xfrm>
            <a:off x="6096000" y="1495447"/>
            <a:ext cx="56520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B9E4FE"/>
                </a:solidFill>
                <a:latin typeface="Arial"/>
                <a:ea typeface="Arial"/>
                <a:cs typeface="Arial"/>
                <a:sym typeface="Arial"/>
              </a:rPr>
              <a:t>Time Consuming Process: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Inspections often take a significant amount of time, especially if there’s a long queue or if the inspection is thorough. </a:t>
            </a:r>
            <a:endParaRPr b="0" i="0" sz="1400" u="none" cap="none" strike="noStrike">
              <a:solidFill>
                <a:srgbClr val="000000"/>
              </a:solidFill>
              <a:latin typeface="Arial"/>
              <a:ea typeface="Arial"/>
              <a:cs typeface="Arial"/>
              <a:sym typeface="Arial"/>
            </a:endParaRPr>
          </a:p>
        </p:txBody>
      </p:sp>
      <p:pic>
        <p:nvPicPr>
          <p:cNvPr id="662" name="Google Shape;662;p7"/>
          <p:cNvPicPr preferRelativeResize="0"/>
          <p:nvPr/>
        </p:nvPicPr>
        <p:blipFill rotWithShape="1">
          <a:blip r:embed="rId5">
            <a:alphaModFix/>
          </a:blip>
          <a:srcRect b="0" l="0" r="0" t="0"/>
          <a:stretch/>
        </p:blipFill>
        <p:spPr>
          <a:xfrm>
            <a:off x="5496340" y="2465409"/>
            <a:ext cx="686162" cy="544573"/>
          </a:xfrm>
          <a:prstGeom prst="rect">
            <a:avLst/>
          </a:prstGeom>
          <a:noFill/>
          <a:ln>
            <a:noFill/>
          </a:ln>
        </p:spPr>
      </p:pic>
      <p:sp>
        <p:nvSpPr>
          <p:cNvPr id="663" name="Google Shape;663;p7"/>
          <p:cNvSpPr txBox="1"/>
          <p:nvPr/>
        </p:nvSpPr>
        <p:spPr>
          <a:xfrm>
            <a:off x="6182502" y="2285443"/>
            <a:ext cx="56520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B9E4FE"/>
                </a:solidFill>
                <a:latin typeface="Arial"/>
                <a:ea typeface="Arial"/>
                <a:cs typeface="Arial"/>
                <a:sym typeface="Arial"/>
              </a:rPr>
              <a:t>Inconvenience: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Having to take time out of the day to bring the vehicle in for inspection can be inconvenient, especially if it requires taking time off work or rearranging schedules.</a:t>
            </a:r>
            <a:endParaRPr b="0" i="0" sz="1400" u="none" cap="none" strike="noStrike">
              <a:solidFill>
                <a:srgbClr val="000000"/>
              </a:solidFill>
              <a:latin typeface="Arial"/>
              <a:ea typeface="Arial"/>
              <a:cs typeface="Arial"/>
              <a:sym typeface="Arial"/>
            </a:endParaRPr>
          </a:p>
        </p:txBody>
      </p:sp>
      <p:pic>
        <p:nvPicPr>
          <p:cNvPr id="656" name="Google Shape;656;p7"/>
          <p:cNvPicPr preferRelativeResize="0"/>
          <p:nvPr/>
        </p:nvPicPr>
        <p:blipFill rotWithShape="1">
          <a:blip r:embed="rId6">
            <a:alphaModFix/>
          </a:blip>
          <a:srcRect b="0" l="0" r="0" t="0"/>
          <a:stretch/>
        </p:blipFill>
        <p:spPr>
          <a:xfrm>
            <a:off x="5496340" y="3542600"/>
            <a:ext cx="702365" cy="544573"/>
          </a:xfrm>
          <a:prstGeom prst="rect">
            <a:avLst/>
          </a:prstGeom>
          <a:noFill/>
          <a:ln>
            <a:noFill/>
          </a:ln>
        </p:spPr>
      </p:pic>
      <p:sp>
        <p:nvSpPr>
          <p:cNvPr id="664" name="Google Shape;664;p7"/>
          <p:cNvSpPr txBox="1"/>
          <p:nvPr/>
        </p:nvSpPr>
        <p:spPr>
          <a:xfrm>
            <a:off x="6182502" y="3444799"/>
            <a:ext cx="565205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B9E4FE"/>
                </a:solidFill>
                <a:latin typeface="Arial"/>
                <a:ea typeface="Arial"/>
                <a:cs typeface="Arial"/>
                <a:sym typeface="Arial"/>
              </a:rPr>
              <a:t>Lack of Transparency: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Some Vehicle owners may feel that the inspection process is opaque, with little explanation provided about what is being checked and why.</a:t>
            </a:r>
            <a:endParaRPr b="0" i="0" sz="1400" u="none" cap="none" strike="noStrike">
              <a:solidFill>
                <a:srgbClr val="000000"/>
              </a:solidFill>
              <a:latin typeface="Arial"/>
              <a:ea typeface="Arial"/>
              <a:cs typeface="Arial"/>
              <a:sym typeface="Arial"/>
            </a:endParaRPr>
          </a:p>
        </p:txBody>
      </p:sp>
      <p:pic>
        <p:nvPicPr>
          <p:cNvPr id="665" name="Google Shape;665;p7"/>
          <p:cNvPicPr preferRelativeResize="0"/>
          <p:nvPr/>
        </p:nvPicPr>
        <p:blipFill rotWithShape="1">
          <a:blip r:embed="rId7">
            <a:alphaModFix/>
          </a:blip>
          <a:srcRect b="0" l="0" r="0" t="0"/>
          <a:stretch/>
        </p:blipFill>
        <p:spPr>
          <a:xfrm>
            <a:off x="5559288" y="4575680"/>
            <a:ext cx="682487" cy="544573"/>
          </a:xfrm>
          <a:prstGeom prst="rect">
            <a:avLst/>
          </a:prstGeom>
          <a:noFill/>
          <a:ln>
            <a:noFill/>
          </a:ln>
        </p:spPr>
      </p:pic>
      <p:sp>
        <p:nvSpPr>
          <p:cNvPr id="666" name="Google Shape;666;p7"/>
          <p:cNvSpPr txBox="1"/>
          <p:nvPr/>
        </p:nvSpPr>
        <p:spPr>
          <a:xfrm>
            <a:off x="6291471" y="4520341"/>
            <a:ext cx="5652052"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B9E4FE"/>
                </a:solidFill>
                <a:latin typeface="Arial"/>
                <a:ea typeface="Arial"/>
                <a:cs typeface="Arial"/>
                <a:sym typeface="Arial"/>
              </a:rPr>
              <a:t>Regulatory Compliance: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Inspectors may struggle to keep up with changing regulations and standards, leading to confusion and potential compliance issues.</a:t>
            </a:r>
            <a:endParaRPr b="0" i="0" sz="1400" u="none" cap="none" strike="noStrike">
              <a:solidFill>
                <a:srgbClr val="000000"/>
              </a:solidFill>
              <a:latin typeface="Arial"/>
              <a:ea typeface="Arial"/>
              <a:cs typeface="Arial"/>
              <a:sym typeface="Arial"/>
            </a:endParaRPr>
          </a:p>
        </p:txBody>
      </p:sp>
      <p:pic>
        <p:nvPicPr>
          <p:cNvPr id="667" name="Google Shape;667;p7"/>
          <p:cNvPicPr preferRelativeResize="0"/>
          <p:nvPr/>
        </p:nvPicPr>
        <p:blipFill rotWithShape="1">
          <a:blip r:embed="rId8">
            <a:alphaModFix/>
          </a:blip>
          <a:srcRect b="0" l="0" r="0" t="0"/>
          <a:stretch/>
        </p:blipFill>
        <p:spPr>
          <a:xfrm>
            <a:off x="5540147" y="5370747"/>
            <a:ext cx="754636" cy="760747"/>
          </a:xfrm>
          <a:prstGeom prst="rect">
            <a:avLst/>
          </a:prstGeom>
          <a:noFill/>
          <a:ln>
            <a:noFill/>
          </a:ln>
        </p:spPr>
      </p:pic>
      <p:sp>
        <p:nvSpPr>
          <p:cNvPr id="668" name="Google Shape;668;p7"/>
          <p:cNvSpPr txBox="1"/>
          <p:nvPr/>
        </p:nvSpPr>
        <p:spPr>
          <a:xfrm>
            <a:off x="6245087" y="5324828"/>
            <a:ext cx="56520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B9E4FE"/>
                </a:solidFill>
                <a:latin typeface="Arial"/>
                <a:ea typeface="Arial"/>
                <a:cs typeface="Arial"/>
                <a:sym typeface="Arial"/>
              </a:rPr>
              <a:t>Technical Issues: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C000"/>
                </a:solidFill>
                <a:latin typeface="Arial"/>
                <a:ea typeface="Arial"/>
                <a:cs typeface="Arial"/>
                <a:sym typeface="Arial"/>
              </a:rPr>
              <a:t>Inspectors may encounter technical difficulties with equipment or software used during the inspection process, leading to delays and frustration.</a:t>
            </a:r>
            <a:endParaRPr b="0" i="0" sz="1400" u="none" cap="none" strike="noStrike">
              <a:solidFill>
                <a:srgbClr val="000000"/>
              </a:solidFill>
              <a:latin typeface="Arial"/>
              <a:ea typeface="Arial"/>
              <a:cs typeface="Arial"/>
              <a:sym typeface="Arial"/>
            </a:endParaRPr>
          </a:p>
        </p:txBody>
      </p:sp>
      <p:sp>
        <p:nvSpPr>
          <p:cNvPr id="669" name="Google Shape;669;p7"/>
          <p:cNvSpPr txBox="1"/>
          <p:nvPr/>
        </p:nvSpPr>
        <p:spPr>
          <a:xfrm>
            <a:off x="8841300" y="0"/>
            <a:ext cx="3350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
          <p:cNvSpPr txBox="1"/>
          <p:nvPr>
            <p:ph type="title"/>
          </p:nvPr>
        </p:nvSpPr>
        <p:spPr>
          <a:xfrm>
            <a:off x="251675" y="393554"/>
            <a:ext cx="11214000" cy="53549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Value Proposition</a:t>
            </a:r>
            <a:endParaRPr/>
          </a:p>
        </p:txBody>
      </p:sp>
      <p:sp>
        <p:nvSpPr>
          <p:cNvPr id="675" name="Google Shape;675;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676" name="Google Shape;676;p5"/>
          <p:cNvGraphicFramePr/>
          <p:nvPr/>
        </p:nvGraphicFramePr>
        <p:xfrm>
          <a:off x="410029" y="1056113"/>
          <a:ext cx="3000000" cy="3000000"/>
        </p:xfrm>
        <a:graphic>
          <a:graphicData uri="http://schemas.openxmlformats.org/drawingml/2006/table">
            <a:tbl>
              <a:tblPr bandRow="1" firstRow="1">
                <a:noFill/>
                <a:tableStyleId>{8B72A938-F361-414E-8E8C-65F5521CC7C9}</a:tableStyleId>
              </a:tblPr>
              <a:tblGrid>
                <a:gridCol w="1850475"/>
                <a:gridCol w="2788250"/>
                <a:gridCol w="2150475"/>
                <a:gridCol w="2094175"/>
                <a:gridCol w="2330625"/>
              </a:tblGrid>
              <a:tr h="785725">
                <a:tc>
                  <a:txBody>
                    <a:bodyPr/>
                    <a:lstStyle/>
                    <a:p>
                      <a:pPr indent="0" lvl="0" marL="0" marR="0" rtl="0" algn="l">
                        <a:lnSpc>
                          <a:spcPct val="100000"/>
                        </a:lnSpc>
                        <a:spcBef>
                          <a:spcPts val="0"/>
                        </a:spcBef>
                        <a:spcAft>
                          <a:spcPts val="0"/>
                        </a:spcAft>
                        <a:buClr>
                          <a:schemeClr val="dk1"/>
                        </a:buClr>
                        <a:buSzPts val="1800"/>
                        <a:buFont typeface="Arial"/>
                        <a:buNone/>
                      </a:pPr>
                      <a:r>
                        <a:rPr b="1" lang="en-US" sz="1600" u="none" cap="none" strike="noStrike"/>
                        <a:t>Product</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Key Pain Points</a:t>
                      </a:r>
                      <a:endParaRPr b="1" sz="16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US" sz="1600" u="none" cap="none" strike="noStrike"/>
                        <a:t>How Does it Solve</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US" sz="1600" u="none" cap="none" strike="noStrike"/>
                        <a:t>Benefit/Value Proposition</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lang="en-US" sz="1600" u="none" cap="none" strike="noStrike"/>
                        <a:t>Differentiation from Competition</a:t>
                      </a:r>
                      <a:endParaRPr sz="1600" u="none" cap="none" strike="noStrike"/>
                    </a:p>
                    <a:p>
                      <a:pPr indent="0" lvl="0" marL="0" marR="0" rtl="0" algn="l">
                        <a:lnSpc>
                          <a:spcPct val="100000"/>
                        </a:lnSpc>
                        <a:spcBef>
                          <a:spcPts val="0"/>
                        </a:spcBef>
                        <a:spcAft>
                          <a:spcPts val="0"/>
                        </a:spcAft>
                        <a:buClr>
                          <a:srgbClr val="000000"/>
                        </a:buClr>
                        <a:buSzPts val="1800"/>
                        <a:buFont typeface="Arial"/>
                        <a:buNone/>
                      </a:pPr>
                      <a:r>
                        <a:t/>
                      </a:r>
                      <a:endParaRPr sz="16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8025">
                <a:tc>
                  <a:txBody>
                    <a:bodyPr/>
                    <a:lstStyle/>
                    <a:p>
                      <a:pPr indent="0" lvl="0" marL="0" marR="0" rtl="0" algn="l">
                        <a:lnSpc>
                          <a:spcPct val="100000"/>
                        </a:lnSpc>
                        <a:spcBef>
                          <a:spcPts val="0"/>
                        </a:spcBef>
                        <a:spcAft>
                          <a:spcPts val="0"/>
                        </a:spcAft>
                        <a:buClr>
                          <a:srgbClr val="000000"/>
                        </a:buClr>
                        <a:buSzPts val="1800"/>
                        <a:buFont typeface="Arial"/>
                        <a:buNone/>
                      </a:pPr>
                      <a:r>
                        <a:rPr lang="en-US" sz="1500" u="none" cap="none" strike="noStrike"/>
                        <a:t>INSPECTMATE</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a:t>
                      </a:r>
                      <a:r>
                        <a:rPr b="0" i="0" lang="en-US" sz="1500" u="none" cap="none" strike="noStrike">
                          <a:solidFill>
                            <a:schemeClr val="dk1"/>
                          </a:solidFill>
                          <a:latin typeface="Arial"/>
                          <a:ea typeface="Arial"/>
                          <a:cs typeface="Arial"/>
                          <a:sym typeface="Arial"/>
                        </a:rPr>
                        <a:t>Simplifying Vehicle Inspection App)</a:t>
                      </a:r>
                      <a:endParaRPr sz="1500" u="none" cap="none" strike="noStrike">
                        <a:solidFill>
                          <a:schemeClr val="dk1"/>
                        </a:solidFill>
                      </a:endParaRPr>
                    </a:p>
                  </a:txBody>
                  <a:tcPr marT="45725" marB="45725" marR="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t>Time-consuming process</a:t>
                      </a:r>
                      <a:r>
                        <a:rPr lang="en-US" sz="1500" u="none" cap="none" strike="noStrike"/>
                        <a:t>: Vehicle Inspections often take a significant amount of time, especially if there's a long queue or if the inspection is thorough</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rPr b="1" lang="en-US" sz="1500" u="none" cap="none" strike="noStrike"/>
                        <a:t>Lack of transparency</a:t>
                      </a:r>
                      <a:r>
                        <a:rPr lang="en-US" sz="1500" u="none" cap="none" strike="noStrike"/>
                        <a:t>: Some vehicle owners may feel that the inspection process is opaque, with little explanation provided about what is being checked and why.</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p>
                      <a:pPr indent="0" lvl="0" marL="0" marR="0" rtl="0" algn="l">
                        <a:lnSpc>
                          <a:spcPct val="100000"/>
                        </a:lnSpc>
                        <a:spcBef>
                          <a:spcPts val="0"/>
                        </a:spcBef>
                        <a:spcAft>
                          <a:spcPts val="0"/>
                        </a:spcAft>
                        <a:buClr>
                          <a:srgbClr val="000000"/>
                        </a:buClr>
                        <a:buSzPts val="1500"/>
                        <a:buFont typeface="Arial"/>
                        <a:buNone/>
                      </a:pPr>
                      <a:r>
                        <a:rPr b="1" lang="en-US" sz="1500" u="none" cap="none" strike="noStrike"/>
                        <a:t>Lack of documentation</a:t>
                      </a:r>
                      <a:r>
                        <a:rPr lang="en-US" sz="1500" u="none" cap="none" strike="noStrike"/>
                        <a:t> about customer feedback</a:t>
                      </a:r>
                      <a:endParaRPr sz="1500" u="none" cap="none" strike="noStrike"/>
                    </a:p>
                  </a:txBody>
                  <a:tcPr marT="45725" marB="45725" marR="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500" u="none" cap="none" strike="noStrike"/>
                        <a:t>Online Application that allows customer to do  vehicle inspection using their mobile devices from their own location without going to any workshop</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The inspection details can be shared to customer in the format of pdf / hyperlink</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Customers satisfaction rate is measured with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reviews/ratings</a:t>
                      </a:r>
                      <a:endParaRPr sz="1500" u="none" cap="none" strike="noStrike"/>
                    </a:p>
                  </a:txBody>
                  <a:tcPr marT="45725" marB="45725" marR="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a:buNone/>
                      </a:pPr>
                      <a:r>
                        <a:rPr lang="en-US" sz="1500" u="none" cap="none" strike="noStrike"/>
                        <a:t>Saves time for customers</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in few clicks with user guide images</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Cost Effective</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E2E Damage detection</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(Interior/Exterior)</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Regulatory compliance</a:t>
                      </a:r>
                      <a:endParaRPr sz="1500" u="none" cap="none" strike="noStrike"/>
                    </a:p>
                    <a:p>
                      <a:pPr indent="0" lvl="0" marL="0" marR="0" rtl="0" algn="l">
                        <a:lnSpc>
                          <a:spcPct val="100000"/>
                        </a:lnSpc>
                        <a:spcBef>
                          <a:spcPts val="0"/>
                        </a:spcBef>
                        <a:spcAft>
                          <a:spcPts val="0"/>
                        </a:spcAft>
                        <a:buClr>
                          <a:schemeClr val="dk1"/>
                        </a:buClr>
                        <a:buSzPts val="1800"/>
                        <a:buFont typeface="Arial"/>
                        <a:buNone/>
                      </a:pPr>
                      <a:r>
                        <a:rPr lang="en-US" sz="1500" u="none" cap="none" strike="noStrike"/>
                        <a:t>followed by vehicle inspectors are Up-To-Date</a:t>
                      </a:r>
                      <a:endParaRPr sz="1500" u="none" cap="none" strike="noStrike"/>
                    </a:p>
                  </a:txBody>
                  <a:tcPr marT="45725" marB="45725" marR="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500" u="none" cap="none" strike="noStrike"/>
                        <a:t>Low / Best cost provider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Video based image identification feature of the vehicle damages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Online vehicle inspection capability at the comfort of customer</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t/>
                      </a:r>
                      <a:endParaRPr sz="1500" u="none" cap="none" strike="noStrike"/>
                    </a:p>
                    <a:p>
                      <a:pPr indent="0" lvl="0" marL="0" marR="0" rtl="0" algn="l">
                        <a:lnSpc>
                          <a:spcPct val="100000"/>
                        </a:lnSpc>
                        <a:spcBef>
                          <a:spcPts val="0"/>
                        </a:spcBef>
                        <a:spcAft>
                          <a:spcPts val="0"/>
                        </a:spcAft>
                        <a:buClr>
                          <a:srgbClr val="000000"/>
                        </a:buClr>
                        <a:buSzPts val="1800"/>
                        <a:buFont typeface="Arial"/>
                        <a:buNone/>
                      </a:pPr>
                      <a:r>
                        <a:rPr lang="en-US" sz="1500" u="none" cap="none" strike="noStrike"/>
                        <a:t>Continuous improvements based on customers reviews/ratings</a:t>
                      </a:r>
                      <a:endParaRPr sz="1500" u="none" cap="none" strike="noStrike"/>
                    </a:p>
                  </a:txBody>
                  <a:tcPr marT="45725" marB="45725" marR="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77" name="Google Shape;677;p5"/>
          <p:cNvSpPr txBox="1"/>
          <p:nvPr/>
        </p:nvSpPr>
        <p:spPr>
          <a:xfrm>
            <a:off x="8812800" y="0"/>
            <a:ext cx="3379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2badea1d776_0_0"/>
          <p:cNvSpPr txBox="1"/>
          <p:nvPr>
            <p:ph type="title"/>
          </p:nvPr>
        </p:nvSpPr>
        <p:spPr>
          <a:xfrm>
            <a:off x="444500" y="542925"/>
            <a:ext cx="11214000" cy="978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accent2"/>
              </a:buClr>
              <a:buSzPts val="2000"/>
              <a:buFont typeface="Trebuchet MS"/>
              <a:buNone/>
            </a:pPr>
            <a:br>
              <a:rPr lang="en-US">
                <a:solidFill>
                  <a:schemeClr val="accent2"/>
                </a:solidFill>
              </a:rPr>
            </a:br>
            <a:endParaRPr>
              <a:solidFill>
                <a:schemeClr val="accent2"/>
              </a:solidFill>
            </a:endParaRPr>
          </a:p>
        </p:txBody>
      </p:sp>
      <p:sp>
        <p:nvSpPr>
          <p:cNvPr id="683" name="Google Shape;683;g2badea1d776_0_0"/>
          <p:cNvSpPr txBox="1"/>
          <p:nvPr>
            <p:ph idx="1" type="body"/>
          </p:nvPr>
        </p:nvSpPr>
        <p:spPr>
          <a:xfrm>
            <a:off x="-69882" y="2823051"/>
            <a:ext cx="6718200" cy="464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t/>
            </a:r>
            <a:endParaRPr b="0" i="0">
              <a:solidFill>
                <a:srgbClr val="ECECEC"/>
              </a:solidFill>
              <a:latin typeface="Arial"/>
              <a:ea typeface="Arial"/>
              <a:cs typeface="Arial"/>
              <a:sym typeface="Arial"/>
            </a:endParaRPr>
          </a:p>
          <a:p>
            <a:pPr indent="0" lvl="0" marL="0" rtl="0" algn="l">
              <a:lnSpc>
                <a:spcPct val="100000"/>
              </a:lnSpc>
              <a:spcBef>
                <a:spcPts val="1000"/>
              </a:spcBef>
              <a:spcAft>
                <a:spcPts val="0"/>
              </a:spcAft>
              <a:buSzPts val="1600"/>
              <a:buNone/>
            </a:pPr>
            <a:r>
              <a:t/>
            </a:r>
            <a:endParaRPr/>
          </a:p>
        </p:txBody>
      </p:sp>
      <p:sp>
        <p:nvSpPr>
          <p:cNvPr id="684" name="Google Shape;684;g2badea1d776_0_0"/>
          <p:cNvSpPr txBox="1"/>
          <p:nvPr>
            <p:ph idx="12" type="sldNum"/>
          </p:nvPr>
        </p:nvSpPr>
        <p:spPr>
          <a:xfrm>
            <a:off x="11252000" y="6438846"/>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685" name="Google Shape;685;g2badea1d776_0_0"/>
          <p:cNvPicPr preferRelativeResize="0"/>
          <p:nvPr/>
        </p:nvPicPr>
        <p:blipFill rotWithShape="1">
          <a:blip r:embed="rId3">
            <a:alphaModFix/>
          </a:blip>
          <a:srcRect b="0" l="0" r="4825" t="0"/>
          <a:stretch/>
        </p:blipFill>
        <p:spPr>
          <a:xfrm>
            <a:off x="240262" y="143537"/>
            <a:ext cx="11711477" cy="6315076"/>
          </a:xfrm>
          <a:prstGeom prst="rect">
            <a:avLst/>
          </a:prstGeom>
          <a:noFill/>
          <a:ln>
            <a:noFill/>
          </a:ln>
        </p:spPr>
      </p:pic>
      <p:pic>
        <p:nvPicPr>
          <p:cNvPr id="686" name="Google Shape;686;g2badea1d776_0_0"/>
          <p:cNvPicPr preferRelativeResize="0"/>
          <p:nvPr/>
        </p:nvPicPr>
        <p:blipFill rotWithShape="1">
          <a:blip r:embed="rId4">
            <a:alphaModFix/>
          </a:blip>
          <a:srcRect b="0" l="0" r="0" t="0"/>
          <a:stretch/>
        </p:blipFill>
        <p:spPr>
          <a:xfrm>
            <a:off x="0" y="1"/>
            <a:ext cx="12191999" cy="6458612"/>
          </a:xfrm>
          <a:prstGeom prst="rect">
            <a:avLst/>
          </a:prstGeom>
          <a:noFill/>
          <a:ln>
            <a:noFill/>
          </a:ln>
        </p:spPr>
      </p:pic>
      <p:sp>
        <p:nvSpPr>
          <p:cNvPr id="687" name="Google Shape;687;g2badea1d776_0_0"/>
          <p:cNvSpPr/>
          <p:nvPr/>
        </p:nvSpPr>
        <p:spPr>
          <a:xfrm>
            <a:off x="11390050" y="6045693"/>
            <a:ext cx="268450" cy="17755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88" name="Google Shape;688;g2badea1d776_0_0"/>
          <p:cNvSpPr txBox="1"/>
          <p:nvPr/>
        </p:nvSpPr>
        <p:spPr>
          <a:xfrm>
            <a:off x="8900475" y="0"/>
            <a:ext cx="3676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3"/>
          <p:cNvSpPr txBox="1"/>
          <p:nvPr>
            <p:ph type="title"/>
          </p:nvPr>
        </p:nvSpPr>
        <p:spPr>
          <a:xfrm>
            <a:off x="371300" y="127058"/>
            <a:ext cx="11214000" cy="9786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a:t>Story Map</a:t>
            </a:r>
            <a:br>
              <a:rPr lang="en-US"/>
            </a:br>
            <a:endParaRPr/>
          </a:p>
        </p:txBody>
      </p:sp>
      <p:sp>
        <p:nvSpPr>
          <p:cNvPr id="694" name="Google Shape;694;p33"/>
          <p:cNvSpPr txBox="1"/>
          <p:nvPr>
            <p:ph idx="12" type="sldNum"/>
          </p:nvPr>
        </p:nvSpPr>
        <p:spPr>
          <a:xfrm>
            <a:off x="11267475"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solidFill>
                  <a:schemeClr val="dk1"/>
                </a:solidFill>
              </a:rPr>
              <a:t>‹#›</a:t>
            </a:fld>
            <a:endParaRPr>
              <a:solidFill>
                <a:schemeClr val="dk1"/>
              </a:solidFill>
            </a:endParaRPr>
          </a:p>
        </p:txBody>
      </p:sp>
      <p:sp>
        <p:nvSpPr>
          <p:cNvPr id="695" name="Google Shape;695;p33"/>
          <p:cNvSpPr/>
          <p:nvPr/>
        </p:nvSpPr>
        <p:spPr>
          <a:xfrm>
            <a:off x="786950" y="916700"/>
            <a:ext cx="1017300" cy="579900"/>
          </a:xfrm>
          <a:prstGeom prst="rect">
            <a:avLst/>
          </a:prstGeom>
          <a:solidFill>
            <a:srgbClr val="DCDCDE"/>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User access to the site</a:t>
            </a:r>
            <a:endParaRPr b="0" i="0" sz="1100" u="none" cap="none" strike="noStrike">
              <a:solidFill>
                <a:schemeClr val="dk1"/>
              </a:solidFill>
              <a:latin typeface="Arial"/>
              <a:ea typeface="Arial"/>
              <a:cs typeface="Arial"/>
              <a:sym typeface="Arial"/>
            </a:endParaRPr>
          </a:p>
        </p:txBody>
      </p:sp>
      <p:sp>
        <p:nvSpPr>
          <p:cNvPr id="696" name="Google Shape;696;p33"/>
          <p:cNvSpPr/>
          <p:nvPr/>
        </p:nvSpPr>
        <p:spPr>
          <a:xfrm>
            <a:off x="786946" y="1771969"/>
            <a:ext cx="985800" cy="5907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Login</a:t>
            </a:r>
            <a:endParaRPr b="0" i="0" sz="1000" u="none" cap="none" strike="noStrike">
              <a:solidFill>
                <a:schemeClr val="dk1"/>
              </a:solidFill>
              <a:latin typeface="Arial"/>
              <a:ea typeface="Arial"/>
              <a:cs typeface="Arial"/>
              <a:sym typeface="Arial"/>
            </a:endParaRPr>
          </a:p>
        </p:txBody>
      </p:sp>
      <p:sp>
        <p:nvSpPr>
          <p:cNvPr id="697" name="Google Shape;697;p33"/>
          <p:cNvSpPr/>
          <p:nvPr/>
        </p:nvSpPr>
        <p:spPr>
          <a:xfrm>
            <a:off x="786946" y="2637928"/>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Username/ email address and password</a:t>
            </a: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698" name="Google Shape;698;p33"/>
          <p:cNvSpPr/>
          <p:nvPr/>
        </p:nvSpPr>
        <p:spPr>
          <a:xfrm>
            <a:off x="786946" y="3428999"/>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Authenticate</a:t>
            </a:r>
            <a:endParaRPr b="0" i="0" sz="800" u="none" cap="none" strike="noStrike">
              <a:solidFill>
                <a:schemeClr val="dk1"/>
              </a:solidFill>
              <a:latin typeface="Arial"/>
              <a:ea typeface="Arial"/>
              <a:cs typeface="Arial"/>
              <a:sym typeface="Arial"/>
            </a:endParaRPr>
          </a:p>
        </p:txBody>
      </p:sp>
      <p:sp>
        <p:nvSpPr>
          <p:cNvPr id="699" name="Google Shape;699;p33"/>
          <p:cNvSpPr/>
          <p:nvPr/>
        </p:nvSpPr>
        <p:spPr>
          <a:xfrm>
            <a:off x="250460" y="4773336"/>
            <a:ext cx="226500" cy="1906800"/>
          </a:xfrm>
          <a:prstGeom prst="leftBrace">
            <a:avLst>
              <a:gd fmla="val 8333" name="adj1"/>
              <a:gd fmla="val 50000" name="adj2"/>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0" name="Google Shape;700;p33"/>
          <p:cNvSpPr/>
          <p:nvPr/>
        </p:nvSpPr>
        <p:spPr>
          <a:xfrm>
            <a:off x="252400" y="2520450"/>
            <a:ext cx="226500" cy="2130600"/>
          </a:xfrm>
          <a:prstGeom prst="leftBrace">
            <a:avLst>
              <a:gd fmla="val 8333" name="adj1"/>
              <a:gd fmla="val 50000" name="adj2"/>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1" name="Google Shape;701;p33"/>
          <p:cNvSpPr/>
          <p:nvPr/>
        </p:nvSpPr>
        <p:spPr>
          <a:xfrm>
            <a:off x="1848711" y="1771969"/>
            <a:ext cx="985800" cy="5907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Create an account</a:t>
            </a:r>
            <a:endParaRPr b="0" i="0" sz="1000" u="none" cap="none" strike="noStrike">
              <a:solidFill>
                <a:schemeClr val="dk1"/>
              </a:solidFill>
              <a:latin typeface="Arial"/>
              <a:ea typeface="Arial"/>
              <a:cs typeface="Arial"/>
              <a:sym typeface="Arial"/>
            </a:endParaRPr>
          </a:p>
        </p:txBody>
      </p:sp>
      <p:sp>
        <p:nvSpPr>
          <p:cNvPr id="702" name="Google Shape;702;p33"/>
          <p:cNvSpPr/>
          <p:nvPr/>
        </p:nvSpPr>
        <p:spPr>
          <a:xfrm>
            <a:off x="3956219" y="1769751"/>
            <a:ext cx="949200" cy="5907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Complete Inspection Checklist</a:t>
            </a:r>
            <a:endParaRPr b="0" i="0" sz="1200" u="none" cap="none" strike="noStrike">
              <a:solidFill>
                <a:schemeClr val="dk1"/>
              </a:solidFill>
              <a:latin typeface="Arial"/>
              <a:ea typeface="Arial"/>
              <a:cs typeface="Arial"/>
              <a:sym typeface="Arial"/>
            </a:endParaRPr>
          </a:p>
        </p:txBody>
      </p:sp>
      <p:sp>
        <p:nvSpPr>
          <p:cNvPr id="703" name="Google Shape;703;p33"/>
          <p:cNvSpPr/>
          <p:nvPr/>
        </p:nvSpPr>
        <p:spPr>
          <a:xfrm>
            <a:off x="6365938" y="1790687"/>
            <a:ext cx="950100" cy="6120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Access Inspection History</a:t>
            </a:r>
            <a:endParaRPr b="0" i="0" sz="1000" u="none" cap="none" strike="noStrike">
              <a:solidFill>
                <a:schemeClr val="dk1"/>
              </a:solidFill>
              <a:latin typeface="Arial"/>
              <a:ea typeface="Arial"/>
              <a:cs typeface="Arial"/>
              <a:sym typeface="Arial"/>
            </a:endParaRPr>
          </a:p>
        </p:txBody>
      </p:sp>
      <p:sp>
        <p:nvSpPr>
          <p:cNvPr id="704" name="Google Shape;704;p33"/>
          <p:cNvSpPr/>
          <p:nvPr/>
        </p:nvSpPr>
        <p:spPr>
          <a:xfrm>
            <a:off x="9815905" y="1766608"/>
            <a:ext cx="985800" cy="5907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Access Support</a:t>
            </a:r>
            <a:endParaRPr b="0" i="0" sz="1000" u="none" cap="none" strike="noStrike">
              <a:solidFill>
                <a:schemeClr val="dk1"/>
              </a:solidFill>
              <a:latin typeface="Arial"/>
              <a:ea typeface="Arial"/>
              <a:cs typeface="Arial"/>
              <a:sym typeface="Arial"/>
            </a:endParaRPr>
          </a:p>
        </p:txBody>
      </p:sp>
      <p:sp>
        <p:nvSpPr>
          <p:cNvPr id="705" name="Google Shape;705;p33"/>
          <p:cNvSpPr/>
          <p:nvPr/>
        </p:nvSpPr>
        <p:spPr>
          <a:xfrm>
            <a:off x="6340245" y="940585"/>
            <a:ext cx="1017300" cy="590700"/>
          </a:xfrm>
          <a:prstGeom prst="rect">
            <a:avLst/>
          </a:prstGeom>
          <a:solidFill>
            <a:srgbClr val="DCDCDE"/>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View Inspection History</a:t>
            </a:r>
            <a:endParaRPr b="0" i="0" sz="1000" u="none" cap="none" strike="noStrike">
              <a:solidFill>
                <a:schemeClr val="dk1"/>
              </a:solidFill>
              <a:latin typeface="Arial"/>
              <a:ea typeface="Arial"/>
              <a:cs typeface="Arial"/>
              <a:sym typeface="Arial"/>
            </a:endParaRPr>
          </a:p>
        </p:txBody>
      </p:sp>
      <p:sp>
        <p:nvSpPr>
          <p:cNvPr id="706" name="Google Shape;706;p33"/>
          <p:cNvSpPr/>
          <p:nvPr/>
        </p:nvSpPr>
        <p:spPr>
          <a:xfrm>
            <a:off x="9815903" y="929925"/>
            <a:ext cx="985800" cy="612000"/>
          </a:xfrm>
          <a:prstGeom prst="rect">
            <a:avLst/>
          </a:prstGeom>
          <a:solidFill>
            <a:srgbClr val="DCDCDE"/>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Customer Support</a:t>
            </a:r>
            <a:endParaRPr b="0" i="0" sz="1000" u="none" cap="none" strike="noStrike">
              <a:solidFill>
                <a:schemeClr val="dk1"/>
              </a:solidFill>
              <a:latin typeface="Arial"/>
              <a:ea typeface="Arial"/>
              <a:cs typeface="Arial"/>
              <a:sym typeface="Arial"/>
            </a:endParaRPr>
          </a:p>
        </p:txBody>
      </p:sp>
      <p:sp>
        <p:nvSpPr>
          <p:cNvPr id="707" name="Google Shape;707;p33"/>
          <p:cNvSpPr/>
          <p:nvPr/>
        </p:nvSpPr>
        <p:spPr>
          <a:xfrm>
            <a:off x="11080650" y="2581975"/>
            <a:ext cx="257700" cy="3959400"/>
          </a:xfrm>
          <a:prstGeom prst="rightBrace">
            <a:avLst>
              <a:gd fmla="val 8333" name="adj1"/>
              <a:gd fmla="val 50000" name="adj2"/>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8" name="Google Shape;708;p33"/>
          <p:cNvSpPr/>
          <p:nvPr/>
        </p:nvSpPr>
        <p:spPr>
          <a:xfrm>
            <a:off x="11086393" y="1738591"/>
            <a:ext cx="145200" cy="579900"/>
          </a:xfrm>
          <a:prstGeom prst="rightBrace">
            <a:avLst>
              <a:gd fmla="val 8333" name="adj1"/>
              <a:gd fmla="val 50000" name="adj2"/>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9" name="Google Shape;709;p33"/>
          <p:cNvSpPr/>
          <p:nvPr/>
        </p:nvSpPr>
        <p:spPr>
          <a:xfrm>
            <a:off x="11073787" y="929917"/>
            <a:ext cx="145200" cy="612000"/>
          </a:xfrm>
          <a:prstGeom prst="rightBrace">
            <a:avLst>
              <a:gd fmla="val 8333" name="adj1"/>
              <a:gd fmla="val 50000" name="adj2"/>
            </a:avLst>
          </a:prstGeom>
          <a:noFill/>
          <a:ln cap="flat" cmpd="sng" w="25400">
            <a:solidFill>
              <a:srgbClr val="FFFF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10" name="Google Shape;710;p33"/>
          <p:cNvSpPr/>
          <p:nvPr/>
        </p:nvSpPr>
        <p:spPr>
          <a:xfrm>
            <a:off x="2880284" y="1769751"/>
            <a:ext cx="985800" cy="5907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Perform Vehicle Inspection</a:t>
            </a:r>
            <a:endParaRPr b="0" i="0" sz="1000" u="none" cap="none" strike="noStrike">
              <a:solidFill>
                <a:schemeClr val="dk1"/>
              </a:solidFill>
              <a:latin typeface="Arial"/>
              <a:ea typeface="Arial"/>
              <a:cs typeface="Arial"/>
              <a:sym typeface="Arial"/>
            </a:endParaRPr>
          </a:p>
        </p:txBody>
      </p:sp>
      <p:sp>
        <p:nvSpPr>
          <p:cNvPr id="711" name="Google Shape;711;p33"/>
          <p:cNvSpPr/>
          <p:nvPr/>
        </p:nvSpPr>
        <p:spPr>
          <a:xfrm>
            <a:off x="1835686" y="2637927"/>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Fill mandatory details</a:t>
            </a:r>
            <a:endParaRPr b="0" i="0" sz="800" u="none" cap="none" strike="noStrike">
              <a:solidFill>
                <a:schemeClr val="dk1"/>
              </a:solidFill>
              <a:latin typeface="Arial"/>
              <a:ea typeface="Arial"/>
              <a:cs typeface="Arial"/>
              <a:sym typeface="Arial"/>
            </a:endParaRPr>
          </a:p>
        </p:txBody>
      </p:sp>
      <p:sp>
        <p:nvSpPr>
          <p:cNvPr id="712" name="Google Shape;712;p33"/>
          <p:cNvSpPr/>
          <p:nvPr/>
        </p:nvSpPr>
        <p:spPr>
          <a:xfrm>
            <a:off x="2884426" y="2637926"/>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Select the vehicle to inspect</a:t>
            </a:r>
            <a:endParaRPr b="0" i="0" sz="800" u="none" cap="none" strike="noStrike">
              <a:solidFill>
                <a:schemeClr val="dk1"/>
              </a:solidFill>
              <a:latin typeface="Arial"/>
              <a:ea typeface="Arial"/>
              <a:cs typeface="Arial"/>
              <a:sym typeface="Arial"/>
            </a:endParaRPr>
          </a:p>
        </p:txBody>
      </p:sp>
      <p:sp>
        <p:nvSpPr>
          <p:cNvPr id="713" name="Google Shape;713;p33"/>
          <p:cNvSpPr/>
          <p:nvPr/>
        </p:nvSpPr>
        <p:spPr>
          <a:xfrm>
            <a:off x="1835685" y="3424534"/>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Create password</a:t>
            </a:r>
            <a:endParaRPr b="0" i="0" sz="800" u="none" cap="none" strike="noStrike">
              <a:solidFill>
                <a:schemeClr val="dk1"/>
              </a:solidFill>
              <a:latin typeface="Arial"/>
              <a:ea typeface="Arial"/>
              <a:cs typeface="Arial"/>
              <a:sym typeface="Arial"/>
            </a:endParaRPr>
          </a:p>
        </p:txBody>
      </p:sp>
      <p:sp>
        <p:nvSpPr>
          <p:cNvPr id="714" name="Google Shape;714;p33"/>
          <p:cNvSpPr/>
          <p:nvPr/>
        </p:nvSpPr>
        <p:spPr>
          <a:xfrm>
            <a:off x="1835685" y="4039332"/>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Register</a:t>
            </a:r>
            <a:endParaRPr b="0" i="0" sz="800" u="none" cap="none" strike="noStrike">
              <a:solidFill>
                <a:schemeClr val="dk1"/>
              </a:solidFill>
              <a:latin typeface="Arial"/>
              <a:ea typeface="Arial"/>
              <a:cs typeface="Arial"/>
              <a:sym typeface="Arial"/>
            </a:endParaRPr>
          </a:p>
        </p:txBody>
      </p:sp>
      <p:sp>
        <p:nvSpPr>
          <p:cNvPr id="715" name="Google Shape;715;p33"/>
          <p:cNvSpPr/>
          <p:nvPr/>
        </p:nvSpPr>
        <p:spPr>
          <a:xfrm>
            <a:off x="2895484" y="3412801"/>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Tap on vehicle to proceed.</a:t>
            </a:r>
            <a:endParaRPr b="0" i="0" sz="800" u="none" cap="none" strike="noStrike">
              <a:solidFill>
                <a:schemeClr val="dk1"/>
              </a:solidFill>
              <a:latin typeface="Arial"/>
              <a:ea typeface="Arial"/>
              <a:cs typeface="Arial"/>
              <a:sym typeface="Arial"/>
            </a:endParaRPr>
          </a:p>
        </p:txBody>
      </p:sp>
      <p:sp>
        <p:nvSpPr>
          <p:cNvPr id="716" name="Google Shape;716;p33"/>
          <p:cNvSpPr/>
          <p:nvPr/>
        </p:nvSpPr>
        <p:spPr>
          <a:xfrm>
            <a:off x="786959" y="4771921"/>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Biometric authentication to login</a:t>
            </a:r>
            <a:endParaRPr b="0" i="0" sz="800" u="none" cap="none" strike="noStrike">
              <a:solidFill>
                <a:schemeClr val="dk1"/>
              </a:solidFill>
              <a:latin typeface="Arial"/>
              <a:ea typeface="Arial"/>
              <a:cs typeface="Arial"/>
              <a:sym typeface="Arial"/>
            </a:endParaRPr>
          </a:p>
        </p:txBody>
      </p:sp>
      <p:sp>
        <p:nvSpPr>
          <p:cNvPr id="717" name="Google Shape;717;p33"/>
          <p:cNvSpPr/>
          <p:nvPr/>
        </p:nvSpPr>
        <p:spPr>
          <a:xfrm>
            <a:off x="3955283" y="4771920"/>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Capture signature for inspection approval.</a:t>
            </a:r>
            <a:endParaRPr b="0" i="0" sz="800" u="none" cap="none" strike="noStrike">
              <a:solidFill>
                <a:schemeClr val="dk1"/>
              </a:solidFill>
              <a:latin typeface="Arial"/>
              <a:ea typeface="Arial"/>
              <a:cs typeface="Arial"/>
              <a:sym typeface="Arial"/>
            </a:endParaRPr>
          </a:p>
        </p:txBody>
      </p:sp>
      <p:sp>
        <p:nvSpPr>
          <p:cNvPr id="718" name="Google Shape;718;p33"/>
          <p:cNvSpPr/>
          <p:nvPr/>
        </p:nvSpPr>
        <p:spPr>
          <a:xfrm>
            <a:off x="3963315" y="2662091"/>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Review pre-defined checklist items.</a:t>
            </a:r>
            <a:endParaRPr b="0" i="0" sz="800" u="none" cap="none" strike="noStrike">
              <a:solidFill>
                <a:schemeClr val="dk1"/>
              </a:solidFill>
              <a:latin typeface="Arial"/>
              <a:ea typeface="Arial"/>
              <a:cs typeface="Arial"/>
              <a:sym typeface="Arial"/>
            </a:endParaRPr>
          </a:p>
        </p:txBody>
      </p:sp>
      <p:sp>
        <p:nvSpPr>
          <p:cNvPr id="719" name="Google Shape;719;p33"/>
          <p:cNvSpPr/>
          <p:nvPr/>
        </p:nvSpPr>
        <p:spPr>
          <a:xfrm>
            <a:off x="2899489" y="4041840"/>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Capture photos of any issues or damage found during inspection.</a:t>
            </a:r>
            <a:endParaRPr b="0" i="0" sz="700" u="none" cap="none" strike="noStrike">
              <a:solidFill>
                <a:schemeClr val="dk1"/>
              </a:solidFill>
              <a:latin typeface="Arial"/>
              <a:ea typeface="Arial"/>
              <a:cs typeface="Arial"/>
              <a:sym typeface="Arial"/>
            </a:endParaRPr>
          </a:p>
        </p:txBody>
      </p:sp>
      <p:sp>
        <p:nvSpPr>
          <p:cNvPr id="720" name="Google Shape;720;p33"/>
          <p:cNvSpPr/>
          <p:nvPr/>
        </p:nvSpPr>
        <p:spPr>
          <a:xfrm>
            <a:off x="3955265" y="3404175"/>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Mark each item as pass, fail, or needs attention.</a:t>
            </a:r>
            <a:endParaRPr b="0" i="0" sz="800" u="none" cap="none" strike="noStrike">
              <a:solidFill>
                <a:schemeClr val="dk1"/>
              </a:solidFill>
              <a:latin typeface="Arial"/>
              <a:ea typeface="Arial"/>
              <a:cs typeface="Arial"/>
              <a:sym typeface="Arial"/>
            </a:endParaRPr>
          </a:p>
        </p:txBody>
      </p:sp>
      <p:sp>
        <p:nvSpPr>
          <p:cNvPr id="721" name="Google Shape;721;p33"/>
          <p:cNvSpPr/>
          <p:nvPr/>
        </p:nvSpPr>
        <p:spPr>
          <a:xfrm>
            <a:off x="2900400" y="4771925"/>
            <a:ext cx="9492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Annotate photos to highlight specific areas.</a:t>
            </a:r>
            <a:endParaRPr b="0" i="0" sz="800" u="none" cap="none" strike="noStrike">
              <a:solidFill>
                <a:schemeClr val="dk1"/>
              </a:solidFill>
              <a:latin typeface="Arial"/>
              <a:ea typeface="Arial"/>
              <a:cs typeface="Arial"/>
              <a:sym typeface="Arial"/>
            </a:endParaRPr>
          </a:p>
        </p:txBody>
      </p:sp>
      <p:sp>
        <p:nvSpPr>
          <p:cNvPr id="722" name="Google Shape;722;p33"/>
          <p:cNvSpPr/>
          <p:nvPr/>
        </p:nvSpPr>
        <p:spPr>
          <a:xfrm>
            <a:off x="3963329" y="4039325"/>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Add comments or photos for each item.</a:t>
            </a:r>
            <a:endParaRPr b="0" i="0" sz="800" u="none" cap="none" strike="noStrike">
              <a:solidFill>
                <a:schemeClr val="dk1"/>
              </a:solidFill>
              <a:latin typeface="Arial"/>
              <a:ea typeface="Arial"/>
              <a:cs typeface="Arial"/>
              <a:sym typeface="Arial"/>
            </a:endParaRPr>
          </a:p>
        </p:txBody>
      </p:sp>
      <p:sp>
        <p:nvSpPr>
          <p:cNvPr id="723" name="Google Shape;723;p33"/>
          <p:cNvSpPr/>
          <p:nvPr/>
        </p:nvSpPr>
        <p:spPr>
          <a:xfrm>
            <a:off x="7517967" y="3404170"/>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Review checklist results, photos, and report.</a:t>
            </a:r>
            <a:endParaRPr b="0" i="0" sz="800" u="none" cap="none" strike="noStrike">
              <a:solidFill>
                <a:schemeClr val="dk1"/>
              </a:solidFill>
              <a:latin typeface="Arial"/>
              <a:ea typeface="Arial"/>
              <a:cs typeface="Arial"/>
              <a:sym typeface="Arial"/>
            </a:endParaRPr>
          </a:p>
        </p:txBody>
      </p:sp>
      <p:sp>
        <p:nvSpPr>
          <p:cNvPr id="724" name="Google Shape;724;p33"/>
          <p:cNvSpPr/>
          <p:nvPr/>
        </p:nvSpPr>
        <p:spPr>
          <a:xfrm>
            <a:off x="5074675" y="1771976"/>
            <a:ext cx="985800" cy="6120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r>
              <a:rPr b="0" i="0" lang="en-US" sz="1000" u="none" cap="none" strike="noStrike">
                <a:solidFill>
                  <a:schemeClr val="dk1"/>
                </a:solidFill>
                <a:latin typeface="Arial"/>
                <a:ea typeface="Arial"/>
                <a:cs typeface="Arial"/>
                <a:sym typeface="Arial"/>
              </a:rPr>
              <a:t>Report Generation</a:t>
            </a:r>
            <a:endParaRPr b="0" i="0" sz="1000" u="none" cap="none" strike="noStrike">
              <a:solidFill>
                <a:schemeClr val="dk1"/>
              </a:solidFill>
              <a:latin typeface="Arial"/>
              <a:ea typeface="Arial"/>
              <a:cs typeface="Arial"/>
              <a:sym typeface="Arial"/>
            </a:endParaRPr>
          </a:p>
        </p:txBody>
      </p:sp>
      <p:sp>
        <p:nvSpPr>
          <p:cNvPr id="725" name="Google Shape;725;p33"/>
          <p:cNvSpPr/>
          <p:nvPr/>
        </p:nvSpPr>
        <p:spPr>
          <a:xfrm>
            <a:off x="6359095" y="2662064"/>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Navigate to inspection history section.</a:t>
            </a:r>
            <a:endParaRPr b="0" i="0" sz="800" u="none" cap="none" strike="noStrike">
              <a:solidFill>
                <a:schemeClr val="dk1"/>
              </a:solidFill>
              <a:latin typeface="Arial"/>
              <a:ea typeface="Arial"/>
              <a:cs typeface="Arial"/>
              <a:sym typeface="Arial"/>
            </a:endParaRPr>
          </a:p>
        </p:txBody>
      </p:sp>
      <p:sp>
        <p:nvSpPr>
          <p:cNvPr id="726" name="Google Shape;726;p33"/>
          <p:cNvSpPr/>
          <p:nvPr/>
        </p:nvSpPr>
        <p:spPr>
          <a:xfrm>
            <a:off x="6364616" y="3404174"/>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View list of previous inspections.</a:t>
            </a:r>
            <a:endParaRPr b="0" i="0" sz="800" u="none" cap="none" strike="noStrike">
              <a:solidFill>
                <a:schemeClr val="dk1"/>
              </a:solidFill>
              <a:latin typeface="Arial"/>
              <a:ea typeface="Arial"/>
              <a:cs typeface="Arial"/>
              <a:sym typeface="Arial"/>
            </a:endParaRPr>
          </a:p>
        </p:txBody>
      </p:sp>
      <p:sp>
        <p:nvSpPr>
          <p:cNvPr id="727" name="Google Shape;727;p33"/>
          <p:cNvSpPr/>
          <p:nvPr/>
        </p:nvSpPr>
        <p:spPr>
          <a:xfrm>
            <a:off x="8560132" y="5148748"/>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Schedule pick up &amp; drop from vendor</a:t>
            </a:r>
            <a:endParaRPr b="0" i="0" sz="800" u="none" cap="none" strike="noStrike">
              <a:solidFill>
                <a:schemeClr val="dk1"/>
              </a:solidFill>
              <a:latin typeface="Arial"/>
              <a:ea typeface="Arial"/>
              <a:cs typeface="Arial"/>
              <a:sym typeface="Arial"/>
            </a:endParaRPr>
          </a:p>
        </p:txBody>
      </p:sp>
      <p:sp>
        <p:nvSpPr>
          <p:cNvPr id="728" name="Google Shape;728;p33"/>
          <p:cNvSpPr/>
          <p:nvPr/>
        </p:nvSpPr>
        <p:spPr>
          <a:xfrm>
            <a:off x="5092533" y="4041849"/>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Share report via email or messaging.</a:t>
            </a:r>
            <a:endParaRPr b="0" i="0" sz="800" u="none" cap="none" strike="noStrike">
              <a:solidFill>
                <a:schemeClr val="dk1"/>
              </a:solidFill>
              <a:latin typeface="Arial"/>
              <a:ea typeface="Arial"/>
              <a:cs typeface="Arial"/>
              <a:sym typeface="Arial"/>
            </a:endParaRPr>
          </a:p>
        </p:txBody>
      </p:sp>
      <p:sp>
        <p:nvSpPr>
          <p:cNvPr id="729" name="Google Shape;729;p33"/>
          <p:cNvSpPr/>
          <p:nvPr/>
        </p:nvSpPr>
        <p:spPr>
          <a:xfrm>
            <a:off x="9833755" y="2603511"/>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Access Help Center</a:t>
            </a:r>
            <a:endParaRPr b="0" i="0" sz="700" u="none" cap="none" strike="noStrike">
              <a:solidFill>
                <a:schemeClr val="dk1"/>
              </a:solidFill>
              <a:latin typeface="Arial"/>
              <a:ea typeface="Arial"/>
              <a:cs typeface="Arial"/>
              <a:sym typeface="Arial"/>
            </a:endParaRPr>
          </a:p>
        </p:txBody>
      </p:sp>
      <p:sp>
        <p:nvSpPr>
          <p:cNvPr id="730" name="Google Shape;730;p33"/>
          <p:cNvSpPr/>
          <p:nvPr/>
        </p:nvSpPr>
        <p:spPr>
          <a:xfrm>
            <a:off x="5059956" y="2662097"/>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Review checklist results and photos.</a:t>
            </a:r>
            <a:endParaRPr b="0" i="0" sz="800" u="none" cap="none" strike="noStrike">
              <a:solidFill>
                <a:schemeClr val="dk1"/>
              </a:solidFill>
              <a:latin typeface="Arial"/>
              <a:ea typeface="Arial"/>
              <a:cs typeface="Arial"/>
              <a:sym typeface="Arial"/>
            </a:endParaRPr>
          </a:p>
        </p:txBody>
      </p:sp>
      <p:sp>
        <p:nvSpPr>
          <p:cNvPr id="731" name="Google Shape;731;p33"/>
          <p:cNvSpPr/>
          <p:nvPr/>
        </p:nvSpPr>
        <p:spPr>
          <a:xfrm>
            <a:off x="9833755" y="3412792"/>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Submit Support Ticket</a:t>
            </a:r>
            <a:endParaRPr b="0" i="0" sz="700" u="none" cap="none" strike="noStrike">
              <a:solidFill>
                <a:schemeClr val="dk1"/>
              </a:solidFill>
              <a:latin typeface="Arial"/>
              <a:ea typeface="Arial"/>
              <a:cs typeface="Arial"/>
              <a:sym typeface="Arial"/>
            </a:endParaRPr>
          </a:p>
        </p:txBody>
      </p:sp>
      <p:sp>
        <p:nvSpPr>
          <p:cNvPr id="732" name="Google Shape;732;p33"/>
          <p:cNvSpPr/>
          <p:nvPr/>
        </p:nvSpPr>
        <p:spPr>
          <a:xfrm>
            <a:off x="5092530" y="3351965"/>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Generate report.</a:t>
            </a:r>
            <a:endParaRPr b="0" i="0" sz="800" u="none" cap="none" strike="noStrike">
              <a:solidFill>
                <a:schemeClr val="dk1"/>
              </a:solidFill>
              <a:latin typeface="Arial"/>
              <a:ea typeface="Arial"/>
              <a:cs typeface="Arial"/>
              <a:sym typeface="Arial"/>
            </a:endParaRPr>
          </a:p>
        </p:txBody>
      </p:sp>
      <p:sp>
        <p:nvSpPr>
          <p:cNvPr id="733" name="Google Shape;733;p33"/>
          <p:cNvSpPr/>
          <p:nvPr/>
        </p:nvSpPr>
        <p:spPr>
          <a:xfrm>
            <a:off x="9833751" y="4771914"/>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Initiate a live chat session with customer support.</a:t>
            </a:r>
            <a:endParaRPr b="0" i="0" sz="800" u="none" cap="none" strike="noStrike">
              <a:solidFill>
                <a:schemeClr val="dk1"/>
              </a:solidFill>
              <a:latin typeface="Arial"/>
              <a:ea typeface="Arial"/>
              <a:cs typeface="Arial"/>
              <a:sym typeface="Arial"/>
            </a:endParaRPr>
          </a:p>
        </p:txBody>
      </p:sp>
      <p:sp>
        <p:nvSpPr>
          <p:cNvPr id="734" name="Google Shape;734;p33"/>
          <p:cNvSpPr/>
          <p:nvPr/>
        </p:nvSpPr>
        <p:spPr>
          <a:xfrm>
            <a:off x="9820399" y="5494008"/>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Communicate with support agent to resolve issues or ask questions.</a:t>
            </a:r>
            <a:endParaRPr b="0" i="0" sz="700" u="none" cap="none" strike="noStrike">
              <a:solidFill>
                <a:schemeClr val="dk1"/>
              </a:solidFill>
              <a:latin typeface="Arial"/>
              <a:ea typeface="Arial"/>
              <a:cs typeface="Arial"/>
              <a:sym typeface="Arial"/>
            </a:endParaRPr>
          </a:p>
        </p:txBody>
      </p:sp>
      <p:sp>
        <p:nvSpPr>
          <p:cNvPr id="735" name="Google Shape;735;p33"/>
          <p:cNvSpPr/>
          <p:nvPr/>
        </p:nvSpPr>
        <p:spPr>
          <a:xfrm rot="-5400000">
            <a:off x="-570298" y="3314928"/>
            <a:ext cx="1501500" cy="201300"/>
          </a:xfrm>
          <a:prstGeom prst="rect">
            <a:avLst/>
          </a:prstGeom>
          <a:gradFill>
            <a:gsLst>
              <a:gs pos="0">
                <a:srgbClr val="32D3E7"/>
              </a:gs>
              <a:gs pos="100000">
                <a:srgbClr val="89FFFF"/>
              </a:gs>
            </a:gsLst>
            <a:lin ang="16200000" scaled="0"/>
          </a:gra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RELEASE 1</a:t>
            </a:r>
            <a:endParaRPr b="0" i="0" sz="1000" u="none" cap="none" strike="noStrike">
              <a:solidFill>
                <a:schemeClr val="dk1"/>
              </a:solidFill>
              <a:latin typeface="Arial"/>
              <a:ea typeface="Arial"/>
              <a:cs typeface="Arial"/>
              <a:sym typeface="Arial"/>
            </a:endParaRPr>
          </a:p>
        </p:txBody>
      </p:sp>
      <p:sp>
        <p:nvSpPr>
          <p:cNvPr id="736" name="Google Shape;736;p33"/>
          <p:cNvSpPr/>
          <p:nvPr/>
        </p:nvSpPr>
        <p:spPr>
          <a:xfrm rot="-5400000">
            <a:off x="-570310" y="5573778"/>
            <a:ext cx="1501500" cy="201300"/>
          </a:xfrm>
          <a:prstGeom prst="rect">
            <a:avLst/>
          </a:prstGeom>
          <a:gradFill>
            <a:gsLst>
              <a:gs pos="0">
                <a:srgbClr val="32D3E7"/>
              </a:gs>
              <a:gs pos="100000">
                <a:srgbClr val="89FFFF"/>
              </a:gs>
            </a:gsLst>
            <a:lin ang="16200000" scaled="0"/>
          </a:gradFill>
          <a:ln>
            <a:noFill/>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RELEASE 2</a:t>
            </a:r>
            <a:endParaRPr b="0" i="0" sz="1000" u="none" cap="none" strike="noStrike">
              <a:solidFill>
                <a:schemeClr val="dk1"/>
              </a:solidFill>
              <a:latin typeface="Arial"/>
              <a:ea typeface="Arial"/>
              <a:cs typeface="Arial"/>
              <a:sym typeface="Arial"/>
            </a:endParaRPr>
          </a:p>
        </p:txBody>
      </p:sp>
      <p:sp>
        <p:nvSpPr>
          <p:cNvPr id="737" name="Google Shape;737;p33"/>
          <p:cNvSpPr/>
          <p:nvPr/>
        </p:nvSpPr>
        <p:spPr>
          <a:xfrm>
            <a:off x="11274954" y="945943"/>
            <a:ext cx="854400" cy="579900"/>
          </a:xfrm>
          <a:prstGeom prst="rect">
            <a:avLst/>
          </a:prstGeom>
          <a:solidFill>
            <a:schemeClr val="lt1"/>
          </a:solidFill>
          <a:ln cap="flat" cmpd="sng" w="25400">
            <a:solidFill>
              <a:schemeClr val="lt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User Activities</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(Backbone)</a:t>
            </a:r>
            <a:endParaRPr b="0" i="0" sz="1000" u="none" cap="none" strike="noStrike">
              <a:solidFill>
                <a:schemeClr val="dk1"/>
              </a:solidFill>
              <a:latin typeface="Arial"/>
              <a:ea typeface="Arial"/>
              <a:cs typeface="Arial"/>
              <a:sym typeface="Arial"/>
            </a:endParaRPr>
          </a:p>
        </p:txBody>
      </p:sp>
      <p:sp>
        <p:nvSpPr>
          <p:cNvPr id="738" name="Google Shape;738;p33"/>
          <p:cNvSpPr/>
          <p:nvPr/>
        </p:nvSpPr>
        <p:spPr>
          <a:xfrm>
            <a:off x="11258204" y="1751858"/>
            <a:ext cx="854400" cy="579900"/>
          </a:xfrm>
          <a:prstGeom prst="rect">
            <a:avLst/>
          </a:prstGeom>
          <a:solidFill>
            <a:schemeClr val="lt1"/>
          </a:solidFill>
          <a:ln cap="flat" cmpd="sng" w="25400">
            <a:solidFill>
              <a:schemeClr val="lt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User Tasks</a:t>
            </a:r>
            <a:endParaRPr b="0"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(Skeleton)</a:t>
            </a:r>
            <a:endParaRPr b="0" i="0" sz="1050" u="none" cap="none" strike="noStrike">
              <a:solidFill>
                <a:schemeClr val="dk1"/>
              </a:solidFill>
              <a:latin typeface="Arial"/>
              <a:ea typeface="Arial"/>
              <a:cs typeface="Arial"/>
              <a:sym typeface="Arial"/>
            </a:endParaRPr>
          </a:p>
        </p:txBody>
      </p:sp>
      <p:sp>
        <p:nvSpPr>
          <p:cNvPr id="739" name="Google Shape;739;p33"/>
          <p:cNvSpPr/>
          <p:nvPr/>
        </p:nvSpPr>
        <p:spPr>
          <a:xfrm>
            <a:off x="11274954" y="4271728"/>
            <a:ext cx="854400" cy="579900"/>
          </a:xfrm>
          <a:prstGeom prst="rect">
            <a:avLst/>
          </a:prstGeom>
          <a:solidFill>
            <a:schemeClr val="lt1"/>
          </a:solidFill>
          <a:ln cap="flat" cmpd="sng" w="25400">
            <a:solidFill>
              <a:schemeClr val="lt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Arial"/>
                <a:ea typeface="Arial"/>
                <a:cs typeface="Arial"/>
                <a:sym typeface="Arial"/>
              </a:rPr>
              <a:t>User </a:t>
            </a:r>
            <a:endParaRPr b="1" i="0" sz="105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50"/>
              <a:buFont typeface="Arial"/>
              <a:buNone/>
            </a:pPr>
            <a:r>
              <a:rPr b="1" i="0" lang="en-US" sz="1050" u="none" cap="none" strike="noStrike">
                <a:solidFill>
                  <a:schemeClr val="dk1"/>
                </a:solidFill>
                <a:latin typeface="Arial"/>
                <a:ea typeface="Arial"/>
                <a:cs typeface="Arial"/>
                <a:sym typeface="Arial"/>
              </a:rPr>
              <a:t>Stories</a:t>
            </a:r>
            <a:endParaRPr b="1" i="0" sz="1050" u="none" cap="none" strike="noStrike">
              <a:solidFill>
                <a:schemeClr val="dk1"/>
              </a:solidFill>
              <a:latin typeface="Arial"/>
              <a:ea typeface="Arial"/>
              <a:cs typeface="Arial"/>
              <a:sym typeface="Arial"/>
            </a:endParaRPr>
          </a:p>
        </p:txBody>
      </p:sp>
      <p:sp>
        <p:nvSpPr>
          <p:cNvPr id="740" name="Google Shape;740;p33"/>
          <p:cNvSpPr/>
          <p:nvPr/>
        </p:nvSpPr>
        <p:spPr>
          <a:xfrm>
            <a:off x="2864575" y="912400"/>
            <a:ext cx="1017300" cy="579900"/>
          </a:xfrm>
          <a:prstGeom prst="rect">
            <a:avLst/>
          </a:prstGeom>
          <a:solidFill>
            <a:srgbClr val="DCDCDE"/>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Vehicle Inspection</a:t>
            </a:r>
            <a:endParaRPr b="0" i="0" sz="1100" u="none" cap="none" strike="noStrike">
              <a:solidFill>
                <a:schemeClr val="dk1"/>
              </a:solidFill>
              <a:latin typeface="Arial"/>
              <a:ea typeface="Arial"/>
              <a:cs typeface="Arial"/>
              <a:sym typeface="Arial"/>
            </a:endParaRPr>
          </a:p>
        </p:txBody>
      </p:sp>
      <p:sp>
        <p:nvSpPr>
          <p:cNvPr id="741" name="Google Shape;741;p33"/>
          <p:cNvSpPr/>
          <p:nvPr/>
        </p:nvSpPr>
        <p:spPr>
          <a:xfrm>
            <a:off x="7520850" y="1790687"/>
            <a:ext cx="950100" cy="6120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View History</a:t>
            </a:r>
            <a:endParaRPr b="0" i="0" sz="1000" u="none" cap="none" strike="noStrike">
              <a:solidFill>
                <a:schemeClr val="dk1"/>
              </a:solidFill>
              <a:latin typeface="Arial"/>
              <a:ea typeface="Arial"/>
              <a:cs typeface="Arial"/>
              <a:sym typeface="Arial"/>
            </a:endParaRPr>
          </a:p>
        </p:txBody>
      </p:sp>
      <p:sp>
        <p:nvSpPr>
          <p:cNvPr id="742" name="Google Shape;742;p33"/>
          <p:cNvSpPr/>
          <p:nvPr/>
        </p:nvSpPr>
        <p:spPr>
          <a:xfrm>
            <a:off x="3963313" y="5416562"/>
            <a:ext cx="950100" cy="6120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Save signature for future reference.</a:t>
            </a:r>
            <a:endParaRPr b="0" i="0" sz="800" u="none" cap="none" strike="noStrike">
              <a:solidFill>
                <a:schemeClr val="dk1"/>
              </a:solidFill>
              <a:latin typeface="Arial"/>
              <a:ea typeface="Arial"/>
              <a:cs typeface="Arial"/>
              <a:sym typeface="Arial"/>
            </a:endParaRPr>
          </a:p>
        </p:txBody>
      </p:sp>
      <p:sp>
        <p:nvSpPr>
          <p:cNvPr id="743" name="Google Shape;743;p33"/>
          <p:cNvSpPr/>
          <p:nvPr/>
        </p:nvSpPr>
        <p:spPr>
          <a:xfrm>
            <a:off x="5092525" y="4773326"/>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Generate report with signature included.</a:t>
            </a:r>
            <a:endParaRPr b="0" i="0" sz="800" u="none" cap="none" strike="noStrike">
              <a:solidFill>
                <a:schemeClr val="dk1"/>
              </a:solidFill>
              <a:latin typeface="Arial"/>
              <a:ea typeface="Arial"/>
              <a:cs typeface="Arial"/>
              <a:sym typeface="Arial"/>
            </a:endParaRPr>
          </a:p>
        </p:txBody>
      </p:sp>
      <p:sp>
        <p:nvSpPr>
          <p:cNvPr id="744" name="Google Shape;744;p33"/>
          <p:cNvSpPr/>
          <p:nvPr/>
        </p:nvSpPr>
        <p:spPr>
          <a:xfrm>
            <a:off x="9815903" y="4083575"/>
            <a:ext cx="985800" cy="6120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View Support History</a:t>
            </a:r>
            <a:endParaRPr b="0" i="0" sz="800" u="none" cap="none" strike="noStrike">
              <a:solidFill>
                <a:schemeClr val="dk1"/>
              </a:solidFill>
              <a:latin typeface="Arial"/>
              <a:ea typeface="Arial"/>
              <a:cs typeface="Arial"/>
              <a:sym typeface="Arial"/>
            </a:endParaRPr>
          </a:p>
        </p:txBody>
      </p:sp>
      <p:sp>
        <p:nvSpPr>
          <p:cNvPr id="745" name="Google Shape;745;p33"/>
          <p:cNvSpPr/>
          <p:nvPr/>
        </p:nvSpPr>
        <p:spPr>
          <a:xfrm>
            <a:off x="8526520" y="940560"/>
            <a:ext cx="1017300" cy="590700"/>
          </a:xfrm>
          <a:prstGeom prst="rect">
            <a:avLst/>
          </a:prstGeom>
          <a:solidFill>
            <a:srgbClr val="DCDCDE"/>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Vendor Search</a:t>
            </a:r>
            <a:endParaRPr b="0" i="0" sz="1000" u="none" cap="none" strike="noStrike">
              <a:solidFill>
                <a:schemeClr val="dk1"/>
              </a:solidFill>
              <a:latin typeface="Arial"/>
              <a:ea typeface="Arial"/>
              <a:cs typeface="Arial"/>
              <a:sym typeface="Arial"/>
            </a:endParaRPr>
          </a:p>
        </p:txBody>
      </p:sp>
      <p:sp>
        <p:nvSpPr>
          <p:cNvPr id="746" name="Google Shape;746;p33"/>
          <p:cNvSpPr/>
          <p:nvPr/>
        </p:nvSpPr>
        <p:spPr>
          <a:xfrm>
            <a:off x="8560125" y="1790687"/>
            <a:ext cx="950100" cy="612000"/>
          </a:xfrm>
          <a:prstGeom prst="rect">
            <a:avLst/>
          </a:prstGeom>
          <a:solidFill>
            <a:srgbClr val="FAC7AD"/>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Avail vendor services</a:t>
            </a:r>
            <a:endParaRPr b="0" i="0" sz="1200" u="none" cap="none" strike="noStrike">
              <a:solidFill>
                <a:schemeClr val="dk1"/>
              </a:solidFill>
              <a:latin typeface="Arial"/>
              <a:ea typeface="Arial"/>
              <a:cs typeface="Arial"/>
              <a:sym typeface="Arial"/>
            </a:endParaRPr>
          </a:p>
        </p:txBody>
      </p:sp>
      <p:sp>
        <p:nvSpPr>
          <p:cNvPr id="747" name="Google Shape;747;p33"/>
          <p:cNvSpPr/>
          <p:nvPr/>
        </p:nvSpPr>
        <p:spPr>
          <a:xfrm>
            <a:off x="8560132" y="2662098"/>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Appointment for damage inspection</a:t>
            </a:r>
            <a:endParaRPr b="0" i="0" sz="800" u="none" cap="none" strike="noStrike">
              <a:solidFill>
                <a:schemeClr val="dk1"/>
              </a:solidFill>
              <a:latin typeface="Arial"/>
              <a:ea typeface="Arial"/>
              <a:cs typeface="Arial"/>
              <a:sym typeface="Arial"/>
            </a:endParaRPr>
          </a:p>
        </p:txBody>
      </p:sp>
      <p:sp>
        <p:nvSpPr>
          <p:cNvPr id="748" name="Google Shape;748;p33"/>
          <p:cNvSpPr/>
          <p:nvPr/>
        </p:nvSpPr>
        <p:spPr>
          <a:xfrm>
            <a:off x="8560132" y="3404173"/>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Track damage inspection progress</a:t>
            </a:r>
            <a:endParaRPr b="0" i="0" sz="800" u="none" cap="none" strike="noStrike">
              <a:solidFill>
                <a:schemeClr val="dk1"/>
              </a:solidFill>
              <a:latin typeface="Arial"/>
              <a:ea typeface="Arial"/>
              <a:cs typeface="Arial"/>
              <a:sym typeface="Arial"/>
            </a:endParaRPr>
          </a:p>
        </p:txBody>
      </p:sp>
      <p:sp>
        <p:nvSpPr>
          <p:cNvPr id="749" name="Google Shape;749;p33"/>
          <p:cNvSpPr/>
          <p:nvPr/>
        </p:nvSpPr>
        <p:spPr>
          <a:xfrm>
            <a:off x="8560132" y="4210223"/>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Share damage parts with vendors</a:t>
            </a:r>
            <a:endParaRPr b="0" i="0" sz="800" u="none" cap="none" strike="noStrike">
              <a:solidFill>
                <a:schemeClr val="dk1"/>
              </a:solidFill>
              <a:latin typeface="Arial"/>
              <a:ea typeface="Arial"/>
              <a:cs typeface="Arial"/>
              <a:sym typeface="Arial"/>
            </a:endParaRPr>
          </a:p>
        </p:txBody>
      </p:sp>
      <p:sp>
        <p:nvSpPr>
          <p:cNvPr id="750" name="Google Shape;750;p33"/>
          <p:cNvSpPr/>
          <p:nvPr/>
        </p:nvSpPr>
        <p:spPr>
          <a:xfrm>
            <a:off x="7459620" y="2662098"/>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Select an inspection to view details.</a:t>
            </a:r>
            <a:endParaRPr b="0" i="0" sz="800" u="none" cap="none" strike="noStrike">
              <a:solidFill>
                <a:schemeClr val="dk1"/>
              </a:solidFill>
              <a:latin typeface="Arial"/>
              <a:ea typeface="Arial"/>
              <a:cs typeface="Arial"/>
              <a:sym typeface="Arial"/>
            </a:endParaRPr>
          </a:p>
        </p:txBody>
      </p:sp>
      <p:sp>
        <p:nvSpPr>
          <p:cNvPr id="751" name="Google Shape;751;p33"/>
          <p:cNvSpPr/>
          <p:nvPr/>
        </p:nvSpPr>
        <p:spPr>
          <a:xfrm>
            <a:off x="2896075" y="5445775"/>
            <a:ext cx="9858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Video based image identification of damages</a:t>
            </a:r>
            <a:endParaRPr b="0" i="0" sz="800" u="none" cap="none" strike="noStrike">
              <a:solidFill>
                <a:schemeClr val="dk1"/>
              </a:solidFill>
              <a:latin typeface="Arial"/>
              <a:ea typeface="Arial"/>
              <a:cs typeface="Arial"/>
              <a:sym typeface="Arial"/>
            </a:endParaRPr>
          </a:p>
        </p:txBody>
      </p:sp>
      <p:sp>
        <p:nvSpPr>
          <p:cNvPr id="752" name="Google Shape;752;p33"/>
          <p:cNvSpPr/>
          <p:nvPr/>
        </p:nvSpPr>
        <p:spPr>
          <a:xfrm>
            <a:off x="9833739" y="6216074"/>
            <a:ext cx="950100" cy="563100"/>
          </a:xfrm>
          <a:prstGeom prst="rect">
            <a:avLst/>
          </a:prstGeom>
          <a:solidFill>
            <a:srgbClr val="FCE3D6"/>
          </a:solidFill>
          <a:ln cap="flat" cmpd="sng" w="25400">
            <a:solidFill>
              <a:srgbClr val="002A4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Customer rating/reviews</a:t>
            </a:r>
            <a:endParaRPr b="0" i="0" sz="800" u="none" cap="none" strike="noStrike">
              <a:solidFill>
                <a:schemeClr val="dk1"/>
              </a:solidFill>
              <a:latin typeface="Arial"/>
              <a:ea typeface="Arial"/>
              <a:cs typeface="Arial"/>
              <a:sym typeface="Arial"/>
            </a:endParaRPr>
          </a:p>
        </p:txBody>
      </p:sp>
      <p:sp>
        <p:nvSpPr>
          <p:cNvPr id="753" name="Google Shape;753;p33"/>
          <p:cNvSpPr txBox="1"/>
          <p:nvPr/>
        </p:nvSpPr>
        <p:spPr>
          <a:xfrm>
            <a:off x="8651750" y="0"/>
            <a:ext cx="34776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D8D8D8"/>
                </a:solidFill>
                <a:latin typeface="Calibri"/>
                <a:ea typeface="Calibri"/>
                <a:cs typeface="Calibri"/>
                <a:sym typeface="Calibri"/>
              </a:rPr>
              <a:t>Assignment - 1  Summary</a:t>
            </a:r>
            <a:endParaRPr b="0" i="0" sz="1000" u="none" cap="none" strike="noStrike">
              <a:solidFill>
                <a:srgbClr val="D8D8D8"/>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
          <p:cNvSpPr txBox="1"/>
          <p:nvPr>
            <p:ph type="title"/>
          </p:nvPr>
        </p:nvSpPr>
        <p:spPr>
          <a:xfrm>
            <a:off x="666600" y="528850"/>
            <a:ext cx="11214000" cy="5772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lt1"/>
              </a:buClr>
              <a:buSzPts val="3200"/>
              <a:buFont typeface="Trebuchet MS"/>
              <a:buNone/>
            </a:pPr>
            <a:r>
              <a:rPr lang="en-US" sz="3500"/>
              <a:t>MVP Features</a:t>
            </a:r>
            <a:endParaRPr sz="3500"/>
          </a:p>
        </p:txBody>
      </p:sp>
      <p:sp>
        <p:nvSpPr>
          <p:cNvPr id="759" name="Google Shape;759;p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760" name="Google Shape;760;p2"/>
          <p:cNvPicPr preferRelativeResize="0"/>
          <p:nvPr/>
        </p:nvPicPr>
        <p:blipFill rotWithShape="1">
          <a:blip r:embed="rId3">
            <a:alphaModFix/>
          </a:blip>
          <a:srcRect b="0" l="0" r="0" t="0"/>
          <a:stretch/>
        </p:blipFill>
        <p:spPr>
          <a:xfrm>
            <a:off x="430269" y="2798993"/>
            <a:ext cx="471863" cy="477079"/>
          </a:xfrm>
          <a:prstGeom prst="rect">
            <a:avLst/>
          </a:prstGeom>
          <a:noFill/>
          <a:ln>
            <a:noFill/>
          </a:ln>
        </p:spPr>
      </p:pic>
      <p:pic>
        <p:nvPicPr>
          <p:cNvPr id="761" name="Google Shape;761;p2"/>
          <p:cNvPicPr preferRelativeResize="0"/>
          <p:nvPr/>
        </p:nvPicPr>
        <p:blipFill rotWithShape="1">
          <a:blip r:embed="rId4">
            <a:alphaModFix/>
          </a:blip>
          <a:srcRect b="0" l="0" r="0" t="0"/>
          <a:stretch/>
        </p:blipFill>
        <p:spPr>
          <a:xfrm>
            <a:off x="430270" y="4914998"/>
            <a:ext cx="394962" cy="512408"/>
          </a:xfrm>
          <a:prstGeom prst="rect">
            <a:avLst/>
          </a:prstGeom>
          <a:noFill/>
          <a:ln>
            <a:noFill/>
          </a:ln>
        </p:spPr>
      </p:pic>
      <p:pic>
        <p:nvPicPr>
          <p:cNvPr id="762" name="Google Shape;762;p2"/>
          <p:cNvPicPr preferRelativeResize="0"/>
          <p:nvPr/>
        </p:nvPicPr>
        <p:blipFill rotWithShape="1">
          <a:blip r:embed="rId5">
            <a:alphaModFix/>
          </a:blip>
          <a:srcRect b="0" l="0" r="0" t="0"/>
          <a:stretch/>
        </p:blipFill>
        <p:spPr>
          <a:xfrm>
            <a:off x="430269" y="3887048"/>
            <a:ext cx="394963" cy="419271"/>
          </a:xfrm>
          <a:prstGeom prst="rect">
            <a:avLst/>
          </a:prstGeom>
          <a:noFill/>
          <a:ln>
            <a:noFill/>
          </a:ln>
        </p:spPr>
      </p:pic>
      <p:pic>
        <p:nvPicPr>
          <p:cNvPr id="763" name="Google Shape;763;p2"/>
          <p:cNvPicPr preferRelativeResize="0"/>
          <p:nvPr/>
        </p:nvPicPr>
        <p:blipFill rotWithShape="1">
          <a:blip r:embed="rId6">
            <a:alphaModFix/>
          </a:blip>
          <a:srcRect b="0" l="0" r="0" t="0"/>
          <a:stretch/>
        </p:blipFill>
        <p:spPr>
          <a:xfrm>
            <a:off x="430269" y="6107372"/>
            <a:ext cx="472661" cy="512408"/>
          </a:xfrm>
          <a:prstGeom prst="rect">
            <a:avLst/>
          </a:prstGeom>
          <a:noFill/>
          <a:ln>
            <a:noFill/>
          </a:ln>
        </p:spPr>
      </p:pic>
      <p:pic>
        <p:nvPicPr>
          <p:cNvPr id="764" name="Google Shape;764;p2"/>
          <p:cNvPicPr preferRelativeResize="0"/>
          <p:nvPr/>
        </p:nvPicPr>
        <p:blipFill rotWithShape="1">
          <a:blip r:embed="rId7">
            <a:alphaModFix/>
          </a:blip>
          <a:srcRect b="0" l="0" r="0" t="0"/>
          <a:stretch/>
        </p:blipFill>
        <p:spPr>
          <a:xfrm>
            <a:off x="430269" y="1798983"/>
            <a:ext cx="472661" cy="477078"/>
          </a:xfrm>
          <a:prstGeom prst="rect">
            <a:avLst/>
          </a:prstGeom>
          <a:noFill/>
          <a:ln>
            <a:noFill/>
          </a:ln>
        </p:spPr>
      </p:pic>
      <p:sp>
        <p:nvSpPr>
          <p:cNvPr id="765" name="Google Shape;765;p2"/>
          <p:cNvSpPr txBox="1"/>
          <p:nvPr/>
        </p:nvSpPr>
        <p:spPr>
          <a:xfrm>
            <a:off x="1370069" y="1740880"/>
            <a:ext cx="504346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lt1"/>
                </a:solidFill>
                <a:latin typeface="Arial"/>
                <a:ea typeface="Arial"/>
                <a:cs typeface="Arial"/>
                <a:sym typeface="Arial"/>
              </a:rPr>
              <a:t>User Authentication:</a:t>
            </a:r>
            <a:r>
              <a:rPr b="0" i="0" lang="en-US" sz="1400" u="none" cap="none" strike="noStrike">
                <a:solidFill>
                  <a:schemeClr val="lt1"/>
                </a:solidFill>
                <a:latin typeface="Arial"/>
                <a:ea typeface="Arial"/>
                <a:cs typeface="Arial"/>
                <a:sym typeface="Arial"/>
              </a:rPr>
              <a:t> User can create an account by entering the mandatory fields using Register option. User logs in to the application with Username and Password credentials.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6" name="Google Shape;766;p2"/>
          <p:cNvSpPr txBox="1"/>
          <p:nvPr/>
        </p:nvSpPr>
        <p:spPr>
          <a:xfrm>
            <a:off x="6777874" y="1836068"/>
            <a:ext cx="4699489"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User Authentication ensures the security feature of the application where the application is protected with registered users only.</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7" name="Google Shape;767;p2"/>
          <p:cNvSpPr txBox="1"/>
          <p:nvPr/>
        </p:nvSpPr>
        <p:spPr>
          <a:xfrm>
            <a:off x="-131693" y="1345135"/>
            <a:ext cx="609765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lt1"/>
                </a:solidFill>
                <a:highlight>
                  <a:srgbClr val="800080"/>
                </a:highlight>
                <a:latin typeface="Arial"/>
                <a:ea typeface="Arial"/>
                <a:cs typeface="Arial"/>
                <a:sym typeface="Arial"/>
              </a:rPr>
              <a:t>MVP FEATURES (WHAT)</a:t>
            </a:r>
            <a:endParaRPr/>
          </a:p>
        </p:txBody>
      </p:sp>
      <p:sp>
        <p:nvSpPr>
          <p:cNvPr id="768" name="Google Shape;768;p2"/>
          <p:cNvSpPr txBox="1"/>
          <p:nvPr/>
        </p:nvSpPr>
        <p:spPr>
          <a:xfrm>
            <a:off x="5379708" y="1433103"/>
            <a:ext cx="609765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lt1"/>
                </a:solidFill>
                <a:highlight>
                  <a:srgbClr val="800080"/>
                </a:highlight>
                <a:latin typeface="Arial"/>
                <a:ea typeface="Arial"/>
                <a:cs typeface="Arial"/>
                <a:sym typeface="Arial"/>
              </a:rPr>
              <a:t>MVP FEATURES (WHY)</a:t>
            </a:r>
            <a:endParaRPr/>
          </a:p>
        </p:txBody>
      </p:sp>
      <p:sp>
        <p:nvSpPr>
          <p:cNvPr id="769" name="Google Shape;769;p2"/>
          <p:cNvSpPr txBox="1"/>
          <p:nvPr/>
        </p:nvSpPr>
        <p:spPr>
          <a:xfrm>
            <a:off x="1370068" y="2841058"/>
            <a:ext cx="497109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lt1"/>
                </a:solidFill>
                <a:latin typeface="Arial"/>
                <a:ea typeface="Arial"/>
                <a:cs typeface="Arial"/>
                <a:sym typeface="Arial"/>
              </a:rPr>
              <a:t>Vehicle Inspection: </a:t>
            </a:r>
            <a:r>
              <a:rPr b="0" i="0" lang="en-US" sz="1400" u="none" cap="none" strike="noStrike">
                <a:solidFill>
                  <a:schemeClr val="lt1"/>
                </a:solidFill>
                <a:latin typeface="Arial"/>
                <a:ea typeface="Arial"/>
                <a:cs typeface="Arial"/>
                <a:sym typeface="Arial"/>
              </a:rPr>
              <a:t>User performs vehicle inspection by selecting the vehicle to inspect, capturing photos of any issues or damage found during inspection and completes the inspection checklist.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0" name="Google Shape;770;p2"/>
          <p:cNvSpPr txBox="1"/>
          <p:nvPr/>
        </p:nvSpPr>
        <p:spPr>
          <a:xfrm>
            <a:off x="6769852" y="2741285"/>
            <a:ext cx="497109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Vehicle Inspection feature ensures that the vehicle details along with the snapshot is recorded before fixing the issues. These details are recorded in the inspection checklist to proceed further. This describes the functionality of the application. </a:t>
            </a:r>
            <a:endParaRPr/>
          </a:p>
        </p:txBody>
      </p:sp>
      <p:sp>
        <p:nvSpPr>
          <p:cNvPr id="771" name="Google Shape;771;p2"/>
          <p:cNvSpPr txBox="1"/>
          <p:nvPr/>
        </p:nvSpPr>
        <p:spPr>
          <a:xfrm>
            <a:off x="6769852" y="3960891"/>
            <a:ext cx="481917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Inspection History is an important feature to keep track of the list of previous inspections. This demonstrates the storage feature of the inspection datas.</a:t>
            </a:r>
            <a:endParaRPr/>
          </a:p>
        </p:txBody>
      </p:sp>
      <p:sp>
        <p:nvSpPr>
          <p:cNvPr id="772" name="Google Shape;772;p2"/>
          <p:cNvSpPr txBox="1"/>
          <p:nvPr/>
        </p:nvSpPr>
        <p:spPr>
          <a:xfrm>
            <a:off x="1330822" y="3929113"/>
            <a:ext cx="497109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lt1"/>
                </a:solidFill>
                <a:latin typeface="Arial"/>
                <a:ea typeface="Arial"/>
                <a:cs typeface="Arial"/>
                <a:sym typeface="Arial"/>
              </a:rPr>
              <a:t>Inspection History:</a:t>
            </a:r>
            <a:r>
              <a:rPr b="1" i="0" lang="en-US" sz="1400" u="none"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User can access Inspection History by navigating to inspection history section and viewing the list of previous inspections.</a:t>
            </a:r>
            <a:r>
              <a:rPr b="1" i="0" lang="en-US" sz="1400" u="sng"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3" name="Google Shape;773;p2"/>
          <p:cNvSpPr txBox="1"/>
          <p:nvPr/>
        </p:nvSpPr>
        <p:spPr>
          <a:xfrm>
            <a:off x="6777873" y="4872885"/>
            <a:ext cx="469948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Vendor Search is a basic feature which ensures usability of the application where the user can avail vendor services using search feature in few clicks.</a:t>
            </a:r>
            <a:endParaRPr/>
          </a:p>
        </p:txBody>
      </p:sp>
      <p:sp>
        <p:nvSpPr>
          <p:cNvPr id="774" name="Google Shape;774;p2"/>
          <p:cNvSpPr txBox="1"/>
          <p:nvPr/>
        </p:nvSpPr>
        <p:spPr>
          <a:xfrm>
            <a:off x="1330823" y="4809598"/>
            <a:ext cx="4971093"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lt1"/>
                </a:solidFill>
                <a:latin typeface="Arial"/>
                <a:ea typeface="Arial"/>
                <a:cs typeface="Arial"/>
                <a:sym typeface="Arial"/>
              </a:rPr>
              <a:t>Vendor Search:</a:t>
            </a:r>
            <a:r>
              <a:rPr b="0" i="0" lang="en-US" sz="1400" u="none" cap="none" strike="noStrike">
                <a:solidFill>
                  <a:schemeClr val="lt1"/>
                </a:solidFill>
                <a:latin typeface="Arial"/>
                <a:ea typeface="Arial"/>
                <a:cs typeface="Arial"/>
                <a:sym typeface="Arial"/>
              </a:rPr>
              <a:t> </a:t>
            </a:r>
            <a:r>
              <a:rPr b="1" i="0" lang="en-US" sz="1400" u="sng" cap="none" strike="noStrike">
                <a:solidFill>
                  <a:schemeClr val="lt1"/>
                </a:solidFill>
                <a:latin typeface="Arial"/>
                <a:ea typeface="Arial"/>
                <a:cs typeface="Arial"/>
                <a:sym typeface="Arial"/>
              </a:rPr>
              <a:t> </a:t>
            </a:r>
            <a:r>
              <a:rPr b="0" i="0" lang="en-US" sz="1400" u="none" cap="none" strike="noStrike">
                <a:solidFill>
                  <a:schemeClr val="lt1"/>
                </a:solidFill>
                <a:latin typeface="Arial"/>
                <a:ea typeface="Arial"/>
                <a:cs typeface="Arial"/>
                <a:sym typeface="Arial"/>
              </a:rPr>
              <a:t>Vendor Search allows the user to avail vendor services by booking an appointment for damage inspection, tracking damage inspection progress, share damage parts with vendors and schedule pick up &amp; drop from vendor.</a:t>
            </a:r>
            <a:endParaRPr b="0" i="0" sz="1400" u="none" cap="none" strike="noStrike">
              <a:solidFill>
                <a:srgbClr val="000000"/>
              </a:solidFill>
              <a:latin typeface="Arial"/>
              <a:ea typeface="Arial"/>
              <a:cs typeface="Arial"/>
              <a:sym typeface="Arial"/>
            </a:endParaRPr>
          </a:p>
        </p:txBody>
      </p:sp>
      <p:sp>
        <p:nvSpPr>
          <p:cNvPr id="775" name="Google Shape;775;p2"/>
          <p:cNvSpPr txBox="1"/>
          <p:nvPr/>
        </p:nvSpPr>
        <p:spPr>
          <a:xfrm>
            <a:off x="6807507" y="5959818"/>
            <a:ext cx="4699489"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Customer support ensures serviceability of the application to support users with help manuals and many more interesting features.</a:t>
            </a:r>
            <a:endParaRPr/>
          </a:p>
        </p:txBody>
      </p:sp>
      <p:sp>
        <p:nvSpPr>
          <p:cNvPr id="776" name="Google Shape;776;p2"/>
          <p:cNvSpPr txBox="1"/>
          <p:nvPr/>
        </p:nvSpPr>
        <p:spPr>
          <a:xfrm>
            <a:off x="1304318" y="5979149"/>
            <a:ext cx="497109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sng" cap="none" strike="noStrike">
                <a:solidFill>
                  <a:schemeClr val="lt1"/>
                </a:solidFill>
                <a:latin typeface="Arial"/>
                <a:ea typeface="Arial"/>
                <a:cs typeface="Arial"/>
                <a:sym typeface="Arial"/>
              </a:rPr>
              <a:t>Customer Support: </a:t>
            </a:r>
            <a:r>
              <a:rPr b="0" i="0" lang="en-US" sz="1400" u="none" cap="none" strike="noStrike">
                <a:solidFill>
                  <a:schemeClr val="lt1"/>
                </a:solidFill>
                <a:latin typeface="Arial"/>
                <a:ea typeface="Arial"/>
                <a:cs typeface="Arial"/>
                <a:sym typeface="Arial"/>
              </a:rPr>
              <a:t>Customer can access help center, raise support tickets, initiate a live chat session with customer support and view support history.</a:t>
            </a:r>
            <a:endParaRPr b="0" i="0" sz="1400" u="none" cap="none" strike="noStrike">
              <a:solidFill>
                <a:srgbClr val="000000"/>
              </a:solidFill>
              <a:latin typeface="Arial"/>
              <a:ea typeface="Arial"/>
              <a:cs typeface="Arial"/>
              <a:sym typeface="Arial"/>
            </a:endParaRPr>
          </a:p>
        </p:txBody>
      </p:sp>
      <p:cxnSp>
        <p:nvCxnSpPr>
          <p:cNvPr id="777" name="Google Shape;777;p2"/>
          <p:cNvCxnSpPr/>
          <p:nvPr/>
        </p:nvCxnSpPr>
        <p:spPr>
          <a:xfrm>
            <a:off x="357809" y="2683565"/>
            <a:ext cx="11300791" cy="0"/>
          </a:xfrm>
          <a:prstGeom prst="straightConnector1">
            <a:avLst/>
          </a:prstGeom>
          <a:noFill/>
          <a:ln cap="flat" cmpd="sng" w="9525">
            <a:solidFill>
              <a:schemeClr val="accent2"/>
            </a:solidFill>
            <a:prstDash val="dash"/>
            <a:round/>
            <a:headEnd len="sm" w="sm" type="none"/>
            <a:tailEnd len="sm" w="sm" type="none"/>
          </a:ln>
        </p:spPr>
      </p:cxnSp>
      <p:cxnSp>
        <p:nvCxnSpPr>
          <p:cNvPr id="778" name="Google Shape;778;p2"/>
          <p:cNvCxnSpPr/>
          <p:nvPr/>
        </p:nvCxnSpPr>
        <p:spPr>
          <a:xfrm>
            <a:off x="357809" y="3867170"/>
            <a:ext cx="11300791" cy="0"/>
          </a:xfrm>
          <a:prstGeom prst="straightConnector1">
            <a:avLst/>
          </a:prstGeom>
          <a:noFill/>
          <a:ln cap="flat" cmpd="sng" w="9525">
            <a:solidFill>
              <a:schemeClr val="accent2"/>
            </a:solidFill>
            <a:prstDash val="dash"/>
            <a:round/>
            <a:headEnd len="sm" w="sm" type="none"/>
            <a:tailEnd len="sm" w="sm" type="none"/>
          </a:ln>
        </p:spPr>
      </p:cxnSp>
      <p:cxnSp>
        <p:nvCxnSpPr>
          <p:cNvPr id="779" name="Google Shape;779;p2"/>
          <p:cNvCxnSpPr/>
          <p:nvPr/>
        </p:nvCxnSpPr>
        <p:spPr>
          <a:xfrm>
            <a:off x="347869" y="4729372"/>
            <a:ext cx="11300791" cy="0"/>
          </a:xfrm>
          <a:prstGeom prst="straightConnector1">
            <a:avLst/>
          </a:prstGeom>
          <a:noFill/>
          <a:ln cap="flat" cmpd="sng" w="9525">
            <a:solidFill>
              <a:schemeClr val="accent2"/>
            </a:solidFill>
            <a:prstDash val="dash"/>
            <a:round/>
            <a:headEnd len="sm" w="sm" type="none"/>
            <a:tailEnd len="sm" w="sm" type="none"/>
          </a:ln>
        </p:spPr>
      </p:cxnSp>
      <p:cxnSp>
        <p:nvCxnSpPr>
          <p:cNvPr id="780" name="Google Shape;780;p2"/>
          <p:cNvCxnSpPr/>
          <p:nvPr/>
        </p:nvCxnSpPr>
        <p:spPr>
          <a:xfrm>
            <a:off x="335445" y="5979149"/>
            <a:ext cx="11300791"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g2cf4e6f3da8_0_0"/>
          <p:cNvSpPr txBox="1"/>
          <p:nvPr>
            <p:ph type="title"/>
          </p:nvPr>
        </p:nvSpPr>
        <p:spPr>
          <a:xfrm>
            <a:off x="444500" y="542925"/>
            <a:ext cx="112140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SzPts val="3200"/>
              <a:buNone/>
            </a:pPr>
            <a:r>
              <a:rPr lang="en-US"/>
              <a:t>Low Fidelity Diagram - Hruday Peddula - 2023tm93720</a:t>
            </a:r>
            <a:endParaRPr/>
          </a:p>
        </p:txBody>
      </p:sp>
      <p:sp>
        <p:nvSpPr>
          <p:cNvPr id="787" name="Google Shape;787;g2cf4e6f3da8_0_0"/>
          <p:cNvSpPr txBox="1"/>
          <p:nvPr>
            <p:ph idx="12" type="sldNum"/>
          </p:nvPr>
        </p:nvSpPr>
        <p:spPr>
          <a:xfrm>
            <a:off x="11252200" y="6315075"/>
            <a:ext cx="406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788" name="Google Shape;788;g2cf4e6f3da8_0_0"/>
          <p:cNvPicPr preferRelativeResize="0"/>
          <p:nvPr/>
        </p:nvPicPr>
        <p:blipFill rotWithShape="1">
          <a:blip r:embed="rId3">
            <a:alphaModFix/>
          </a:blip>
          <a:srcRect b="0" l="0" r="0" t="0"/>
          <a:stretch/>
        </p:blipFill>
        <p:spPr>
          <a:xfrm>
            <a:off x="1875425" y="1368650"/>
            <a:ext cx="8835249" cy="4792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2024-02-20T10:20:07Z</dcterms:created>
  <dc:creator>918939621569</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7fff61e2-b3c4-47a5-8969-4cd48fdacaf8</vt:lpwstr>
  </property>
  <property fmtid="{D5CDD505-2E9C-101B-9397-08002B2CF9AE}" pid="4" name="HCLClassD6">
    <vt:lpwstr>False</vt:lpwstr>
  </property>
  <property fmtid="{D5CDD505-2E9C-101B-9397-08002B2CF9AE}" pid="5" name="HCLClassification">
    <vt:lpwstr>HCL_Cla5s_C0nf1dent1al</vt:lpwstr>
  </property>
</Properties>
</file>