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79836800"/>
        <c:axId val="79838432"/>
      </c:barChart>
      <c:catAx>
        <c:axId val="7983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9838432"/>
        <c:crosses val="autoZero"/>
        <c:auto val="1"/>
        <c:lblAlgn val="ctr"/>
        <c:lblOffset val="100"/>
        <c:noMultiLvlLbl val="0"/>
      </c:catAx>
      <c:valAx>
        <c:axId val="79838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98368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14600" y="3267142"/>
            <a:ext cx="8610600" cy="1938992"/>
          </a:xfrm>
          <a:prstGeom prst="rect">
            <a:avLst/>
          </a:prstGeom>
          <a:noFill/>
        </p:spPr>
        <p:txBody>
          <a:bodyPr wrap="square" rtlCol="0">
            <a:spAutoFit/>
          </a:bodyPr>
          <a:lstStyle/>
          <a:p>
            <a:r>
              <a:rPr lang="en-US" sz="2400" dirty="0"/>
              <a:t>STUDENT </a:t>
            </a:r>
            <a:r>
              <a:rPr lang="en-US" sz="2400" dirty="0" err="1" smtClean="0"/>
              <a:t>NAME:Supriya.R</a:t>
            </a:r>
            <a:endParaRPr lang="en-US" sz="2400" dirty="0" smtClean="0"/>
          </a:p>
          <a:p>
            <a:r>
              <a:rPr lang="en-US" sz="2400" dirty="0" smtClean="0"/>
              <a:t>REGISTER </a:t>
            </a:r>
            <a:r>
              <a:rPr lang="en-US" sz="2400" dirty="0"/>
              <a:t>NO: </a:t>
            </a:r>
            <a:r>
              <a:rPr lang="en-US" sz="2400" dirty="0" smtClean="0"/>
              <a:t>312201000(asunm10942559)</a:t>
            </a:r>
            <a:endParaRPr lang="en-US" sz="2400" dirty="0"/>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7DCEF5B3-47A4-130B-3CC2-483DC789EADE}"/>
              </a:ext>
            </a:extLst>
          </p:cNvPr>
          <p:cNvSpPr txBox="1"/>
          <p:nvPr/>
        </p:nvSpPr>
        <p:spPr>
          <a:xfrm>
            <a:off x="2057400" y="901927"/>
            <a:ext cx="6934200" cy="5355312"/>
          </a:xfrm>
          <a:prstGeom prst="rect">
            <a:avLst/>
          </a:prstGeom>
          <a:noFill/>
        </p:spPr>
        <p:txBody>
          <a:bodyPr wrap="square" rtlCol="0">
            <a:spAutoFit/>
          </a:bodyPr>
          <a:lstStyle/>
          <a:p>
            <a:r>
              <a:rPr lang="en-IN" dirty="0"/>
              <a:t>Data </a:t>
            </a:r>
            <a:r>
              <a:rPr lang="en-IN" dirty="0" smtClean="0"/>
              <a:t>Collection </a:t>
            </a:r>
          </a:p>
          <a:p>
            <a:pPr lvl="1"/>
            <a:r>
              <a:rPr lang="en-IN" dirty="0" smtClean="0"/>
              <a:t>Download the data from </a:t>
            </a:r>
            <a:r>
              <a:rPr lang="en-IN" dirty="0" err="1" smtClean="0"/>
              <a:t>Edunet</a:t>
            </a:r>
            <a:r>
              <a:rPr lang="en-IN" dirty="0" smtClean="0"/>
              <a:t> Dash Board  </a:t>
            </a:r>
          </a:p>
          <a:p>
            <a:pPr lvl="1"/>
            <a:r>
              <a:rPr lang="en-IN" dirty="0" smtClean="0"/>
              <a:t>    Collect data on employees such as:</a:t>
            </a:r>
          </a:p>
          <a:p>
            <a:pPr lvl="1"/>
            <a:r>
              <a:rPr lang="en-IN" dirty="0" smtClean="0"/>
              <a:t>   1) Employee Id</a:t>
            </a:r>
          </a:p>
          <a:p>
            <a:pPr lvl="1"/>
            <a:r>
              <a:rPr lang="en-IN" dirty="0" smtClean="0"/>
              <a:t>   2) Employee Name</a:t>
            </a:r>
          </a:p>
          <a:p>
            <a:pPr lvl="1"/>
            <a:r>
              <a:rPr lang="en-IN" dirty="0" smtClean="0"/>
              <a:t>   3) Department</a:t>
            </a:r>
          </a:p>
          <a:p>
            <a:pPr lvl="1"/>
            <a:r>
              <a:rPr lang="en-IN" dirty="0" smtClean="0"/>
              <a:t>   4) KPIs(Sales </a:t>
            </a:r>
            <a:r>
              <a:rPr lang="en-IN" dirty="0" err="1" smtClean="0"/>
              <a:t>figures,project</a:t>
            </a:r>
            <a:r>
              <a:rPr lang="en-IN" dirty="0" smtClean="0"/>
              <a:t> completion </a:t>
            </a:r>
            <a:r>
              <a:rPr lang="en-IN" dirty="0" err="1" smtClean="0"/>
              <a:t>Rate,etc</a:t>
            </a:r>
            <a:r>
              <a:rPr lang="en-IN" dirty="0" smtClean="0"/>
              <a:t>.)</a:t>
            </a:r>
          </a:p>
          <a:p>
            <a:pPr lvl="1"/>
            <a:r>
              <a:rPr lang="en-IN" dirty="0" smtClean="0"/>
              <a:t>   5) Performance rating  </a:t>
            </a:r>
          </a:p>
          <a:p>
            <a:endParaRPr lang="en-IN" dirty="0" smtClean="0"/>
          </a:p>
          <a:p>
            <a:r>
              <a:rPr lang="en-IN" dirty="0" smtClean="0"/>
              <a:t>Data </a:t>
            </a:r>
            <a:r>
              <a:rPr lang="en-IN" dirty="0"/>
              <a:t>cleaning </a:t>
            </a:r>
          </a:p>
          <a:p>
            <a:pPr marL="800100" lvl="1" indent="-342900">
              <a:buAutoNum type="arabicParenR"/>
            </a:pPr>
            <a:r>
              <a:rPr lang="en-IN" dirty="0" smtClean="0"/>
              <a:t>Removing Duplicates</a:t>
            </a:r>
          </a:p>
          <a:p>
            <a:pPr marL="800100" lvl="1" indent="-342900">
              <a:buAutoNum type="arabicParenR"/>
            </a:pPr>
            <a:r>
              <a:rPr lang="en-IN" dirty="0" smtClean="0"/>
              <a:t>Handling missing values</a:t>
            </a:r>
          </a:p>
          <a:p>
            <a:pPr marL="800100" lvl="1" indent="-342900">
              <a:buAutoNum type="arabicParenR"/>
            </a:pPr>
            <a:r>
              <a:rPr lang="en-IN" dirty="0" smtClean="0"/>
              <a:t>Standardizing Data Formats</a:t>
            </a:r>
            <a:endParaRPr lang="en-IN" dirty="0" smtClean="0"/>
          </a:p>
          <a:p>
            <a:pPr marL="800100" lvl="1" indent="-342900">
              <a:buAutoNum type="arabicParenR"/>
            </a:pPr>
            <a:r>
              <a:rPr lang="en-IN" dirty="0" smtClean="0"/>
              <a:t>Correcting Data entry Errors</a:t>
            </a:r>
          </a:p>
          <a:p>
            <a:pPr marL="800100" lvl="1" indent="-342900">
              <a:buAutoNum type="arabicParenR"/>
            </a:pPr>
            <a:r>
              <a:rPr lang="en-IN" dirty="0" smtClean="0"/>
              <a:t>Removing Outliers</a:t>
            </a:r>
          </a:p>
          <a:p>
            <a:pPr marL="800100" lvl="1" indent="-342900">
              <a:buAutoNum type="arabicParenR"/>
            </a:pPr>
            <a:r>
              <a:rPr lang="en-IN" dirty="0" smtClean="0"/>
              <a:t>Ensuring Consistency in Naming Conventions</a:t>
            </a:r>
          </a:p>
          <a:p>
            <a:pPr marL="800100" lvl="1" indent="-342900">
              <a:buAutoNum type="arabicParenR"/>
            </a:pPr>
            <a:endParaRPr lang="en-IN" dirty="0"/>
          </a:p>
          <a:p>
            <a:pPr marL="800100" lvl="1" indent="-342900">
              <a:buAutoNum type="arabicParenR"/>
            </a:pPr>
            <a:endParaRPr lang="en-IN" dirty="0" smtClean="0"/>
          </a:p>
          <a:p>
            <a:pPr lvl="1"/>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1219200"/>
            <a:ext cx="8458200" cy="2031325"/>
          </a:xfrm>
          <a:prstGeom prst="rect">
            <a:avLst/>
          </a:prstGeom>
          <a:noFill/>
        </p:spPr>
        <p:txBody>
          <a:bodyPr wrap="square" rtlCol="0">
            <a:spAutoFit/>
          </a:bodyPr>
          <a:lstStyle/>
          <a:p>
            <a:r>
              <a:rPr lang="en-IN" dirty="0"/>
              <a:t>Performance </a:t>
            </a:r>
            <a:r>
              <a:rPr lang="en-IN" dirty="0" smtClean="0"/>
              <a:t>Level</a:t>
            </a:r>
          </a:p>
          <a:p>
            <a:pPr marL="800100" lvl="1" indent="-342900">
              <a:buAutoNum type="arabicParenR"/>
            </a:pPr>
            <a:r>
              <a:rPr lang="en-IN" dirty="0" smtClean="0"/>
              <a:t>Select the data</a:t>
            </a:r>
          </a:p>
          <a:p>
            <a:pPr marL="800100" lvl="1" indent="-342900">
              <a:buAutoNum type="arabicParenR"/>
            </a:pPr>
            <a:r>
              <a:rPr lang="en-IN" dirty="0" smtClean="0"/>
              <a:t>Insert Pivot Table to summarize the data</a:t>
            </a:r>
          </a:p>
          <a:p>
            <a:pPr marL="800100" lvl="1" indent="-342900">
              <a:buAutoNum type="arabicParenR"/>
            </a:pPr>
            <a:r>
              <a:rPr lang="en-IN" dirty="0" smtClean="0"/>
              <a:t>Select the rows, columns and values</a:t>
            </a:r>
          </a:p>
          <a:p>
            <a:pPr marL="800100" lvl="1" indent="-342900">
              <a:buAutoNum type="arabicParenR"/>
            </a:pPr>
            <a:r>
              <a:rPr lang="en-IN" dirty="0" smtClean="0"/>
              <a:t>Create a table </a:t>
            </a:r>
          </a:p>
          <a:p>
            <a:pPr marL="800100" lvl="1" indent="-342900">
              <a:buAutoNum type="arabicParenR"/>
            </a:pPr>
            <a:r>
              <a:rPr lang="en-IN" dirty="0" smtClean="0"/>
              <a:t>Select the table </a:t>
            </a:r>
          </a:p>
          <a:p>
            <a:pPr marL="800100" lvl="1" indent="-342900">
              <a:buAutoNum type="arabicParenR"/>
            </a:pPr>
            <a:r>
              <a:rPr lang="en-IN" dirty="0" smtClean="0"/>
              <a:t>Insert the chart to calculate the performance of the employee</a:t>
            </a:r>
            <a:endParaRPr lang="en-IN" dirty="0"/>
          </a:p>
        </p:txBody>
      </p:sp>
    </p:spTree>
    <p:extLst>
      <p:ext uri="{BB962C8B-B14F-4D97-AF65-F5344CB8AC3E}">
        <p14:creationId xmlns:p14="http://schemas.microsoft.com/office/powerpoint/2010/main" val="411958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276600" y="2274837"/>
            <a:ext cx="6096000" cy="369332"/>
          </a:xfrm>
          <a:prstGeom prst="rect">
            <a:avLst/>
          </a:prstGeom>
        </p:spPr>
        <p:txBody>
          <a:bodyPr>
            <a:spAutoFit/>
          </a:bodyPr>
          <a:lstStyle/>
          <a:p>
            <a:r>
              <a:rPr lang="en-US" dirty="0" smtClean="0"/>
              <a:t>.</a:t>
            </a:r>
            <a:endParaRPr lang="en-US" dirty="0"/>
          </a:p>
        </p:txBody>
      </p:sp>
      <p:sp>
        <p:nvSpPr>
          <p:cNvPr id="5" name="Rectangle 4"/>
          <p:cNvSpPr/>
          <p:nvPr/>
        </p:nvSpPr>
        <p:spPr>
          <a:xfrm>
            <a:off x="1600200" y="1443841"/>
            <a:ext cx="8229600" cy="2031325"/>
          </a:xfrm>
          <a:prstGeom prst="rect">
            <a:avLst/>
          </a:prstGeom>
        </p:spPr>
        <p:txBody>
          <a:bodyPr wrap="square">
            <a:spAutoFit/>
          </a:bodyPr>
          <a:lstStyle/>
          <a:p>
            <a:pPr marL="285750" indent="-285750">
              <a:buFont typeface="Arial" panose="020B0604020202020204" pitchFamily="34" charset="0"/>
              <a:buChar char="•"/>
            </a:pPr>
            <a:r>
              <a:rPr lang="en-US" dirty="0"/>
              <a:t>Employee performance analysis using Excel provides an efficient and flexible solution for evaluating and managing workforce performance. By using Excel’s tools—such as data cleaning, advanced formulas, PivotTables, and charts—companies can consolidate and analyze employee data in a streamlined manner. This allows for better visibility into key performance metrics, enabling data-driven insights for identifying top performers, areas of improvement, and overall performance trends.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3843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2" name="Rectangle 11"/>
          <p:cNvSpPr/>
          <p:nvPr/>
        </p:nvSpPr>
        <p:spPr>
          <a:xfrm>
            <a:off x="533400" y="1649671"/>
            <a:ext cx="10077450" cy="369332"/>
          </a:xfrm>
          <a:prstGeom prst="rect">
            <a:avLst/>
          </a:prstGeom>
        </p:spPr>
        <p:txBody>
          <a:bodyPr wrap="square">
            <a:spAutoFit/>
          </a:bodyPr>
          <a:lstStyle/>
          <a:p>
            <a:r>
              <a:rPr lang="en-US" dirty="0" smtClean="0"/>
              <a:t>.</a:t>
            </a:r>
            <a:endParaRPr lang="en-US" dirty="0"/>
          </a:p>
        </p:txBody>
      </p:sp>
      <p:sp>
        <p:nvSpPr>
          <p:cNvPr id="16" name="Rectangle 15"/>
          <p:cNvSpPr/>
          <p:nvPr/>
        </p:nvSpPr>
        <p:spPr>
          <a:xfrm>
            <a:off x="1371600" y="1417732"/>
            <a:ext cx="7640928" cy="923330"/>
          </a:xfrm>
          <a:prstGeom prst="rect">
            <a:avLst/>
          </a:prstGeom>
        </p:spPr>
        <p:txBody>
          <a:bodyPr wrap="square">
            <a:spAutoFit/>
          </a:bodyPr>
          <a:lstStyle/>
          <a:p>
            <a:pPr marL="285750" indent="-285750">
              <a:buFont typeface="Arial" panose="020B0604020202020204" pitchFamily="34" charset="0"/>
              <a:buChar char="•"/>
            </a:pPr>
            <a:r>
              <a:rPr lang="en-US" dirty="0"/>
              <a:t>"To streamline and automate the analysis of employee performance data using Excel, enabling data-driven insights for better decision-making and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9725"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739775" y="1982355"/>
            <a:ext cx="853440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*Employee Performance Analysis* project aims to streamline the evaluation of employee performance using Excel’s powerful data analysis features. The goal is to consolidate performance metrics such as KPIs, attendance, project completion, and feedback into a centralized system for accurate and efficient analysis. This project will utilize Excel tools like PivotTables, charts, advanced formulas, and conditional formatting to visualize performance trends, identify top performers, track progress over time, and highlight areas for improvement. By automating calculations and reporting, the project will improve decision-making related to promotions, training, and employee development, ensuring a fair and data-driven approach to performance management</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517</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26</cp:revision>
  <dcterms:created xsi:type="dcterms:W3CDTF">2024-03-29T15:07:22Z</dcterms:created>
  <dcterms:modified xsi:type="dcterms:W3CDTF">2024-09-05T17:26:35Z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