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257" r:id="rId3"/>
    <p:sldId id="262" r:id="rId4"/>
    <p:sldId id="263" r:id="rId5"/>
    <p:sldId id="264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E60D4-3FC9-4CDC-AA2B-4690139BD398}" v="587" dt="2024-10-09T02:27:35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43" autoAdjust="0"/>
  </p:normalViewPr>
  <p:slideViewPr>
    <p:cSldViewPr snapToGrid="0">
      <p:cViewPr varScale="1">
        <p:scale>
          <a:sx n="74" d="100"/>
          <a:sy n="74" d="100"/>
        </p:scale>
        <p:origin x="1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dar Shrotriya" userId="23b79dfe2380e47e" providerId="LiveId" clId="{69AE60D4-3FC9-4CDC-AA2B-4690139BD398}"/>
    <pc:docChg chg="undo custSel addSld delSld modSld sldOrd">
      <pc:chgData name="Kedar Shrotriya" userId="23b79dfe2380e47e" providerId="LiveId" clId="{69AE60D4-3FC9-4CDC-AA2B-4690139BD398}" dt="2024-10-09T03:24:02.138" v="4003" actId="1076"/>
      <pc:docMkLst>
        <pc:docMk/>
      </pc:docMkLst>
      <pc:sldChg chg="addSp delSp modSp new del mod setBg modNotesTx">
        <pc:chgData name="Kedar Shrotriya" userId="23b79dfe2380e47e" providerId="LiveId" clId="{69AE60D4-3FC9-4CDC-AA2B-4690139BD398}" dt="2024-10-09T03:23:17.841" v="4001" actId="2696"/>
        <pc:sldMkLst>
          <pc:docMk/>
          <pc:sldMk cId="2109081599" sldId="256"/>
        </pc:sldMkLst>
        <pc:spChg chg="mod">
          <ac:chgData name="Kedar Shrotriya" userId="23b79dfe2380e47e" providerId="LiveId" clId="{69AE60D4-3FC9-4CDC-AA2B-4690139BD398}" dt="2024-10-09T03:17:02.204" v="3707" actId="20577"/>
          <ac:spMkLst>
            <pc:docMk/>
            <pc:sldMk cId="2109081599" sldId="256"/>
            <ac:spMk id="2" creationId="{C67B6141-547E-9A73-4881-6A56A4B2C81A}"/>
          </ac:spMkLst>
        </pc:spChg>
        <pc:spChg chg="mod">
          <ac:chgData name="Kedar Shrotriya" userId="23b79dfe2380e47e" providerId="LiveId" clId="{69AE60D4-3FC9-4CDC-AA2B-4690139BD398}" dt="2024-10-09T03:17:10.701" v="3708" actId="14100"/>
          <ac:spMkLst>
            <pc:docMk/>
            <pc:sldMk cId="2109081599" sldId="256"/>
            <ac:spMk id="3" creationId="{F6C061DA-7207-8974-3A93-18AD7E80E39B}"/>
          </ac:spMkLst>
        </pc:spChg>
        <pc:spChg chg="add mod">
          <ac:chgData name="Kedar Shrotriya" userId="23b79dfe2380e47e" providerId="LiveId" clId="{69AE60D4-3FC9-4CDC-AA2B-4690139BD398}" dt="2024-10-09T03:19:32.685" v="3944" actId="14100"/>
          <ac:spMkLst>
            <pc:docMk/>
            <pc:sldMk cId="2109081599" sldId="256"/>
            <ac:spMk id="5" creationId="{83159012-AF24-F781-710D-B938B0EE350A}"/>
          </ac:spMkLst>
        </pc:spChg>
        <pc:spChg chg="add mod">
          <ac:chgData name="Kedar Shrotriya" userId="23b79dfe2380e47e" providerId="LiveId" clId="{69AE60D4-3FC9-4CDC-AA2B-4690139BD398}" dt="2024-10-09T03:19:55.317" v="3945" actId="1076"/>
          <ac:spMkLst>
            <pc:docMk/>
            <pc:sldMk cId="2109081599" sldId="256"/>
            <ac:spMk id="7" creationId="{6FC1081A-0A03-A71C-211C-B6EC1F1D7794}"/>
          </ac:spMkLst>
        </pc:spChg>
        <pc:spChg chg="add del">
          <ac:chgData name="Kedar Shrotriya" userId="23b79dfe2380e47e" providerId="LiveId" clId="{69AE60D4-3FC9-4CDC-AA2B-4690139BD398}" dt="2024-10-09T02:31:25.033" v="3682" actId="26606"/>
          <ac:spMkLst>
            <pc:docMk/>
            <pc:sldMk cId="2109081599" sldId="256"/>
            <ac:spMk id="8" creationId="{0E30439A-8A5B-46EC-8283-9B6B031D40D0}"/>
          </ac:spMkLst>
        </pc:spChg>
        <pc:spChg chg="add del">
          <ac:chgData name="Kedar Shrotriya" userId="23b79dfe2380e47e" providerId="LiveId" clId="{69AE60D4-3FC9-4CDC-AA2B-4690139BD398}" dt="2024-10-09T02:31:25.033" v="3682" actId="26606"/>
          <ac:spMkLst>
            <pc:docMk/>
            <pc:sldMk cId="2109081599" sldId="256"/>
            <ac:spMk id="10" creationId="{5CEAD642-85CF-4750-8432-7C80C901F001}"/>
          </ac:spMkLst>
        </pc:spChg>
        <pc:spChg chg="add del">
          <ac:chgData name="Kedar Shrotriya" userId="23b79dfe2380e47e" providerId="LiveId" clId="{69AE60D4-3FC9-4CDC-AA2B-4690139BD398}" dt="2024-10-09T02:31:25.033" v="3682" actId="26606"/>
          <ac:spMkLst>
            <pc:docMk/>
            <pc:sldMk cId="2109081599" sldId="256"/>
            <ac:spMk id="12" creationId="{FA33EEAE-15D5-4119-8C1E-89D943F911EF}"/>
          </ac:spMkLst>
        </pc:spChg>
        <pc:spChg chg="add del">
          <ac:chgData name="Kedar Shrotriya" userId="23b79dfe2380e47e" providerId="LiveId" clId="{69AE60D4-3FC9-4CDC-AA2B-4690139BD398}" dt="2024-10-09T02:31:25.033" v="3682" actId="26606"/>
          <ac:spMkLst>
            <pc:docMk/>
            <pc:sldMk cId="2109081599" sldId="256"/>
            <ac:spMk id="14" creationId="{730D8B3B-9B80-4025-B934-26DC7D7CD231}"/>
          </ac:spMkLst>
        </pc:spChg>
        <pc:spChg chg="add del">
          <ac:chgData name="Kedar Shrotriya" userId="23b79dfe2380e47e" providerId="LiveId" clId="{69AE60D4-3FC9-4CDC-AA2B-4690139BD398}" dt="2024-10-09T02:31:25.033" v="3682" actId="26606"/>
          <ac:spMkLst>
            <pc:docMk/>
            <pc:sldMk cId="2109081599" sldId="256"/>
            <ac:spMk id="16" creationId="{B5A1B09C-1565-46F8-B70F-621C5EB48A09}"/>
          </ac:spMkLst>
        </pc:spChg>
        <pc:spChg chg="add del">
          <ac:chgData name="Kedar Shrotriya" userId="23b79dfe2380e47e" providerId="LiveId" clId="{69AE60D4-3FC9-4CDC-AA2B-4690139BD398}" dt="2024-10-09T02:31:25.033" v="3682" actId="26606"/>
          <ac:spMkLst>
            <pc:docMk/>
            <pc:sldMk cId="2109081599" sldId="256"/>
            <ac:spMk id="18" creationId="{8C516CC8-80AC-446C-A56E-9F54B7210402}"/>
          </ac:spMkLst>
        </pc:spChg>
        <pc:spChg chg="add del">
          <ac:chgData name="Kedar Shrotriya" userId="23b79dfe2380e47e" providerId="LiveId" clId="{69AE60D4-3FC9-4CDC-AA2B-4690139BD398}" dt="2024-10-09T02:31:25.033" v="3682" actId="26606"/>
          <ac:spMkLst>
            <pc:docMk/>
            <pc:sldMk cId="2109081599" sldId="256"/>
            <ac:spMk id="20" creationId="{53947E58-F088-49F1-A3D1-DEA690192E84}"/>
          </ac:spMkLst>
        </pc:spChg>
        <pc:spChg chg="add">
          <ac:chgData name="Kedar Shrotriya" userId="23b79dfe2380e47e" providerId="LiveId" clId="{69AE60D4-3FC9-4CDC-AA2B-4690139BD398}" dt="2024-10-09T02:31:25.056" v="3683" actId="26606"/>
          <ac:spMkLst>
            <pc:docMk/>
            <pc:sldMk cId="2109081599" sldId="256"/>
            <ac:spMk id="22" creationId="{6F5A5072-7B47-4D32-B52A-4EBBF590B8A5}"/>
          </ac:spMkLst>
        </pc:spChg>
        <pc:spChg chg="add">
          <ac:chgData name="Kedar Shrotriya" userId="23b79dfe2380e47e" providerId="LiveId" clId="{69AE60D4-3FC9-4CDC-AA2B-4690139BD398}" dt="2024-10-09T02:31:25.056" v="3683" actId="26606"/>
          <ac:spMkLst>
            <pc:docMk/>
            <pc:sldMk cId="2109081599" sldId="256"/>
            <ac:spMk id="23" creationId="{9715DAF0-AE1B-46C9-8A6B-DB2AA05AB91D}"/>
          </ac:spMkLst>
        </pc:spChg>
        <pc:spChg chg="add">
          <ac:chgData name="Kedar Shrotriya" userId="23b79dfe2380e47e" providerId="LiveId" clId="{69AE60D4-3FC9-4CDC-AA2B-4690139BD398}" dt="2024-10-09T02:31:25.056" v="3683" actId="26606"/>
          <ac:spMkLst>
            <pc:docMk/>
            <pc:sldMk cId="2109081599" sldId="256"/>
            <ac:spMk id="24" creationId="{6016219D-510E-4184-9090-6D5578A87BD1}"/>
          </ac:spMkLst>
        </pc:spChg>
        <pc:spChg chg="add">
          <ac:chgData name="Kedar Shrotriya" userId="23b79dfe2380e47e" providerId="LiveId" clId="{69AE60D4-3FC9-4CDC-AA2B-4690139BD398}" dt="2024-10-09T02:31:25.056" v="3683" actId="26606"/>
          <ac:spMkLst>
            <pc:docMk/>
            <pc:sldMk cId="2109081599" sldId="256"/>
            <ac:spMk id="25" creationId="{AFF4A713-7B75-4B21-90D7-5AB19547C728}"/>
          </ac:spMkLst>
        </pc:spChg>
        <pc:spChg chg="add">
          <ac:chgData name="Kedar Shrotriya" userId="23b79dfe2380e47e" providerId="LiveId" clId="{69AE60D4-3FC9-4CDC-AA2B-4690139BD398}" dt="2024-10-09T02:31:25.056" v="3683" actId="26606"/>
          <ac:spMkLst>
            <pc:docMk/>
            <pc:sldMk cId="2109081599" sldId="256"/>
            <ac:spMk id="26" creationId="{DC631C0B-6DA6-4E57-8231-CE32B3434A7E}"/>
          </ac:spMkLst>
        </pc:spChg>
        <pc:spChg chg="add">
          <ac:chgData name="Kedar Shrotriya" userId="23b79dfe2380e47e" providerId="LiveId" clId="{69AE60D4-3FC9-4CDC-AA2B-4690139BD398}" dt="2024-10-09T02:31:25.056" v="3683" actId="26606"/>
          <ac:spMkLst>
            <pc:docMk/>
            <pc:sldMk cId="2109081599" sldId="256"/>
            <ac:spMk id="27" creationId="{C29501E6-A978-4A61-9689-9085AF97A53A}"/>
          </ac:spMkLst>
        </pc:spChg>
      </pc:sldChg>
      <pc:sldChg chg="addSp delSp modSp new mod setBg modClrScheme chgLayout">
        <pc:chgData name="Kedar Shrotriya" userId="23b79dfe2380e47e" providerId="LiveId" clId="{69AE60D4-3FC9-4CDC-AA2B-4690139BD398}" dt="2024-10-09T02:13:30.343" v="3465" actId="14100"/>
        <pc:sldMkLst>
          <pc:docMk/>
          <pc:sldMk cId="406932319" sldId="257"/>
        </pc:sldMkLst>
        <pc:spChg chg="mod ord">
          <ac:chgData name="Kedar Shrotriya" userId="23b79dfe2380e47e" providerId="LiveId" clId="{69AE60D4-3FC9-4CDC-AA2B-4690139BD398}" dt="2024-10-09T02:13:30.343" v="3465" actId="14100"/>
          <ac:spMkLst>
            <pc:docMk/>
            <pc:sldMk cId="406932319" sldId="257"/>
            <ac:spMk id="2" creationId="{CA11F954-6688-BD15-4E22-AAEB09520F7B}"/>
          </ac:spMkLst>
        </pc:spChg>
        <pc:spChg chg="add mod ord">
          <ac:chgData name="Kedar Shrotriya" userId="23b79dfe2380e47e" providerId="LiveId" clId="{69AE60D4-3FC9-4CDC-AA2B-4690139BD398}" dt="2024-10-08T18:57:40.583" v="1228" actId="20577"/>
          <ac:spMkLst>
            <pc:docMk/>
            <pc:sldMk cId="406932319" sldId="257"/>
            <ac:spMk id="3" creationId="{371D6E68-E683-798E-D98E-E22F29900DF0}"/>
          </ac:spMkLst>
        </pc:spChg>
        <pc:spChg chg="del">
          <ac:chgData name="Kedar Shrotriya" userId="23b79dfe2380e47e" providerId="LiveId" clId="{69AE60D4-3FC9-4CDC-AA2B-4690139BD398}" dt="2024-10-04T17:22:57.052" v="4"/>
          <ac:spMkLst>
            <pc:docMk/>
            <pc:sldMk cId="406932319" sldId="257"/>
            <ac:spMk id="3" creationId="{47E4C86D-7E42-938A-CA12-CBAFD57C8205}"/>
          </ac:spMkLst>
        </pc:spChg>
        <pc:graphicFrameChg chg="add mod ord">
          <ac:chgData name="Kedar Shrotriya" userId="23b79dfe2380e47e" providerId="LiveId" clId="{69AE60D4-3FC9-4CDC-AA2B-4690139BD398}" dt="2024-10-08T18:57:52.523" v="1229" actId="14100"/>
          <ac:graphicFrameMkLst>
            <pc:docMk/>
            <pc:sldMk cId="406932319" sldId="257"/>
            <ac:graphicFrameMk id="4" creationId="{E62F8415-854D-4E98-8232-33459C884EFC}"/>
          </ac:graphicFrameMkLst>
        </pc:graphicFrameChg>
      </pc:sldChg>
      <pc:sldChg chg="addSp modSp new mod setBg">
        <pc:chgData name="Kedar Shrotriya" userId="23b79dfe2380e47e" providerId="LiveId" clId="{69AE60D4-3FC9-4CDC-AA2B-4690139BD398}" dt="2024-10-09T03:00:49.730" v="3699" actId="14100"/>
        <pc:sldMkLst>
          <pc:docMk/>
          <pc:sldMk cId="3144554763" sldId="258"/>
        </pc:sldMkLst>
        <pc:spChg chg="mod">
          <ac:chgData name="Kedar Shrotriya" userId="23b79dfe2380e47e" providerId="LiveId" clId="{69AE60D4-3FC9-4CDC-AA2B-4690139BD398}" dt="2024-10-09T02:17:04.706" v="3498" actId="26606"/>
          <ac:spMkLst>
            <pc:docMk/>
            <pc:sldMk cId="3144554763" sldId="258"/>
            <ac:spMk id="2" creationId="{14DC03F5-F409-4BD7-25D5-08731205CAF5}"/>
          </ac:spMkLst>
        </pc:spChg>
        <pc:spChg chg="mod">
          <ac:chgData name="Kedar Shrotriya" userId="23b79dfe2380e47e" providerId="LiveId" clId="{69AE60D4-3FC9-4CDC-AA2B-4690139BD398}" dt="2024-10-09T03:00:44.043" v="3698" actId="27636"/>
          <ac:spMkLst>
            <pc:docMk/>
            <pc:sldMk cId="3144554763" sldId="258"/>
            <ac:spMk id="3" creationId="{A1C36DC5-D208-5040-FC43-50E2AB54F625}"/>
          </ac:spMkLst>
        </pc:spChg>
        <pc:spChg chg="add mod">
          <ac:chgData name="Kedar Shrotriya" userId="23b79dfe2380e47e" providerId="LiveId" clId="{69AE60D4-3FC9-4CDC-AA2B-4690139BD398}" dt="2024-10-09T03:00:49.730" v="3699" actId="14100"/>
          <ac:spMkLst>
            <pc:docMk/>
            <pc:sldMk cId="3144554763" sldId="258"/>
            <ac:spMk id="5" creationId="{3662DF64-3500-A6F5-5FE9-D20CA28EC97B}"/>
          </ac:spMkLst>
        </pc:spChg>
        <pc:spChg chg="add">
          <ac:chgData name="Kedar Shrotriya" userId="23b79dfe2380e47e" providerId="LiveId" clId="{69AE60D4-3FC9-4CDC-AA2B-4690139BD398}" dt="2024-10-09T02:17:04.706" v="3498" actId="26606"/>
          <ac:spMkLst>
            <pc:docMk/>
            <pc:sldMk cId="3144554763" sldId="258"/>
            <ac:spMk id="8" creationId="{1B15ED52-F352-441B-82BF-E0EA34836D08}"/>
          </ac:spMkLst>
        </pc:spChg>
        <pc:spChg chg="add">
          <ac:chgData name="Kedar Shrotriya" userId="23b79dfe2380e47e" providerId="LiveId" clId="{69AE60D4-3FC9-4CDC-AA2B-4690139BD398}" dt="2024-10-09T02:17:04.706" v="3498" actId="26606"/>
          <ac:spMkLst>
            <pc:docMk/>
            <pc:sldMk cId="3144554763" sldId="258"/>
            <ac:spMk id="10" creationId="{3B2E3793-BFE6-45A2-9B7B-E18844431C99}"/>
          </ac:spMkLst>
        </pc:spChg>
        <pc:spChg chg="add">
          <ac:chgData name="Kedar Shrotriya" userId="23b79dfe2380e47e" providerId="LiveId" clId="{69AE60D4-3FC9-4CDC-AA2B-4690139BD398}" dt="2024-10-09T02:17:04.706" v="3498" actId="26606"/>
          <ac:spMkLst>
            <pc:docMk/>
            <pc:sldMk cId="3144554763" sldId="258"/>
            <ac:spMk id="12" creationId="{BC4C4868-CB8F-4AF9-9CDB-8108F2C19B67}"/>
          </ac:spMkLst>
        </pc:spChg>
        <pc:spChg chg="add">
          <ac:chgData name="Kedar Shrotriya" userId="23b79dfe2380e47e" providerId="LiveId" clId="{69AE60D4-3FC9-4CDC-AA2B-4690139BD398}" dt="2024-10-09T02:17:04.706" v="3498" actId="26606"/>
          <ac:spMkLst>
            <pc:docMk/>
            <pc:sldMk cId="3144554763" sldId="258"/>
            <ac:spMk id="14" creationId="{375E0459-6403-40CD-989D-56A4407CA12E}"/>
          </ac:spMkLst>
        </pc:spChg>
        <pc:spChg chg="add">
          <ac:chgData name="Kedar Shrotriya" userId="23b79dfe2380e47e" providerId="LiveId" clId="{69AE60D4-3FC9-4CDC-AA2B-4690139BD398}" dt="2024-10-09T02:17:04.706" v="3498" actId="26606"/>
          <ac:spMkLst>
            <pc:docMk/>
            <pc:sldMk cId="3144554763" sldId="258"/>
            <ac:spMk id="16" creationId="{53E5B1A8-3AC9-4BD1-9BBC-78CA94F2D1BA}"/>
          </ac:spMkLst>
        </pc:spChg>
      </pc:sldChg>
      <pc:sldChg chg="modSp new del mod">
        <pc:chgData name="Kedar Shrotriya" userId="23b79dfe2380e47e" providerId="LiveId" clId="{69AE60D4-3FC9-4CDC-AA2B-4690139BD398}" dt="2024-10-04T17:53:43.082" v="882" actId="47"/>
        <pc:sldMkLst>
          <pc:docMk/>
          <pc:sldMk cId="2217978549" sldId="259"/>
        </pc:sldMkLst>
        <pc:spChg chg="mod">
          <ac:chgData name="Kedar Shrotriya" userId="23b79dfe2380e47e" providerId="LiveId" clId="{69AE60D4-3FC9-4CDC-AA2B-4690139BD398}" dt="2024-10-04T17:31:06.717" v="243" actId="20577"/>
          <ac:spMkLst>
            <pc:docMk/>
            <pc:sldMk cId="2217978549" sldId="259"/>
            <ac:spMk id="2" creationId="{512FD0DA-2AEF-A26A-DE8F-989E82327A8E}"/>
          </ac:spMkLst>
        </pc:spChg>
        <pc:spChg chg="mod">
          <ac:chgData name="Kedar Shrotriya" userId="23b79dfe2380e47e" providerId="LiveId" clId="{69AE60D4-3FC9-4CDC-AA2B-4690139BD398}" dt="2024-10-04T17:31:09.072" v="245" actId="27636"/>
          <ac:spMkLst>
            <pc:docMk/>
            <pc:sldMk cId="2217978549" sldId="259"/>
            <ac:spMk id="3" creationId="{335655EB-156A-7897-CB2D-56BD3AEA7C20}"/>
          </ac:spMkLst>
        </pc:spChg>
      </pc:sldChg>
      <pc:sldChg chg="modSp new del mod">
        <pc:chgData name="Kedar Shrotriya" userId="23b79dfe2380e47e" providerId="LiveId" clId="{69AE60D4-3FC9-4CDC-AA2B-4690139BD398}" dt="2024-10-08T22:01:59.347" v="2493" actId="2696"/>
        <pc:sldMkLst>
          <pc:docMk/>
          <pc:sldMk cId="1216592011" sldId="260"/>
        </pc:sldMkLst>
        <pc:spChg chg="mod">
          <ac:chgData name="Kedar Shrotriya" userId="23b79dfe2380e47e" providerId="LiveId" clId="{69AE60D4-3FC9-4CDC-AA2B-4690139BD398}" dt="2024-10-04T17:48:18.022" v="827" actId="20577"/>
          <ac:spMkLst>
            <pc:docMk/>
            <pc:sldMk cId="1216592011" sldId="260"/>
            <ac:spMk id="2" creationId="{509BC48B-DAB8-7F2B-03AC-24939A40DA9E}"/>
          </ac:spMkLst>
        </pc:spChg>
        <pc:spChg chg="mod">
          <ac:chgData name="Kedar Shrotriya" userId="23b79dfe2380e47e" providerId="LiveId" clId="{69AE60D4-3FC9-4CDC-AA2B-4690139BD398}" dt="2024-10-04T18:05:13.250" v="958" actId="255"/>
          <ac:spMkLst>
            <pc:docMk/>
            <pc:sldMk cId="1216592011" sldId="260"/>
            <ac:spMk id="3" creationId="{7F876097-5852-CC6E-3F80-4432A1267977}"/>
          </ac:spMkLst>
        </pc:spChg>
      </pc:sldChg>
      <pc:sldChg chg="addSp delSp modSp new mod setBg">
        <pc:chgData name="Kedar Shrotriya" userId="23b79dfe2380e47e" providerId="LiveId" clId="{69AE60D4-3FC9-4CDC-AA2B-4690139BD398}" dt="2024-10-09T02:27:35.437" v="3671" actId="20577"/>
        <pc:sldMkLst>
          <pc:docMk/>
          <pc:sldMk cId="1430534214" sldId="261"/>
        </pc:sldMkLst>
        <pc:spChg chg="mod">
          <ac:chgData name="Kedar Shrotriya" userId="23b79dfe2380e47e" providerId="LiveId" clId="{69AE60D4-3FC9-4CDC-AA2B-4690139BD398}" dt="2024-10-09T02:18:24.146" v="3503" actId="27636"/>
          <ac:spMkLst>
            <pc:docMk/>
            <pc:sldMk cId="1430534214" sldId="261"/>
            <ac:spMk id="2" creationId="{69596DC5-7041-2359-EC4E-6D98A0753BCF}"/>
          </ac:spMkLst>
        </pc:spChg>
        <pc:spChg chg="del">
          <ac:chgData name="Kedar Shrotriya" userId="23b79dfe2380e47e" providerId="LiveId" clId="{69AE60D4-3FC9-4CDC-AA2B-4690139BD398}" dt="2024-10-04T17:49:32.436" v="829" actId="1032"/>
          <ac:spMkLst>
            <pc:docMk/>
            <pc:sldMk cId="1430534214" sldId="261"/>
            <ac:spMk id="3" creationId="{94C419DF-93F3-4678-451F-ACB53956CA0D}"/>
          </ac:spMkLst>
        </pc:spChg>
        <pc:spChg chg="add del mod">
          <ac:chgData name="Kedar Shrotriya" userId="23b79dfe2380e47e" providerId="LiveId" clId="{69AE60D4-3FC9-4CDC-AA2B-4690139BD398}" dt="2024-10-04T17:51:24.647" v="852" actId="478"/>
          <ac:spMkLst>
            <pc:docMk/>
            <pc:sldMk cId="1430534214" sldId="261"/>
            <ac:spMk id="6" creationId="{9C4ACD66-84F0-2EB1-4964-7D8A3727822E}"/>
          </ac:spMkLst>
        </pc:spChg>
        <pc:spChg chg="add del mod">
          <ac:chgData name="Kedar Shrotriya" userId="23b79dfe2380e47e" providerId="LiveId" clId="{69AE60D4-3FC9-4CDC-AA2B-4690139BD398}" dt="2024-10-04T17:51:48.719" v="856" actId="478"/>
          <ac:spMkLst>
            <pc:docMk/>
            <pc:sldMk cId="1430534214" sldId="261"/>
            <ac:spMk id="8" creationId="{91E93632-AFD6-3024-279E-186B0EC8C67A}"/>
          </ac:spMkLst>
        </pc:spChg>
        <pc:spChg chg="add del">
          <ac:chgData name="Kedar Shrotriya" userId="23b79dfe2380e47e" providerId="LiveId" clId="{69AE60D4-3FC9-4CDC-AA2B-4690139BD398}" dt="2024-10-09T02:18:15.684" v="3500" actId="26606"/>
          <ac:spMkLst>
            <pc:docMk/>
            <pc:sldMk cId="1430534214" sldId="261"/>
            <ac:spMk id="9" creationId="{BACC6370-2D7E-4714-9D71-7542949D7D5D}"/>
          </ac:spMkLst>
        </pc:spChg>
        <pc:spChg chg="add del">
          <ac:chgData name="Kedar Shrotriya" userId="23b79dfe2380e47e" providerId="LiveId" clId="{69AE60D4-3FC9-4CDC-AA2B-4690139BD398}" dt="2024-10-09T02:18:15.684" v="3500" actId="26606"/>
          <ac:spMkLst>
            <pc:docMk/>
            <pc:sldMk cId="1430534214" sldId="261"/>
            <ac:spMk id="11" creationId="{F68B3F68-107C-434F-AA38-110D5EA91B85}"/>
          </ac:spMkLst>
        </pc:spChg>
        <pc:spChg chg="add del">
          <ac:chgData name="Kedar Shrotriya" userId="23b79dfe2380e47e" providerId="LiveId" clId="{69AE60D4-3FC9-4CDC-AA2B-4690139BD398}" dt="2024-10-09T02:18:15.684" v="3500" actId="26606"/>
          <ac:spMkLst>
            <pc:docMk/>
            <pc:sldMk cId="1430534214" sldId="261"/>
            <ac:spMk id="13" creationId="{AAD0DBB9-1A4B-4391-81D4-CB19F9AB918A}"/>
          </ac:spMkLst>
        </pc:spChg>
        <pc:spChg chg="add del">
          <ac:chgData name="Kedar Shrotriya" userId="23b79dfe2380e47e" providerId="LiveId" clId="{69AE60D4-3FC9-4CDC-AA2B-4690139BD398}" dt="2024-10-09T02:18:15.684" v="3500" actId="26606"/>
          <ac:spMkLst>
            <pc:docMk/>
            <pc:sldMk cId="1430534214" sldId="261"/>
            <ac:spMk id="15" creationId="{063BBA22-50EA-4C4D-BE05-F1CE4E63AA56}"/>
          </ac:spMkLst>
        </pc:spChg>
        <pc:graphicFrameChg chg="add del mod modGraphic">
          <ac:chgData name="Kedar Shrotriya" userId="23b79dfe2380e47e" providerId="LiveId" clId="{69AE60D4-3FC9-4CDC-AA2B-4690139BD398}" dt="2024-10-09T02:27:35.437" v="3671" actId="20577"/>
          <ac:graphicFrameMkLst>
            <pc:docMk/>
            <pc:sldMk cId="1430534214" sldId="261"/>
            <ac:graphicFrameMk id="4" creationId="{141FDCD2-7A5A-8957-C715-7035C4FC114C}"/>
          </ac:graphicFrameMkLst>
        </pc:graphicFrameChg>
      </pc:sldChg>
      <pc:sldChg chg="addSp delSp modSp new mod modClrScheme chgLayout modNotesTx">
        <pc:chgData name="Kedar Shrotriya" userId="23b79dfe2380e47e" providerId="LiveId" clId="{69AE60D4-3FC9-4CDC-AA2B-4690139BD398}" dt="2024-10-09T03:24:02.138" v="4003" actId="1076"/>
        <pc:sldMkLst>
          <pc:docMk/>
          <pc:sldMk cId="3981007812" sldId="262"/>
        </pc:sldMkLst>
        <pc:spChg chg="add del mod ord">
          <ac:chgData name="Kedar Shrotriya" userId="23b79dfe2380e47e" providerId="LiveId" clId="{69AE60D4-3FC9-4CDC-AA2B-4690139BD398}" dt="2024-10-09T02:29:42.363" v="3675" actId="207"/>
          <ac:spMkLst>
            <pc:docMk/>
            <pc:sldMk cId="3981007812" sldId="262"/>
            <ac:spMk id="2" creationId="{A4558AB3-90D3-2583-F03D-2885BD9421E8}"/>
          </ac:spMkLst>
        </pc:spChg>
        <pc:spChg chg="del">
          <ac:chgData name="Kedar Shrotriya" userId="23b79dfe2380e47e" providerId="LiveId" clId="{69AE60D4-3FC9-4CDC-AA2B-4690139BD398}" dt="2024-10-08T18:59:48.938" v="1232"/>
          <ac:spMkLst>
            <pc:docMk/>
            <pc:sldMk cId="3981007812" sldId="262"/>
            <ac:spMk id="3" creationId="{249235D9-ECA6-4BED-A3B4-5331A5A69A4C}"/>
          </ac:spMkLst>
        </pc:spChg>
        <pc:spChg chg="del">
          <ac:chgData name="Kedar Shrotriya" userId="23b79dfe2380e47e" providerId="LiveId" clId="{69AE60D4-3FC9-4CDC-AA2B-4690139BD398}" dt="2024-10-08T18:59:56.755" v="1234"/>
          <ac:spMkLst>
            <pc:docMk/>
            <pc:sldMk cId="3981007812" sldId="262"/>
            <ac:spMk id="4" creationId="{BA449A9E-0E64-2C5D-4314-54F2B45FB421}"/>
          </ac:spMkLst>
        </pc:spChg>
        <pc:spChg chg="add del mod ord">
          <ac:chgData name="Kedar Shrotriya" userId="23b79dfe2380e47e" providerId="LiveId" clId="{69AE60D4-3FC9-4CDC-AA2B-4690139BD398}" dt="2024-10-08T19:03:01.853" v="1251" actId="700"/>
          <ac:spMkLst>
            <pc:docMk/>
            <pc:sldMk cId="3981007812" sldId="262"/>
            <ac:spMk id="8" creationId="{3ED62059-685D-756B-EA29-C3EDEACFFBEC}"/>
          </ac:spMkLst>
        </pc:spChg>
        <pc:spChg chg="add del mod ord">
          <ac:chgData name="Kedar Shrotriya" userId="23b79dfe2380e47e" providerId="LiveId" clId="{69AE60D4-3FC9-4CDC-AA2B-4690139BD398}" dt="2024-10-08T19:03:01.853" v="1251" actId="700"/>
          <ac:spMkLst>
            <pc:docMk/>
            <pc:sldMk cId="3981007812" sldId="262"/>
            <ac:spMk id="9" creationId="{650BABB0-933F-3F54-B6EB-D006379F29B9}"/>
          </ac:spMkLst>
        </pc:spChg>
        <pc:spChg chg="add mod">
          <ac:chgData name="Kedar Shrotriya" userId="23b79dfe2380e47e" providerId="LiveId" clId="{69AE60D4-3FC9-4CDC-AA2B-4690139BD398}" dt="2024-10-09T03:24:02.138" v="4003" actId="1076"/>
          <ac:spMkLst>
            <pc:docMk/>
            <pc:sldMk cId="3981007812" sldId="262"/>
            <ac:spMk id="12" creationId="{941809DB-4D03-7490-498F-CFF97292252E}"/>
          </ac:spMkLst>
        </pc:spChg>
        <pc:graphicFrameChg chg="add mod ord">
          <ac:chgData name="Kedar Shrotriya" userId="23b79dfe2380e47e" providerId="LiveId" clId="{69AE60D4-3FC9-4CDC-AA2B-4690139BD398}" dt="2024-10-09T02:08:47.842" v="3419"/>
          <ac:graphicFrameMkLst>
            <pc:docMk/>
            <pc:sldMk cId="3981007812" sldId="262"/>
            <ac:graphicFrameMk id="5" creationId="{054C9112-46E4-6922-9BC1-1F6F40D9FE78}"/>
          </ac:graphicFrameMkLst>
        </pc:graphicFrameChg>
        <pc:graphicFrameChg chg="add mod ord">
          <ac:chgData name="Kedar Shrotriya" userId="23b79dfe2380e47e" providerId="LiveId" clId="{69AE60D4-3FC9-4CDC-AA2B-4690139BD398}" dt="2024-10-09T02:08:15.176" v="3418" actId="1076"/>
          <ac:graphicFrameMkLst>
            <pc:docMk/>
            <pc:sldMk cId="3981007812" sldId="262"/>
            <ac:graphicFrameMk id="6" creationId="{61397742-2B14-E813-94E0-3E3080188261}"/>
          </ac:graphicFrameMkLst>
        </pc:graphicFrameChg>
        <pc:graphicFrameChg chg="add mod">
          <ac:chgData name="Kedar Shrotriya" userId="23b79dfe2380e47e" providerId="LiveId" clId="{69AE60D4-3FC9-4CDC-AA2B-4690139BD398}" dt="2024-10-09T02:08:57.993" v="3420" actId="1076"/>
          <ac:graphicFrameMkLst>
            <pc:docMk/>
            <pc:sldMk cId="3981007812" sldId="262"/>
            <ac:graphicFrameMk id="7" creationId="{0F75C970-D963-696C-2497-1401B5EC175B}"/>
          </ac:graphicFrameMkLst>
        </pc:graphicFrameChg>
        <pc:picChg chg="add del mod">
          <ac:chgData name="Kedar Shrotriya" userId="23b79dfe2380e47e" providerId="LiveId" clId="{69AE60D4-3FC9-4CDC-AA2B-4690139BD398}" dt="2024-10-09T02:06:04.797" v="3398" actId="478"/>
          <ac:picMkLst>
            <pc:docMk/>
            <pc:sldMk cId="3981007812" sldId="262"/>
            <ac:picMk id="10" creationId="{985AC609-9109-572E-6E5A-6DE43B95E049}"/>
          </ac:picMkLst>
        </pc:picChg>
      </pc:sldChg>
      <pc:sldChg chg="addSp delSp modSp new mod setBg">
        <pc:chgData name="Kedar Shrotriya" userId="23b79dfe2380e47e" providerId="LiveId" clId="{69AE60D4-3FC9-4CDC-AA2B-4690139BD398}" dt="2024-10-09T02:14:06.157" v="3469" actId="208"/>
        <pc:sldMkLst>
          <pc:docMk/>
          <pc:sldMk cId="1264580074" sldId="263"/>
        </pc:sldMkLst>
        <pc:spChg chg="mod">
          <ac:chgData name="Kedar Shrotriya" userId="23b79dfe2380e47e" providerId="LiveId" clId="{69AE60D4-3FC9-4CDC-AA2B-4690139BD398}" dt="2024-10-09T02:12:43.963" v="3462" actId="26606"/>
          <ac:spMkLst>
            <pc:docMk/>
            <pc:sldMk cId="1264580074" sldId="263"/>
            <ac:spMk id="2" creationId="{465AD2B3-F9F4-E1E0-4A25-84DF42486A24}"/>
          </ac:spMkLst>
        </pc:spChg>
        <pc:spChg chg="del">
          <ac:chgData name="Kedar Shrotriya" userId="23b79dfe2380e47e" providerId="LiveId" clId="{69AE60D4-3FC9-4CDC-AA2B-4690139BD398}" dt="2024-10-08T21:20:02.645" v="1493" actId="22"/>
          <ac:spMkLst>
            <pc:docMk/>
            <pc:sldMk cId="1264580074" sldId="263"/>
            <ac:spMk id="3" creationId="{368C2D5C-441F-E350-0AD1-257B71008535}"/>
          </ac:spMkLst>
        </pc:spChg>
        <pc:spChg chg="del">
          <ac:chgData name="Kedar Shrotriya" userId="23b79dfe2380e47e" providerId="LiveId" clId="{69AE60D4-3FC9-4CDC-AA2B-4690139BD398}" dt="2024-10-08T21:20:45.382" v="1495" actId="22"/>
          <ac:spMkLst>
            <pc:docMk/>
            <pc:sldMk cId="1264580074" sldId="263"/>
            <ac:spMk id="4" creationId="{59CE3D09-01A2-8C29-8853-1EB9484F3ED1}"/>
          </ac:spMkLst>
        </pc:spChg>
        <pc:spChg chg="add mod ord">
          <ac:chgData name="Kedar Shrotriya" userId="23b79dfe2380e47e" providerId="LiveId" clId="{69AE60D4-3FC9-4CDC-AA2B-4690139BD398}" dt="2024-10-09T02:14:06.157" v="3469" actId="208"/>
          <ac:spMkLst>
            <pc:docMk/>
            <pc:sldMk cId="1264580074" sldId="263"/>
            <ac:spMk id="11" creationId="{583A981C-B05E-27E7-0236-C25FBF4603F2}"/>
          </ac:spMkLst>
        </pc:spChg>
        <pc:spChg chg="add del">
          <ac:chgData name="Kedar Shrotriya" userId="23b79dfe2380e47e" providerId="LiveId" clId="{69AE60D4-3FC9-4CDC-AA2B-4690139BD398}" dt="2024-10-09T02:12:02.641" v="3450" actId="26606"/>
          <ac:spMkLst>
            <pc:docMk/>
            <pc:sldMk cId="1264580074" sldId="263"/>
            <ac:spMk id="16" creationId="{CA4BD6EE-7B51-447C-AAB3-028B7A3E515D}"/>
          </ac:spMkLst>
        </pc:spChg>
        <pc:spChg chg="add del">
          <ac:chgData name="Kedar Shrotriya" userId="23b79dfe2380e47e" providerId="LiveId" clId="{69AE60D4-3FC9-4CDC-AA2B-4690139BD398}" dt="2024-10-09T02:12:02.641" v="3450" actId="26606"/>
          <ac:spMkLst>
            <pc:docMk/>
            <pc:sldMk cId="1264580074" sldId="263"/>
            <ac:spMk id="18" creationId="{6B5FF7CD-712E-4187-BFF5-B192FFB33A49}"/>
          </ac:spMkLst>
        </pc:spChg>
        <pc:spChg chg="add del">
          <ac:chgData name="Kedar Shrotriya" userId="23b79dfe2380e47e" providerId="LiveId" clId="{69AE60D4-3FC9-4CDC-AA2B-4690139BD398}" dt="2024-10-09T02:12:43.963" v="3462" actId="26606"/>
          <ac:spMkLst>
            <pc:docMk/>
            <pc:sldMk cId="1264580074" sldId="263"/>
            <ac:spMk id="23" creationId="{F32EECC4-D8CC-44EE-AF29-7656D1E0AF37}"/>
          </ac:spMkLst>
        </pc:spChg>
        <pc:spChg chg="add del">
          <ac:chgData name="Kedar Shrotriya" userId="23b79dfe2380e47e" providerId="LiveId" clId="{69AE60D4-3FC9-4CDC-AA2B-4690139BD398}" dt="2024-10-09T02:12:43.963" v="3462" actId="26606"/>
          <ac:spMkLst>
            <pc:docMk/>
            <pc:sldMk cId="1264580074" sldId="263"/>
            <ac:spMk id="25" creationId="{5A52CDDA-CD4F-435A-B89F-1754AE6F84B4}"/>
          </ac:spMkLst>
        </pc:spChg>
        <pc:spChg chg="add del">
          <ac:chgData name="Kedar Shrotriya" userId="23b79dfe2380e47e" providerId="LiveId" clId="{69AE60D4-3FC9-4CDC-AA2B-4690139BD398}" dt="2024-10-09T02:12:43.963" v="3462" actId="26606"/>
          <ac:spMkLst>
            <pc:docMk/>
            <pc:sldMk cId="1264580074" sldId="263"/>
            <ac:spMk id="27" creationId="{3F92155C-6F36-45A9-B413-04F7CBA31365}"/>
          </ac:spMkLst>
        </pc:spChg>
        <pc:spChg chg="add del">
          <ac:chgData name="Kedar Shrotriya" userId="23b79dfe2380e47e" providerId="LiveId" clId="{69AE60D4-3FC9-4CDC-AA2B-4690139BD398}" dt="2024-10-09T02:12:28.849" v="3455" actId="26606"/>
          <ac:spMkLst>
            <pc:docMk/>
            <pc:sldMk cId="1264580074" sldId="263"/>
            <ac:spMk id="32" creationId="{E698F7DB-50DA-4359-AB57-E3DA492A0074}"/>
          </ac:spMkLst>
        </pc:spChg>
        <pc:spChg chg="add del">
          <ac:chgData name="Kedar Shrotriya" userId="23b79dfe2380e47e" providerId="LiveId" clId="{69AE60D4-3FC9-4CDC-AA2B-4690139BD398}" dt="2024-10-09T02:12:28.849" v="3455" actId="26606"/>
          <ac:spMkLst>
            <pc:docMk/>
            <pc:sldMk cId="1264580074" sldId="263"/>
            <ac:spMk id="34" creationId="{640B2599-8958-480A-B5BB-A76A74D7084C}"/>
          </ac:spMkLst>
        </pc:spChg>
        <pc:spChg chg="add del">
          <ac:chgData name="Kedar Shrotriya" userId="23b79dfe2380e47e" providerId="LiveId" clId="{69AE60D4-3FC9-4CDC-AA2B-4690139BD398}" dt="2024-10-09T02:12:30.774" v="3457" actId="26606"/>
          <ac:spMkLst>
            <pc:docMk/>
            <pc:sldMk cId="1264580074" sldId="263"/>
            <ac:spMk id="36" creationId="{53B475F8-50AE-46A0-9943-B2B63183D50C}"/>
          </ac:spMkLst>
        </pc:spChg>
        <pc:spChg chg="add del">
          <ac:chgData name="Kedar Shrotriya" userId="23b79dfe2380e47e" providerId="LiveId" clId="{69AE60D4-3FC9-4CDC-AA2B-4690139BD398}" dt="2024-10-09T02:12:30.774" v="3457" actId="26606"/>
          <ac:spMkLst>
            <pc:docMk/>
            <pc:sldMk cId="1264580074" sldId="263"/>
            <ac:spMk id="37" creationId="{75F6FDB4-2351-48C2-A863-2364A02343C0}"/>
          </ac:spMkLst>
        </pc:spChg>
        <pc:spChg chg="add del">
          <ac:chgData name="Kedar Shrotriya" userId="23b79dfe2380e47e" providerId="LiveId" clId="{69AE60D4-3FC9-4CDC-AA2B-4690139BD398}" dt="2024-10-09T02:12:39.174" v="3459" actId="26606"/>
          <ac:spMkLst>
            <pc:docMk/>
            <pc:sldMk cId="1264580074" sldId="263"/>
            <ac:spMk id="39" creationId="{E698F7DB-50DA-4359-AB57-E3DA492A0074}"/>
          </ac:spMkLst>
        </pc:spChg>
        <pc:spChg chg="add del">
          <ac:chgData name="Kedar Shrotriya" userId="23b79dfe2380e47e" providerId="LiveId" clId="{69AE60D4-3FC9-4CDC-AA2B-4690139BD398}" dt="2024-10-09T02:12:39.174" v="3459" actId="26606"/>
          <ac:spMkLst>
            <pc:docMk/>
            <pc:sldMk cId="1264580074" sldId="263"/>
            <ac:spMk id="40" creationId="{640B2599-8958-480A-B5BB-A76A74D7084C}"/>
          </ac:spMkLst>
        </pc:spChg>
        <pc:spChg chg="add del">
          <ac:chgData name="Kedar Shrotriya" userId="23b79dfe2380e47e" providerId="LiveId" clId="{69AE60D4-3FC9-4CDC-AA2B-4690139BD398}" dt="2024-10-09T02:12:43.947" v="3461" actId="26606"/>
          <ac:spMkLst>
            <pc:docMk/>
            <pc:sldMk cId="1264580074" sldId="263"/>
            <ac:spMk id="42" creationId="{AD96FDFD-4E42-4A06-B8B5-768A1DB9C2A9}"/>
          </ac:spMkLst>
        </pc:spChg>
        <pc:spChg chg="add">
          <ac:chgData name="Kedar Shrotriya" userId="23b79dfe2380e47e" providerId="LiveId" clId="{69AE60D4-3FC9-4CDC-AA2B-4690139BD398}" dt="2024-10-09T02:12:43.963" v="3462" actId="26606"/>
          <ac:spMkLst>
            <pc:docMk/>
            <pc:sldMk cId="1264580074" sldId="263"/>
            <ac:spMk id="44" creationId="{50D1C5B3-B60D-4696-AE60-100D5EC8AB5D}"/>
          </ac:spMkLst>
        </pc:spChg>
        <pc:grpChg chg="add">
          <ac:chgData name="Kedar Shrotriya" userId="23b79dfe2380e47e" providerId="LiveId" clId="{69AE60D4-3FC9-4CDC-AA2B-4690139BD398}" dt="2024-10-09T02:12:43.963" v="3462" actId="26606"/>
          <ac:grpSpMkLst>
            <pc:docMk/>
            <pc:sldMk cId="1264580074" sldId="263"/>
            <ac:grpSpMk id="45" creationId="{73EDDF53-0851-48D4-A466-6FE0DCE91E73}"/>
          </ac:grpSpMkLst>
        </pc:grpChg>
        <pc:graphicFrameChg chg="add del mod">
          <ac:chgData name="Kedar Shrotriya" userId="23b79dfe2380e47e" providerId="LiveId" clId="{69AE60D4-3FC9-4CDC-AA2B-4690139BD398}" dt="2024-10-08T21:26:48.968" v="1566" actId="478"/>
          <ac:graphicFrameMkLst>
            <pc:docMk/>
            <pc:sldMk cId="1264580074" sldId="263"/>
            <ac:graphicFrameMk id="12" creationId="{38C116E4-8CFF-F378-82CA-295839D428B2}"/>
          </ac:graphicFrameMkLst>
        </pc:graphicFrameChg>
        <pc:picChg chg="add mod ord">
          <ac:chgData name="Kedar Shrotriya" userId="23b79dfe2380e47e" providerId="LiveId" clId="{69AE60D4-3FC9-4CDC-AA2B-4690139BD398}" dt="2024-10-09T02:13:52.264" v="3466" actId="208"/>
          <ac:picMkLst>
            <pc:docMk/>
            <pc:sldMk cId="1264580074" sldId="263"/>
            <ac:picMk id="6" creationId="{20792C72-3023-434C-801C-A8E4AC82179C}"/>
          </ac:picMkLst>
        </pc:picChg>
        <pc:picChg chg="add mod ord">
          <ac:chgData name="Kedar Shrotriya" userId="23b79dfe2380e47e" providerId="LiveId" clId="{69AE60D4-3FC9-4CDC-AA2B-4690139BD398}" dt="2024-10-09T02:13:59.388" v="3468" actId="208"/>
          <ac:picMkLst>
            <pc:docMk/>
            <pc:sldMk cId="1264580074" sldId="263"/>
            <ac:picMk id="8" creationId="{28C0B7E0-11BF-6173-2051-C6412D4076ED}"/>
          </ac:picMkLst>
        </pc:picChg>
        <pc:picChg chg="add mod ord">
          <ac:chgData name="Kedar Shrotriya" userId="23b79dfe2380e47e" providerId="LiveId" clId="{69AE60D4-3FC9-4CDC-AA2B-4690139BD398}" dt="2024-10-09T02:13:56.611" v="3467" actId="208"/>
          <ac:picMkLst>
            <pc:docMk/>
            <pc:sldMk cId="1264580074" sldId="263"/>
            <ac:picMk id="10" creationId="{E35E3F1D-54FF-F8A4-7669-9A2E66094F11}"/>
          </ac:picMkLst>
        </pc:picChg>
      </pc:sldChg>
      <pc:sldChg chg="addSp delSp modSp new mod ord setBg addAnim delAnim">
        <pc:chgData name="Kedar Shrotriya" userId="23b79dfe2380e47e" providerId="LiveId" clId="{69AE60D4-3FC9-4CDC-AA2B-4690139BD398}" dt="2024-10-09T02:16:30.521" v="3497" actId="14100"/>
        <pc:sldMkLst>
          <pc:docMk/>
          <pc:sldMk cId="617075346" sldId="264"/>
        </pc:sldMkLst>
        <pc:spChg chg="mod">
          <ac:chgData name="Kedar Shrotriya" userId="23b79dfe2380e47e" providerId="LiveId" clId="{69AE60D4-3FC9-4CDC-AA2B-4690139BD398}" dt="2024-10-09T02:15:01.023" v="3479" actId="26606"/>
          <ac:spMkLst>
            <pc:docMk/>
            <pc:sldMk cId="617075346" sldId="264"/>
            <ac:spMk id="2" creationId="{4451F39B-171C-085F-13C6-C583F97B9DEB}"/>
          </ac:spMkLst>
        </pc:spChg>
        <pc:spChg chg="del">
          <ac:chgData name="Kedar Shrotriya" userId="23b79dfe2380e47e" providerId="LiveId" clId="{69AE60D4-3FC9-4CDC-AA2B-4690139BD398}" dt="2024-10-08T21:37:46.566" v="2007" actId="22"/>
          <ac:spMkLst>
            <pc:docMk/>
            <pc:sldMk cId="617075346" sldId="264"/>
            <ac:spMk id="3" creationId="{24C7A1CE-2A34-FA38-654D-E2DD2F130A5B}"/>
          </ac:spMkLst>
        </pc:spChg>
        <pc:spChg chg="add mod ord">
          <ac:chgData name="Kedar Shrotriya" userId="23b79dfe2380e47e" providerId="LiveId" clId="{69AE60D4-3FC9-4CDC-AA2B-4690139BD398}" dt="2024-10-09T02:15:32.119" v="3484" actId="14100"/>
          <ac:spMkLst>
            <pc:docMk/>
            <pc:sldMk cId="617075346" sldId="264"/>
            <ac:spMk id="13" creationId="{6F9C192D-C836-BA86-3602-499F0B06E73A}"/>
          </ac:spMkLst>
        </pc:spChg>
        <pc:spChg chg="add del">
          <ac:chgData name="Kedar Shrotriya" userId="23b79dfe2380e47e" providerId="LiveId" clId="{69AE60D4-3FC9-4CDC-AA2B-4690139BD398}" dt="2024-10-08T21:45:34.466" v="2108" actId="26606"/>
          <ac:spMkLst>
            <pc:docMk/>
            <pc:sldMk cId="617075346" sldId="264"/>
            <ac:spMk id="16" creationId="{D75A5B51-0925-4835-8511-A0DD17EAA97C}"/>
          </ac:spMkLst>
        </pc:spChg>
        <pc:spChg chg="add del">
          <ac:chgData name="Kedar Shrotriya" userId="23b79dfe2380e47e" providerId="LiveId" clId="{69AE60D4-3FC9-4CDC-AA2B-4690139BD398}" dt="2024-10-08T21:45:34.466" v="2108" actId="26606"/>
          <ac:spMkLst>
            <pc:docMk/>
            <pc:sldMk cId="617075346" sldId="264"/>
            <ac:spMk id="18" creationId="{5CDFD20D-8E4F-4E3A-AF87-93F23E0DBFB3}"/>
          </ac:spMkLst>
        </pc:spChg>
        <pc:spChg chg="add del">
          <ac:chgData name="Kedar Shrotriya" userId="23b79dfe2380e47e" providerId="LiveId" clId="{69AE60D4-3FC9-4CDC-AA2B-4690139BD398}" dt="2024-10-09T02:15:01.023" v="3479" actId="26606"/>
          <ac:spMkLst>
            <pc:docMk/>
            <pc:sldMk cId="617075346" sldId="264"/>
            <ac:spMk id="23" creationId="{D75A5B51-0925-4835-8511-A0DD17EAA97C}"/>
          </ac:spMkLst>
        </pc:spChg>
        <pc:spChg chg="add del">
          <ac:chgData name="Kedar Shrotriya" userId="23b79dfe2380e47e" providerId="LiveId" clId="{69AE60D4-3FC9-4CDC-AA2B-4690139BD398}" dt="2024-10-09T02:15:01.023" v="3479" actId="26606"/>
          <ac:spMkLst>
            <pc:docMk/>
            <pc:sldMk cId="617075346" sldId="264"/>
            <ac:spMk id="25" creationId="{5CDFD20D-8E4F-4E3A-AF87-93F23E0DBFB3}"/>
          </ac:spMkLst>
        </pc:spChg>
        <pc:spChg chg="add del">
          <ac:chgData name="Kedar Shrotriya" userId="23b79dfe2380e47e" providerId="LiveId" clId="{69AE60D4-3FC9-4CDC-AA2B-4690139BD398}" dt="2024-10-09T02:14:35.221" v="3471" actId="26606"/>
          <ac:spMkLst>
            <pc:docMk/>
            <pc:sldMk cId="617075346" sldId="264"/>
            <ac:spMk id="30" creationId="{9CB95732-565A-4D2C-A3AB-CC460C0D3826}"/>
          </ac:spMkLst>
        </pc:spChg>
        <pc:spChg chg="add del">
          <ac:chgData name="Kedar Shrotriya" userId="23b79dfe2380e47e" providerId="LiveId" clId="{69AE60D4-3FC9-4CDC-AA2B-4690139BD398}" dt="2024-10-09T02:14:35.221" v="3471" actId="26606"/>
          <ac:spMkLst>
            <pc:docMk/>
            <pc:sldMk cId="617075346" sldId="264"/>
            <ac:spMk id="32" creationId="{77F1AF47-AE98-4034-BD91-1976FA4D9C4C}"/>
          </ac:spMkLst>
        </pc:spChg>
        <pc:spChg chg="add del">
          <ac:chgData name="Kedar Shrotriya" userId="23b79dfe2380e47e" providerId="LiveId" clId="{69AE60D4-3FC9-4CDC-AA2B-4690139BD398}" dt="2024-10-09T02:14:35.221" v="3471" actId="26606"/>
          <ac:spMkLst>
            <pc:docMk/>
            <pc:sldMk cId="617075346" sldId="264"/>
            <ac:spMk id="34" creationId="{8EC0EE2B-2029-48DD-893D-F528E651B07D}"/>
          </ac:spMkLst>
        </pc:spChg>
        <pc:spChg chg="add del">
          <ac:chgData name="Kedar Shrotriya" userId="23b79dfe2380e47e" providerId="LiveId" clId="{69AE60D4-3FC9-4CDC-AA2B-4690139BD398}" dt="2024-10-09T02:14:35.221" v="3471" actId="26606"/>
          <ac:spMkLst>
            <pc:docMk/>
            <pc:sldMk cId="617075346" sldId="264"/>
            <ac:spMk id="36" creationId="{45AE1D08-1ED1-4F59-B42F-4D8EA33DC8C6}"/>
          </ac:spMkLst>
        </pc:spChg>
        <pc:spChg chg="add del">
          <ac:chgData name="Kedar Shrotriya" userId="23b79dfe2380e47e" providerId="LiveId" clId="{69AE60D4-3FC9-4CDC-AA2B-4690139BD398}" dt="2024-10-09T02:14:35.221" v="3471" actId="26606"/>
          <ac:spMkLst>
            <pc:docMk/>
            <pc:sldMk cId="617075346" sldId="264"/>
            <ac:spMk id="38" creationId="{9A79B912-88EA-4640-BDEB-51B3B11A026A}"/>
          </ac:spMkLst>
        </pc:spChg>
        <pc:spChg chg="add del">
          <ac:chgData name="Kedar Shrotriya" userId="23b79dfe2380e47e" providerId="LiveId" clId="{69AE60D4-3FC9-4CDC-AA2B-4690139BD398}" dt="2024-10-09T02:14:41.140" v="3473" actId="26606"/>
          <ac:spMkLst>
            <pc:docMk/>
            <pc:sldMk cId="617075346" sldId="264"/>
            <ac:spMk id="40" creationId="{9CB95732-565A-4D2C-A3AB-CC460C0D3826}"/>
          </ac:spMkLst>
        </pc:spChg>
        <pc:spChg chg="add del">
          <ac:chgData name="Kedar Shrotriya" userId="23b79dfe2380e47e" providerId="LiveId" clId="{69AE60D4-3FC9-4CDC-AA2B-4690139BD398}" dt="2024-10-09T02:14:41.140" v="3473" actId="26606"/>
          <ac:spMkLst>
            <pc:docMk/>
            <pc:sldMk cId="617075346" sldId="264"/>
            <ac:spMk id="41" creationId="{E19B653C-798C-4333-8452-3DF3AE3C1D11}"/>
          </ac:spMkLst>
        </pc:spChg>
        <pc:spChg chg="add del">
          <ac:chgData name="Kedar Shrotriya" userId="23b79dfe2380e47e" providerId="LiveId" clId="{69AE60D4-3FC9-4CDC-AA2B-4690139BD398}" dt="2024-10-09T02:14:41.140" v="3473" actId="26606"/>
          <ac:spMkLst>
            <pc:docMk/>
            <pc:sldMk cId="617075346" sldId="264"/>
            <ac:spMk id="42" creationId="{0FE50278-E2EC-42B2-A1F1-921DD39901C4}"/>
          </ac:spMkLst>
        </pc:spChg>
        <pc:spChg chg="add del">
          <ac:chgData name="Kedar Shrotriya" userId="23b79dfe2380e47e" providerId="LiveId" clId="{69AE60D4-3FC9-4CDC-AA2B-4690139BD398}" dt="2024-10-09T02:14:41.140" v="3473" actId="26606"/>
          <ac:spMkLst>
            <pc:docMk/>
            <pc:sldMk cId="617075346" sldId="264"/>
            <ac:spMk id="43" creationId="{1236153F-0DB4-40DD-87C6-B40C1B7E282C}"/>
          </ac:spMkLst>
        </pc:spChg>
        <pc:spChg chg="add del">
          <ac:chgData name="Kedar Shrotriya" userId="23b79dfe2380e47e" providerId="LiveId" clId="{69AE60D4-3FC9-4CDC-AA2B-4690139BD398}" dt="2024-10-09T02:14:47.551" v="3476" actId="26606"/>
          <ac:spMkLst>
            <pc:docMk/>
            <pc:sldMk cId="617075346" sldId="264"/>
            <ac:spMk id="45" creationId="{50D1C5B3-B60D-4696-AE60-100D5EC8AB5D}"/>
          </ac:spMkLst>
        </pc:spChg>
        <pc:spChg chg="add del">
          <ac:chgData name="Kedar Shrotriya" userId="23b79dfe2380e47e" providerId="LiveId" clId="{69AE60D4-3FC9-4CDC-AA2B-4690139BD398}" dt="2024-10-09T02:14:47.551" v="3476" actId="26606"/>
          <ac:spMkLst>
            <pc:docMk/>
            <pc:sldMk cId="617075346" sldId="264"/>
            <ac:spMk id="46" creationId="{6C45AC87-1D03-4452-BBE4-712E10796A83}"/>
          </ac:spMkLst>
        </pc:spChg>
        <pc:spChg chg="add del">
          <ac:chgData name="Kedar Shrotriya" userId="23b79dfe2380e47e" providerId="LiveId" clId="{69AE60D4-3FC9-4CDC-AA2B-4690139BD398}" dt="2024-10-09T02:14:47.551" v="3476" actId="26606"/>
          <ac:spMkLst>
            <pc:docMk/>
            <pc:sldMk cId="617075346" sldId="264"/>
            <ac:spMk id="47" creationId="{D3A66E38-056D-4A0A-BF1D-682AB0529888}"/>
          </ac:spMkLst>
        </pc:spChg>
        <pc:spChg chg="add del">
          <ac:chgData name="Kedar Shrotriya" userId="23b79dfe2380e47e" providerId="LiveId" clId="{69AE60D4-3FC9-4CDC-AA2B-4690139BD398}" dt="2024-10-09T02:14:47.551" v="3476" actId="26606"/>
          <ac:spMkLst>
            <pc:docMk/>
            <pc:sldMk cId="617075346" sldId="264"/>
            <ac:spMk id="48" creationId="{E7D0A197-F7EC-4629-86FB-48D5D3B829AB}"/>
          </ac:spMkLst>
        </pc:spChg>
        <pc:spChg chg="add del">
          <ac:chgData name="Kedar Shrotriya" userId="23b79dfe2380e47e" providerId="LiveId" clId="{69AE60D4-3FC9-4CDC-AA2B-4690139BD398}" dt="2024-10-09T02:14:47.551" v="3476" actId="26606"/>
          <ac:spMkLst>
            <pc:docMk/>
            <pc:sldMk cId="617075346" sldId="264"/>
            <ac:spMk id="49" creationId="{47251444-A29D-44A8-9E2E-263F0C215B1F}"/>
          </ac:spMkLst>
        </pc:spChg>
        <pc:spChg chg="add del">
          <ac:chgData name="Kedar Shrotriya" userId="23b79dfe2380e47e" providerId="LiveId" clId="{69AE60D4-3FC9-4CDC-AA2B-4690139BD398}" dt="2024-10-09T02:15:01.011" v="3478" actId="26606"/>
          <ac:spMkLst>
            <pc:docMk/>
            <pc:sldMk cId="617075346" sldId="264"/>
            <ac:spMk id="51" creationId="{EDC07B27-4E3C-4BCF-ABDB-6AA72857C058}"/>
          </ac:spMkLst>
        </pc:spChg>
        <pc:spChg chg="add del">
          <ac:chgData name="Kedar Shrotriya" userId="23b79dfe2380e47e" providerId="LiveId" clId="{69AE60D4-3FC9-4CDC-AA2B-4690139BD398}" dt="2024-10-09T02:15:01.011" v="3478" actId="26606"/>
          <ac:spMkLst>
            <pc:docMk/>
            <pc:sldMk cId="617075346" sldId="264"/>
            <ac:spMk id="52" creationId="{83D11BE6-2A04-4DBB-842D-88602B5EC728}"/>
          </ac:spMkLst>
        </pc:spChg>
        <pc:spChg chg="add del">
          <ac:chgData name="Kedar Shrotriya" userId="23b79dfe2380e47e" providerId="LiveId" clId="{69AE60D4-3FC9-4CDC-AA2B-4690139BD398}" dt="2024-10-09T02:15:01.011" v="3478" actId="26606"/>
          <ac:spMkLst>
            <pc:docMk/>
            <pc:sldMk cId="617075346" sldId="264"/>
            <ac:spMk id="53" creationId="{2A05E02A-9AA9-45EC-B87B-B46F043F3F97}"/>
          </ac:spMkLst>
        </pc:spChg>
        <pc:spChg chg="add del">
          <ac:chgData name="Kedar Shrotriya" userId="23b79dfe2380e47e" providerId="LiveId" clId="{69AE60D4-3FC9-4CDC-AA2B-4690139BD398}" dt="2024-10-09T02:15:01.011" v="3478" actId="26606"/>
          <ac:spMkLst>
            <pc:docMk/>
            <pc:sldMk cId="617075346" sldId="264"/>
            <ac:spMk id="54" creationId="{0E91EDBA-E8E0-4575-8147-B700345215CE}"/>
          </ac:spMkLst>
        </pc:spChg>
        <pc:spChg chg="add del">
          <ac:chgData name="Kedar Shrotriya" userId="23b79dfe2380e47e" providerId="LiveId" clId="{69AE60D4-3FC9-4CDC-AA2B-4690139BD398}" dt="2024-10-09T02:15:01.011" v="3478" actId="26606"/>
          <ac:spMkLst>
            <pc:docMk/>
            <pc:sldMk cId="617075346" sldId="264"/>
            <ac:spMk id="55" creationId="{DFEE4473-A122-4E96-8C31-B4C5AAA274FD}"/>
          </ac:spMkLst>
        </pc:spChg>
        <pc:spChg chg="add">
          <ac:chgData name="Kedar Shrotriya" userId="23b79dfe2380e47e" providerId="LiveId" clId="{69AE60D4-3FC9-4CDC-AA2B-4690139BD398}" dt="2024-10-09T02:15:01.023" v="3479" actId="26606"/>
          <ac:spMkLst>
            <pc:docMk/>
            <pc:sldMk cId="617075346" sldId="264"/>
            <ac:spMk id="57" creationId="{50D1C5B3-B60D-4696-AE60-100D5EC8AB5D}"/>
          </ac:spMkLst>
        </pc:spChg>
        <pc:grpChg chg="add">
          <ac:chgData name="Kedar Shrotriya" userId="23b79dfe2380e47e" providerId="LiveId" clId="{69AE60D4-3FC9-4CDC-AA2B-4690139BD398}" dt="2024-10-09T02:15:01.023" v="3479" actId="26606"/>
          <ac:grpSpMkLst>
            <pc:docMk/>
            <pc:sldMk cId="617075346" sldId="264"/>
            <ac:grpSpMk id="58" creationId="{73EDDF53-0851-48D4-A466-6FE0DCE91E73}"/>
          </ac:grpSpMkLst>
        </pc:grpChg>
        <pc:picChg chg="add del mod ord">
          <ac:chgData name="Kedar Shrotriya" userId="23b79dfe2380e47e" providerId="LiveId" clId="{69AE60D4-3FC9-4CDC-AA2B-4690139BD398}" dt="2024-10-08T21:44:42.826" v="2100" actId="478"/>
          <ac:picMkLst>
            <pc:docMk/>
            <pc:sldMk cId="617075346" sldId="264"/>
            <ac:picMk id="5" creationId="{B7D77AC1-9C71-0628-81E4-4324C66FAD6D}"/>
          </ac:picMkLst>
        </pc:picChg>
        <pc:picChg chg="add del mod">
          <ac:chgData name="Kedar Shrotriya" userId="23b79dfe2380e47e" providerId="LiveId" clId="{69AE60D4-3FC9-4CDC-AA2B-4690139BD398}" dt="2024-10-08T21:44:41.407" v="2099" actId="478"/>
          <ac:picMkLst>
            <pc:docMk/>
            <pc:sldMk cId="617075346" sldId="264"/>
            <ac:picMk id="7" creationId="{42A3FB41-E538-07C8-77DB-0939A8FFE619}"/>
          </ac:picMkLst>
        </pc:picChg>
        <pc:picChg chg="add del mod">
          <ac:chgData name="Kedar Shrotriya" userId="23b79dfe2380e47e" providerId="LiveId" clId="{69AE60D4-3FC9-4CDC-AA2B-4690139BD398}" dt="2024-10-08T21:44:44.243" v="2101" actId="478"/>
          <ac:picMkLst>
            <pc:docMk/>
            <pc:sldMk cId="617075346" sldId="264"/>
            <ac:picMk id="9" creationId="{152C0C5F-1ECA-9C1B-BA21-D76F310C35A4}"/>
          </ac:picMkLst>
        </pc:picChg>
        <pc:picChg chg="add mod ord">
          <ac:chgData name="Kedar Shrotriya" userId="23b79dfe2380e47e" providerId="LiveId" clId="{69AE60D4-3FC9-4CDC-AA2B-4690139BD398}" dt="2024-10-09T02:16:30.521" v="3497" actId="14100"/>
          <ac:picMkLst>
            <pc:docMk/>
            <pc:sldMk cId="617075346" sldId="264"/>
            <ac:picMk id="11" creationId="{E48A8BDD-1C9B-E72E-37F1-9E34E5F9EE2E}"/>
          </ac:picMkLst>
        </pc:picChg>
        <pc:picChg chg="add mod ord">
          <ac:chgData name="Kedar Shrotriya" userId="23b79dfe2380e47e" providerId="LiveId" clId="{69AE60D4-3FC9-4CDC-AA2B-4690139BD398}" dt="2024-10-09T02:16:25.727" v="3496" actId="14100"/>
          <ac:picMkLst>
            <pc:docMk/>
            <pc:sldMk cId="617075346" sldId="264"/>
            <ac:picMk id="14" creationId="{FC055213-EA41-47B1-51D1-B62C0A0F01C9}"/>
          </ac:picMkLst>
        </pc:picChg>
        <pc:picChg chg="add mod">
          <ac:chgData name="Kedar Shrotriya" userId="23b79dfe2380e47e" providerId="LiveId" clId="{69AE60D4-3FC9-4CDC-AA2B-4690139BD398}" dt="2024-10-09T02:15:28.459" v="3483" actId="14100"/>
          <ac:picMkLst>
            <pc:docMk/>
            <pc:sldMk cId="617075346" sldId="264"/>
            <ac:picMk id="17" creationId="{69A04879-016A-1162-9890-FC2DF64DE169}"/>
          </ac:picMkLst>
        </pc:picChg>
      </pc:sldChg>
      <pc:sldChg chg="new del">
        <pc:chgData name="Kedar Shrotriya" userId="23b79dfe2380e47e" providerId="LiveId" clId="{69AE60D4-3FC9-4CDC-AA2B-4690139BD398}" dt="2024-10-08T22:01:54.536" v="2492" actId="2696"/>
        <pc:sldMkLst>
          <pc:docMk/>
          <pc:sldMk cId="2297532211" sldId="265"/>
        </pc:sldMkLst>
      </pc:sldChg>
      <pc:sldChg chg="addSp modSp new mod setBg">
        <pc:chgData name="Kedar Shrotriya" userId="23b79dfe2380e47e" providerId="LiveId" clId="{69AE60D4-3FC9-4CDC-AA2B-4690139BD398}" dt="2024-10-09T03:23:34.188" v="4002" actId="26606"/>
        <pc:sldMkLst>
          <pc:docMk/>
          <pc:sldMk cId="2347629829" sldId="265"/>
        </pc:sldMkLst>
        <pc:spChg chg="mod">
          <ac:chgData name="Kedar Shrotriya" userId="23b79dfe2380e47e" providerId="LiveId" clId="{69AE60D4-3FC9-4CDC-AA2B-4690139BD398}" dt="2024-10-09T03:23:34.188" v="4002" actId="26606"/>
          <ac:spMkLst>
            <pc:docMk/>
            <pc:sldMk cId="2347629829" sldId="265"/>
            <ac:spMk id="2" creationId="{480AAA4D-F4A0-CDE5-277F-21348B1CCDE9}"/>
          </ac:spMkLst>
        </pc:spChg>
        <pc:spChg chg="mod">
          <ac:chgData name="Kedar Shrotriya" userId="23b79dfe2380e47e" providerId="LiveId" clId="{69AE60D4-3FC9-4CDC-AA2B-4690139BD398}" dt="2024-10-09T03:23:34.188" v="4002" actId="26606"/>
          <ac:spMkLst>
            <pc:docMk/>
            <pc:sldMk cId="2347629829" sldId="265"/>
            <ac:spMk id="3" creationId="{95305BF7-2D29-EF2F-0406-0EA7D1458A91}"/>
          </ac:spMkLst>
        </pc:spChg>
        <pc:spChg chg="add">
          <ac:chgData name="Kedar Shrotriya" userId="23b79dfe2380e47e" providerId="LiveId" clId="{69AE60D4-3FC9-4CDC-AA2B-4690139BD398}" dt="2024-10-09T03:23:34.188" v="4002" actId="26606"/>
          <ac:spMkLst>
            <pc:docMk/>
            <pc:sldMk cId="2347629829" sldId="265"/>
            <ac:spMk id="8" creationId="{1B15ED52-F352-441B-82BF-E0EA34836D08}"/>
          </ac:spMkLst>
        </pc:spChg>
        <pc:spChg chg="add">
          <ac:chgData name="Kedar Shrotriya" userId="23b79dfe2380e47e" providerId="LiveId" clId="{69AE60D4-3FC9-4CDC-AA2B-4690139BD398}" dt="2024-10-09T03:23:34.188" v="4002" actId="26606"/>
          <ac:spMkLst>
            <pc:docMk/>
            <pc:sldMk cId="2347629829" sldId="265"/>
            <ac:spMk id="10" creationId="{3B2E3793-BFE6-45A2-9B7B-E18844431C99}"/>
          </ac:spMkLst>
        </pc:spChg>
        <pc:spChg chg="add">
          <ac:chgData name="Kedar Shrotriya" userId="23b79dfe2380e47e" providerId="LiveId" clId="{69AE60D4-3FC9-4CDC-AA2B-4690139BD398}" dt="2024-10-09T03:23:34.188" v="4002" actId="26606"/>
          <ac:spMkLst>
            <pc:docMk/>
            <pc:sldMk cId="2347629829" sldId="265"/>
            <ac:spMk id="12" creationId="{BC4C4868-CB8F-4AF9-9CDB-8108F2C19B67}"/>
          </ac:spMkLst>
        </pc:spChg>
        <pc:spChg chg="add">
          <ac:chgData name="Kedar Shrotriya" userId="23b79dfe2380e47e" providerId="LiveId" clId="{69AE60D4-3FC9-4CDC-AA2B-4690139BD398}" dt="2024-10-09T03:23:34.188" v="4002" actId="26606"/>
          <ac:spMkLst>
            <pc:docMk/>
            <pc:sldMk cId="2347629829" sldId="265"/>
            <ac:spMk id="14" creationId="{375E0459-6403-40CD-989D-56A4407CA12E}"/>
          </ac:spMkLst>
        </pc:spChg>
        <pc:spChg chg="add">
          <ac:chgData name="Kedar Shrotriya" userId="23b79dfe2380e47e" providerId="LiveId" clId="{69AE60D4-3FC9-4CDC-AA2B-4690139BD398}" dt="2024-10-09T03:23:34.188" v="4002" actId="26606"/>
          <ac:spMkLst>
            <pc:docMk/>
            <pc:sldMk cId="2347629829" sldId="265"/>
            <ac:spMk id="16" creationId="{53E5B1A8-3AC9-4BD1-9BBC-78CA94F2D1B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b79dfe2380e47e/Desktop/Supriya/DataAnalysis/Project/vgsales_clean_Exercise1.10%20Project%20Reflec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b79dfe2380e47e/Desktop/Supriya/DataAnalysis/Project/vgsales_clean_Exercise1.10%20Project%20Reflec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b79dfe2380e47e/Desktop/Supriya/DataAnalysis/Project/vgsales_clean_Exercise1.10%20Project%20Reflec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Proportion of Global Sales 1983-2016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067711241690105"/>
          <c:y val="0.108252450165903"/>
          <c:w val="0.78810406303310976"/>
          <c:h val="0.52231083864319439"/>
        </c:manualLayout>
      </c:layout>
      <c:lineChart>
        <c:grouping val="standard"/>
        <c:varyColors val="0"/>
        <c:ser>
          <c:idx val="0"/>
          <c:order val="0"/>
          <c:tx>
            <c:v>Sum of Proportion_north_america_sales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Lit>
              <c:ptCount val="34"/>
              <c:pt idx="0">
                <c:v>1983</c:v>
              </c:pt>
              <c:pt idx="1">
                <c:v>1984</c:v>
              </c:pt>
              <c:pt idx="2">
                <c:v>1985</c:v>
              </c:pt>
              <c:pt idx="3">
                <c:v>1986</c:v>
              </c:pt>
              <c:pt idx="4">
                <c:v>1987</c:v>
              </c:pt>
              <c:pt idx="5">
                <c:v>1988</c:v>
              </c:pt>
              <c:pt idx="6">
                <c:v>1989</c:v>
              </c:pt>
              <c:pt idx="7">
                <c:v>1990</c:v>
              </c:pt>
              <c:pt idx="8">
                <c:v>1991</c:v>
              </c:pt>
              <c:pt idx="9">
                <c:v>1992</c:v>
              </c:pt>
              <c:pt idx="10">
                <c:v>1993</c:v>
              </c:pt>
              <c:pt idx="11">
                <c:v>1994</c:v>
              </c:pt>
              <c:pt idx="12">
                <c:v>1995</c:v>
              </c:pt>
              <c:pt idx="13">
                <c:v>1996</c:v>
              </c:pt>
              <c:pt idx="14">
                <c:v>1997</c:v>
              </c:pt>
              <c:pt idx="15">
                <c:v>1998</c:v>
              </c:pt>
              <c:pt idx="16">
                <c:v>1999</c:v>
              </c:pt>
              <c:pt idx="17">
                <c:v>2000</c:v>
              </c:pt>
              <c:pt idx="18">
                <c:v>2001</c:v>
              </c:pt>
              <c:pt idx="19">
                <c:v>2002</c:v>
              </c:pt>
              <c:pt idx="20">
                <c:v>2003</c:v>
              </c:pt>
              <c:pt idx="21">
                <c:v>2004</c:v>
              </c:pt>
              <c:pt idx="22">
                <c:v>2005</c:v>
              </c:pt>
              <c:pt idx="23">
                <c:v>2006</c:v>
              </c:pt>
              <c:pt idx="24">
                <c:v>2007</c:v>
              </c:pt>
              <c:pt idx="25">
                <c:v>2008</c:v>
              </c:pt>
              <c:pt idx="26">
                <c:v>2009</c:v>
              </c:pt>
              <c:pt idx="27">
                <c:v>2010</c:v>
              </c:pt>
              <c:pt idx="28">
                <c:v>2011</c:v>
              </c:pt>
              <c:pt idx="29">
                <c:v>2012</c:v>
              </c:pt>
              <c:pt idx="30">
                <c:v>2013</c:v>
              </c:pt>
              <c:pt idx="31">
                <c:v>2014</c:v>
              </c:pt>
              <c:pt idx="32">
                <c:v>2015</c:v>
              </c:pt>
              <c:pt idx="33">
                <c:v>2016</c:v>
              </c:pt>
            </c:strLit>
          </c:cat>
          <c:val>
            <c:numLit>
              <c:formatCode>General</c:formatCode>
              <c:ptCount val="34"/>
              <c:pt idx="0">
                <c:v>0.46217986896962471</c:v>
              </c:pt>
              <c:pt idx="1">
                <c:v>0.66084193804606817</c:v>
              </c:pt>
              <c:pt idx="2">
                <c:v>0.625324434556915</c:v>
              </c:pt>
              <c:pt idx="3">
                <c:v>0.33719989209603451</c:v>
              </c:pt>
              <c:pt idx="4">
                <c:v>0.38914443422263129</c:v>
              </c:pt>
              <c:pt idx="5">
                <c:v>0.50550614146548067</c:v>
              </c:pt>
              <c:pt idx="6">
                <c:v>0.61470388019060584</c:v>
              </c:pt>
              <c:pt idx="7">
                <c:v>0.51548896537760691</c:v>
              </c:pt>
              <c:pt idx="8">
                <c:v>0.39590443686006821</c:v>
              </c:pt>
              <c:pt idx="9">
                <c:v>0.44472163865546227</c:v>
              </c:pt>
              <c:pt idx="10">
                <c:v>0.32883862548934323</c:v>
              </c:pt>
              <c:pt idx="11">
                <c:v>0.35556397625363134</c:v>
              </c:pt>
              <c:pt idx="12">
                <c:v>0.28169333787311357</c:v>
              </c:pt>
              <c:pt idx="13">
                <c:v>0.4356515189555612</c:v>
              </c:pt>
              <c:pt idx="14">
                <c:v>0.47143994427306202</c:v>
              </c:pt>
              <c:pt idx="15">
                <c:v>0.5004873864389604</c:v>
              </c:pt>
              <c:pt idx="16">
                <c:v>0.50169140764914222</c:v>
              </c:pt>
              <c:pt idx="17">
                <c:v>0.46879341139114866</c:v>
              </c:pt>
              <c:pt idx="18">
                <c:v>0.52487404591667686</c:v>
              </c:pt>
              <c:pt idx="19">
                <c:v>0.54659688511327142</c:v>
              </c:pt>
              <c:pt idx="20">
                <c:v>0.54098085790135886</c:v>
              </c:pt>
              <c:pt idx="21">
                <c:v>0.53084829839498493</c:v>
              </c:pt>
              <c:pt idx="22">
                <c:v>0.52748184545810706</c:v>
              </c:pt>
              <c:pt idx="23">
                <c:v>0.50499001996008597</c:v>
              </c:pt>
              <c:pt idx="24">
                <c:v>0.51020241326314009</c:v>
              </c:pt>
              <c:pt idx="25">
                <c:v>0.51691474966170736</c:v>
              </c:pt>
              <c:pt idx="26">
                <c:v>0.50741999730454423</c:v>
              </c:pt>
              <c:pt idx="27">
                <c:v>0.50627350484241795</c:v>
              </c:pt>
              <c:pt idx="28">
                <c:v>0.46717959650381308</c:v>
              </c:pt>
              <c:pt idx="29">
                <c:v>0.42625295703361599</c:v>
              </c:pt>
              <c:pt idx="30">
                <c:v>0.41988605534454876</c:v>
              </c:pt>
              <c:pt idx="31">
                <c:v>0.39154428126390978</c:v>
              </c:pt>
              <c:pt idx="32">
                <c:v>0.38882166086825259</c:v>
              </c:pt>
              <c:pt idx="33">
                <c:v>0.3194698999013118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0236-452F-8A16-C395C38C7F93}"/>
            </c:ext>
          </c:extLst>
        </c:ser>
        <c:ser>
          <c:idx val="1"/>
          <c:order val="1"/>
          <c:tx>
            <c:v>Sum of Proportion_Europe_sales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Lit>
              <c:ptCount val="34"/>
              <c:pt idx="0">
                <c:v>1983</c:v>
              </c:pt>
              <c:pt idx="1">
                <c:v>1984</c:v>
              </c:pt>
              <c:pt idx="2">
                <c:v>1985</c:v>
              </c:pt>
              <c:pt idx="3">
                <c:v>1986</c:v>
              </c:pt>
              <c:pt idx="4">
                <c:v>1987</c:v>
              </c:pt>
              <c:pt idx="5">
                <c:v>1988</c:v>
              </c:pt>
              <c:pt idx="6">
                <c:v>1989</c:v>
              </c:pt>
              <c:pt idx="7">
                <c:v>1990</c:v>
              </c:pt>
              <c:pt idx="8">
                <c:v>1991</c:v>
              </c:pt>
              <c:pt idx="9">
                <c:v>1992</c:v>
              </c:pt>
              <c:pt idx="10">
                <c:v>1993</c:v>
              </c:pt>
              <c:pt idx="11">
                <c:v>1994</c:v>
              </c:pt>
              <c:pt idx="12">
                <c:v>1995</c:v>
              </c:pt>
              <c:pt idx="13">
                <c:v>1996</c:v>
              </c:pt>
              <c:pt idx="14">
                <c:v>1997</c:v>
              </c:pt>
              <c:pt idx="15">
                <c:v>1998</c:v>
              </c:pt>
              <c:pt idx="16">
                <c:v>1999</c:v>
              </c:pt>
              <c:pt idx="17">
                <c:v>2000</c:v>
              </c:pt>
              <c:pt idx="18">
                <c:v>2001</c:v>
              </c:pt>
              <c:pt idx="19">
                <c:v>2002</c:v>
              </c:pt>
              <c:pt idx="20">
                <c:v>2003</c:v>
              </c:pt>
              <c:pt idx="21">
                <c:v>2004</c:v>
              </c:pt>
              <c:pt idx="22">
                <c:v>2005</c:v>
              </c:pt>
              <c:pt idx="23">
                <c:v>2006</c:v>
              </c:pt>
              <c:pt idx="24">
                <c:v>2007</c:v>
              </c:pt>
              <c:pt idx="25">
                <c:v>2008</c:v>
              </c:pt>
              <c:pt idx="26">
                <c:v>2009</c:v>
              </c:pt>
              <c:pt idx="27">
                <c:v>2010</c:v>
              </c:pt>
              <c:pt idx="28">
                <c:v>2011</c:v>
              </c:pt>
              <c:pt idx="29">
                <c:v>2012</c:v>
              </c:pt>
              <c:pt idx="30">
                <c:v>2013</c:v>
              </c:pt>
              <c:pt idx="31">
                <c:v>2014</c:v>
              </c:pt>
              <c:pt idx="32">
                <c:v>2015</c:v>
              </c:pt>
              <c:pt idx="33">
                <c:v>2016</c:v>
              </c:pt>
            </c:strLit>
          </c:cat>
          <c:val>
            <c:numLit>
              <c:formatCode>General</c:formatCode>
              <c:ptCount val="34"/>
              <c:pt idx="0">
                <c:v>4.7647409172126273E-2</c:v>
              </c:pt>
              <c:pt idx="1">
                <c:v>4.1699761715647321E-2</c:v>
              </c:pt>
              <c:pt idx="2">
                <c:v>8.7875417130144601E-2</c:v>
              </c:pt>
              <c:pt idx="3">
                <c:v>7.6611815484219067E-2</c:v>
              </c:pt>
              <c:pt idx="4">
                <c:v>6.4857405703771867E-2</c:v>
              </c:pt>
              <c:pt idx="5">
                <c:v>0.13955950868276157</c:v>
              </c:pt>
              <c:pt idx="6">
                <c:v>0.11490810074880871</c:v>
              </c:pt>
              <c:pt idx="7">
                <c:v>0.15448471350475804</c:v>
              </c:pt>
              <c:pt idx="8">
                <c:v>0.12255662426310887</c:v>
              </c:pt>
              <c:pt idx="9">
                <c:v>0.1537552521008404</c:v>
              </c:pt>
              <c:pt idx="10">
                <c:v>0.10113092648977816</c:v>
              </c:pt>
              <c:pt idx="11">
                <c:v>0.18794998105342922</c:v>
              </c:pt>
              <c:pt idx="12">
                <c:v>0.16910679832028142</c:v>
              </c:pt>
              <c:pt idx="13">
                <c:v>0.23730856138589002</c:v>
              </c:pt>
              <c:pt idx="14">
                <c:v>0.24042193253059982</c:v>
              </c:pt>
              <c:pt idx="15">
                <c:v>0.26084922213124428</c:v>
              </c:pt>
              <c:pt idx="16">
                <c:v>0.24941298205117995</c:v>
              </c:pt>
              <c:pt idx="17">
                <c:v>0.26170867235562595</c:v>
              </c:pt>
              <c:pt idx="18">
                <c:v>0.28627025070142126</c:v>
              </c:pt>
              <c:pt idx="19">
                <c:v>0.27745752427184667</c:v>
              </c:pt>
              <c:pt idx="20">
                <c:v>0.29009361464300853</c:v>
              </c:pt>
              <c:pt idx="21">
                <c:v>0.25594428942787123</c:v>
              </c:pt>
              <c:pt idx="22">
                <c:v>0.26512153759186208</c:v>
              </c:pt>
              <c:pt idx="23">
                <c:v>0.24804237678489569</c:v>
              </c:pt>
              <c:pt idx="24">
                <c:v>0.26264674144076627</c:v>
              </c:pt>
              <c:pt idx="25">
                <c:v>0.27163617108901728</c:v>
              </c:pt>
              <c:pt idx="26">
                <c:v>0.28711121759834879</c:v>
              </c:pt>
              <c:pt idx="27">
                <c:v>0.29432222850867251</c:v>
              </c:pt>
              <c:pt idx="28">
                <c:v>0.32450241283746073</c:v>
              </c:pt>
              <c:pt idx="29">
                <c:v>0.326731583869727</c:v>
              </c:pt>
              <c:pt idx="30">
                <c:v>0.34167118827997972</c:v>
              </c:pt>
              <c:pt idx="31">
                <c:v>0.37279335410176734</c:v>
              </c:pt>
              <c:pt idx="32">
                <c:v>0.3694978066858296</c:v>
              </c:pt>
              <c:pt idx="33">
                <c:v>0.37727336810940426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0236-452F-8A16-C395C38C7F93}"/>
            </c:ext>
          </c:extLst>
        </c:ser>
        <c:ser>
          <c:idx val="2"/>
          <c:order val="2"/>
          <c:tx>
            <c:v>Sum of Proportion_Japan_sales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34"/>
              <c:pt idx="0">
                <c:v>1983</c:v>
              </c:pt>
              <c:pt idx="1">
                <c:v>1984</c:v>
              </c:pt>
              <c:pt idx="2">
                <c:v>1985</c:v>
              </c:pt>
              <c:pt idx="3">
                <c:v>1986</c:v>
              </c:pt>
              <c:pt idx="4">
                <c:v>1987</c:v>
              </c:pt>
              <c:pt idx="5">
                <c:v>1988</c:v>
              </c:pt>
              <c:pt idx="6">
                <c:v>1989</c:v>
              </c:pt>
              <c:pt idx="7">
                <c:v>1990</c:v>
              </c:pt>
              <c:pt idx="8">
                <c:v>1991</c:v>
              </c:pt>
              <c:pt idx="9">
                <c:v>1992</c:v>
              </c:pt>
              <c:pt idx="10">
                <c:v>1993</c:v>
              </c:pt>
              <c:pt idx="11">
                <c:v>1994</c:v>
              </c:pt>
              <c:pt idx="12">
                <c:v>1995</c:v>
              </c:pt>
              <c:pt idx="13">
                <c:v>1996</c:v>
              </c:pt>
              <c:pt idx="14">
                <c:v>1997</c:v>
              </c:pt>
              <c:pt idx="15">
                <c:v>1998</c:v>
              </c:pt>
              <c:pt idx="16">
                <c:v>1999</c:v>
              </c:pt>
              <c:pt idx="17">
                <c:v>2000</c:v>
              </c:pt>
              <c:pt idx="18">
                <c:v>2001</c:v>
              </c:pt>
              <c:pt idx="19">
                <c:v>2002</c:v>
              </c:pt>
              <c:pt idx="20">
                <c:v>2003</c:v>
              </c:pt>
              <c:pt idx="21">
                <c:v>2004</c:v>
              </c:pt>
              <c:pt idx="22">
                <c:v>2005</c:v>
              </c:pt>
              <c:pt idx="23">
                <c:v>2006</c:v>
              </c:pt>
              <c:pt idx="24">
                <c:v>2007</c:v>
              </c:pt>
              <c:pt idx="25">
                <c:v>2008</c:v>
              </c:pt>
              <c:pt idx="26">
                <c:v>2009</c:v>
              </c:pt>
              <c:pt idx="27">
                <c:v>2010</c:v>
              </c:pt>
              <c:pt idx="28">
                <c:v>2011</c:v>
              </c:pt>
              <c:pt idx="29">
                <c:v>2012</c:v>
              </c:pt>
              <c:pt idx="30">
                <c:v>2013</c:v>
              </c:pt>
              <c:pt idx="31">
                <c:v>2014</c:v>
              </c:pt>
              <c:pt idx="32">
                <c:v>2015</c:v>
              </c:pt>
              <c:pt idx="33">
                <c:v>2016</c:v>
              </c:pt>
            </c:strLit>
          </c:cat>
          <c:val>
            <c:numLit>
              <c:formatCode>General</c:formatCode>
              <c:ptCount val="34"/>
              <c:pt idx="0">
                <c:v>0.48243001786777834</c:v>
              </c:pt>
              <c:pt idx="1">
                <c:v>0.28335980937251776</c:v>
              </c:pt>
              <c:pt idx="2">
                <c:v>0.26992955135335556</c:v>
              </c:pt>
              <c:pt idx="3">
                <c:v>0.53439438899379543</c:v>
              </c:pt>
              <c:pt idx="4">
                <c:v>0.5349586016559339</c:v>
              </c:pt>
              <c:pt idx="5">
                <c:v>0.33375688267683179</c:v>
              </c:pt>
              <c:pt idx="6">
                <c:v>0.24996596324029954</c:v>
              </c:pt>
              <c:pt idx="7">
                <c:v>0.30127556185462656</c:v>
              </c:pt>
              <c:pt idx="8">
                <c:v>0.45857896369841761</c:v>
              </c:pt>
              <c:pt idx="9">
                <c:v>0.37959558823529421</c:v>
              </c:pt>
              <c:pt idx="10">
                <c:v>0.55089169204001764</c:v>
              </c:pt>
              <c:pt idx="11">
                <c:v>0.42932929139825693</c:v>
              </c:pt>
              <c:pt idx="12">
                <c:v>0.51923731699012665</c:v>
              </c:pt>
              <c:pt idx="13">
                <c:v>0.28842580969118747</c:v>
              </c:pt>
              <c:pt idx="14">
                <c:v>0.24315852323614259</c:v>
              </c:pt>
              <c:pt idx="15">
                <c:v>0.19511053924435634</c:v>
              </c:pt>
              <c:pt idx="16">
                <c:v>0.20830182672026093</c:v>
              </c:pt>
              <c:pt idx="17">
                <c:v>0.21219487993649533</c:v>
              </c:pt>
              <c:pt idx="18">
                <c:v>0.12025220985307901</c:v>
              </c:pt>
              <c:pt idx="19">
                <c:v>0.10558252427184517</c:v>
              </c:pt>
              <c:pt idx="20">
                <c:v>9.5570769875646597E-2</c:v>
              </c:pt>
              <c:pt idx="21">
                <c:v>9.9329851422575485E-2</c:v>
              </c:pt>
              <c:pt idx="22">
                <c:v>0.11801539331217178</c:v>
              </c:pt>
              <c:pt idx="23">
                <c:v>0.14150545063718936</c:v>
              </c:pt>
              <c:pt idx="24">
                <c:v>9.8623328210327918E-2</c:v>
              </c:pt>
              <c:pt idx="25">
                <c:v>8.8780373007001936E-2</c:v>
              </c:pt>
              <c:pt idx="26">
                <c:v>9.272376046361952E-2</c:v>
              </c:pt>
              <c:pt idx="27">
                <c:v>9.9044829766700052E-2</c:v>
              </c:pt>
              <c:pt idx="28">
                <c:v>0.10279268978081056</c:v>
              </c:pt>
              <c:pt idx="29">
                <c:v>0.14232271551961373</c:v>
              </c:pt>
              <c:pt idx="30">
                <c:v>0.1291915355398813</c:v>
              </c:pt>
              <c:pt idx="31">
                <c:v>0.11707461800919836</c:v>
              </c:pt>
              <c:pt idx="32">
                <c:v>0.12751474814702932</c:v>
              </c:pt>
              <c:pt idx="33">
                <c:v>0.19314817425630851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0236-452F-8A16-C395C38C7F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8008111"/>
        <c:axId val="1738007151"/>
      </c:lineChart>
      <c:catAx>
        <c:axId val="17380081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8007151"/>
        <c:crosses val="autoZero"/>
        <c:auto val="1"/>
        <c:lblAlgn val="ctr"/>
        <c:lblOffset val="100"/>
        <c:noMultiLvlLbl val="0"/>
      </c:catAx>
      <c:valAx>
        <c:axId val="1738007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</a:t>
                </a:r>
                <a:r>
                  <a:rPr lang="en-US" baseline="0"/>
                  <a:t> of Global Sales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8008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7.0266753415744926E-2"/>
          <c:y val="0.77562625564826282"/>
          <c:w val="0.82129689872045097"/>
          <c:h val="0.224373744351737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[vgsales_clean_Exercise1.10 Project Reflections.xlsx]Sheet3!PivotTable2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of Sales by</a:t>
            </a:r>
            <a:r>
              <a:rPr lang="en-US" baseline="0"/>
              <a:t> Genre in NA for 2006-2016</a:t>
            </a:r>
            <a:endParaRPr lang="en-US"/>
          </a:p>
        </c:rich>
      </c:tx>
      <c:layout>
        <c:manualLayout>
          <c:xMode val="edge"/>
          <c:yMode val="edge"/>
          <c:x val="0.12804174402970742"/>
          <c:y val="0.10028822995222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E9-4551-81AA-B8E83E960E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FE9-4551-81AA-B8E83E960E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FE9-4551-81AA-B8E83E960E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FE9-4551-81AA-B8E83E960EF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FE9-4551-81AA-B8E83E960EF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FE9-4551-81AA-B8E83E960EF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FE9-4551-81AA-B8E83E960EF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FE9-4551-81AA-B8E83E960EF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FE9-4551-81AA-B8E83E960EF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FE9-4551-81AA-B8E83E960EF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EFE9-4551-81AA-B8E83E960EF8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EFE9-4551-81AA-B8E83E960EF8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EFE9-4551-81AA-B8E83E960E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Sheet3!$A$2:$A$15</c:f>
              <c:strCache>
                <c:ptCount val="13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N/A</c:v>
                </c:pt>
                <c:pt idx="5">
                  <c:v>Platform</c:v>
                </c:pt>
                <c:pt idx="6">
                  <c:v>Puzzle</c:v>
                </c:pt>
                <c:pt idx="7">
                  <c:v>Racing</c:v>
                </c:pt>
                <c:pt idx="8">
                  <c:v>Role-Playing</c:v>
                </c:pt>
                <c:pt idx="9">
                  <c:v>Shooter</c:v>
                </c:pt>
                <c:pt idx="10">
                  <c:v>Simulation</c:v>
                </c:pt>
                <c:pt idx="11">
                  <c:v>Sports</c:v>
                </c:pt>
                <c:pt idx="12">
                  <c:v>Strategy</c:v>
                </c:pt>
              </c:strCache>
            </c:strRef>
          </c:cat>
          <c:val>
            <c:numRef>
              <c:f>Sheet3!$B$2:$B$15</c:f>
              <c:numCache>
                <c:formatCode>General</c:formatCode>
                <c:ptCount val="13"/>
                <c:pt idx="0">
                  <c:v>877.82999999999163</c:v>
                </c:pt>
                <c:pt idx="1">
                  <c:v>105.76999999999998</c:v>
                </c:pt>
                <c:pt idx="2">
                  <c:v>223.59000000000017</c:v>
                </c:pt>
                <c:pt idx="3">
                  <c:v>410.23999999999904</c:v>
                </c:pt>
                <c:pt idx="4">
                  <c:v>0.03</c:v>
                </c:pt>
                <c:pt idx="5">
                  <c:v>447.0499999999991</c:v>
                </c:pt>
                <c:pt idx="6">
                  <c:v>123.78000000000009</c:v>
                </c:pt>
                <c:pt idx="7">
                  <c:v>359.41999999999774</c:v>
                </c:pt>
                <c:pt idx="8">
                  <c:v>327.27999999999901</c:v>
                </c:pt>
                <c:pt idx="9">
                  <c:v>582.59999999999502</c:v>
                </c:pt>
                <c:pt idx="10">
                  <c:v>183.31000000000068</c:v>
                </c:pt>
                <c:pt idx="11">
                  <c:v>683.34999999999673</c:v>
                </c:pt>
                <c:pt idx="12">
                  <c:v>68.700000000000188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FE9-4551-81AA-B8E83E960EF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[vgsales_clean_Exercise1.10 Project Reflections.xlsx]Sheet4!PivotTable3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% of Sales by Genre in EU for 2006-2016</a:t>
            </a:r>
          </a:p>
        </c:rich>
      </c:tx>
      <c:layout>
        <c:manualLayout>
          <c:xMode val="edge"/>
          <c:yMode val="edge"/>
          <c:x val="0.13910296085034199"/>
          <c:y val="3.06096063205221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E6-4299-80A3-CC3BDA95A69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E6-4299-80A3-CC3BDA95A69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E6-4299-80A3-CC3BDA95A69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E6-4299-80A3-CC3BDA95A69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9E6-4299-80A3-CC3BDA95A69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9E6-4299-80A3-CC3BDA95A69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9E6-4299-80A3-CC3BDA95A69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9E6-4299-80A3-CC3BDA95A69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9E6-4299-80A3-CC3BDA95A69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9E6-4299-80A3-CC3BDA95A694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9E6-4299-80A3-CC3BDA95A694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F9E6-4299-80A3-CC3BDA95A694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F9E6-4299-80A3-CC3BDA95A6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Sheet4!$A$2:$A$15</c:f>
              <c:strCache>
                <c:ptCount val="13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N/A</c:v>
                </c:pt>
                <c:pt idx="5">
                  <c:v>Platform</c:v>
                </c:pt>
                <c:pt idx="6">
                  <c:v>Puzzle</c:v>
                </c:pt>
                <c:pt idx="7">
                  <c:v>Racing</c:v>
                </c:pt>
                <c:pt idx="8">
                  <c:v>Role-Playing</c:v>
                </c:pt>
                <c:pt idx="9">
                  <c:v>Shooter</c:v>
                </c:pt>
                <c:pt idx="10">
                  <c:v>Simulation</c:v>
                </c:pt>
                <c:pt idx="11">
                  <c:v>Sports</c:v>
                </c:pt>
                <c:pt idx="12">
                  <c:v>Strategy</c:v>
                </c:pt>
              </c:strCache>
            </c:strRef>
          </c:cat>
          <c:val>
            <c:numRef>
              <c:f>Sheet4!$B$2:$B$15</c:f>
              <c:numCache>
                <c:formatCode>General</c:formatCode>
                <c:ptCount val="13"/>
                <c:pt idx="0">
                  <c:v>524.99999999998545</c:v>
                </c:pt>
                <c:pt idx="1">
                  <c:v>64.100000000000065</c:v>
                </c:pt>
                <c:pt idx="2">
                  <c:v>101.32000000000025</c:v>
                </c:pt>
                <c:pt idx="3">
                  <c:v>215.98000000000036</c:v>
                </c:pt>
                <c:pt idx="4">
                  <c:v>0.87000000000000011</c:v>
                </c:pt>
                <c:pt idx="5">
                  <c:v>201.63000000000017</c:v>
                </c:pt>
                <c:pt idx="6">
                  <c:v>50.77999999999998</c:v>
                </c:pt>
                <c:pt idx="7">
                  <c:v>238.39000000000024</c:v>
                </c:pt>
                <c:pt idx="8">
                  <c:v>188.06000000000031</c:v>
                </c:pt>
                <c:pt idx="9">
                  <c:v>313.26999999999668</c:v>
                </c:pt>
                <c:pt idx="10">
                  <c:v>113.38000000000019</c:v>
                </c:pt>
                <c:pt idx="11">
                  <c:v>376.84999999999457</c:v>
                </c:pt>
                <c:pt idx="12">
                  <c:v>45.340000000000053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9E6-4299-80A3-CC3BDA95A69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[vgsales_clean_Exercise1.10 Project Reflections.xlsx]Sheet6!PivotTable4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% of Sales by Genre in JP for 2006-2016</a:t>
            </a:r>
          </a:p>
        </c:rich>
      </c:tx>
      <c:layout>
        <c:manualLayout>
          <c:xMode val="edge"/>
          <c:yMode val="edge"/>
          <c:x val="0.1614444444444444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9.7114192965382304E-2"/>
          <c:y val="0.25756102086426752"/>
          <c:w val="0.6171211581329924"/>
          <c:h val="0.60423350056921388"/>
        </c:manualLayout>
      </c:layout>
      <c:pieChart>
        <c:varyColors val="1"/>
        <c:ser>
          <c:idx val="0"/>
          <c:order val="0"/>
          <c:tx>
            <c:strRef>
              <c:f>Sheet6!$B$1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7C-4680-B1FF-3D02F67639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7C-4680-B1FF-3D02F67639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F7C-4680-B1FF-3D02F67639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F7C-4680-B1FF-3D02F676399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F7C-4680-B1FF-3D02F676399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F7C-4680-B1FF-3D02F676399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F7C-4680-B1FF-3D02F676399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F7C-4680-B1FF-3D02F676399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F7C-4680-B1FF-3D02F676399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F7C-4680-B1FF-3D02F676399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9F7C-4680-B1FF-3D02F6763992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9F7C-4680-B1FF-3D02F6763992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9F7C-4680-B1FF-3D02F676399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Sheet6!$A$2:$A$15</c:f>
              <c:strCache>
                <c:ptCount val="13"/>
                <c:pt idx="0">
                  <c:v>Action</c:v>
                </c:pt>
                <c:pt idx="1">
                  <c:v>Adventure</c:v>
                </c:pt>
                <c:pt idx="2">
                  <c:v>Fighting</c:v>
                </c:pt>
                <c:pt idx="3">
                  <c:v>Misc</c:v>
                </c:pt>
                <c:pt idx="4">
                  <c:v>N/A</c:v>
                </c:pt>
                <c:pt idx="5">
                  <c:v>Platform</c:v>
                </c:pt>
                <c:pt idx="6">
                  <c:v>Puzzle</c:v>
                </c:pt>
                <c:pt idx="7">
                  <c:v>Racing</c:v>
                </c:pt>
                <c:pt idx="8">
                  <c:v>Role-Playing</c:v>
                </c:pt>
                <c:pt idx="9">
                  <c:v>Shooter</c:v>
                </c:pt>
                <c:pt idx="10">
                  <c:v>Simulation</c:v>
                </c:pt>
                <c:pt idx="11">
                  <c:v>Sports</c:v>
                </c:pt>
                <c:pt idx="12">
                  <c:v>Strategy</c:v>
                </c:pt>
              </c:strCache>
            </c:strRef>
          </c:cat>
          <c:val>
            <c:numRef>
              <c:f>Sheet6!$B$2:$B$15</c:f>
              <c:numCache>
                <c:formatCode>General</c:formatCode>
                <c:ptCount val="13"/>
                <c:pt idx="0">
                  <c:v>159.95000000000087</c:v>
                </c:pt>
                <c:pt idx="1">
                  <c:v>51.55000000000031</c:v>
                </c:pt>
                <c:pt idx="2">
                  <c:v>87.350000000000136</c:v>
                </c:pt>
                <c:pt idx="3">
                  <c:v>107.75999999999995</c:v>
                </c:pt>
                <c:pt idx="4">
                  <c:v>0.74000000000000021</c:v>
                </c:pt>
                <c:pt idx="5">
                  <c:v>130.77000000000012</c:v>
                </c:pt>
                <c:pt idx="6">
                  <c:v>57.309999999999967</c:v>
                </c:pt>
                <c:pt idx="7">
                  <c:v>56.690000000000019</c:v>
                </c:pt>
                <c:pt idx="8">
                  <c:v>352.3099999999979</c:v>
                </c:pt>
                <c:pt idx="9">
                  <c:v>38.280000000000072</c:v>
                </c:pt>
                <c:pt idx="10">
                  <c:v>63.700000000000067</c:v>
                </c:pt>
                <c:pt idx="11">
                  <c:v>135.3700000000004</c:v>
                </c:pt>
                <c:pt idx="12">
                  <c:v>49.460000000000029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9F7C-4680-B1FF-3D02F676399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0AF55-0DC4-4CB0-9A3D-04D05A1DAF5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408EF0-0D7F-4531-A891-0126325D3191}">
      <dgm:prSet phldrT="[Text]"/>
      <dgm:spPr/>
      <dgm:t>
        <a:bodyPr/>
        <a:lstStyle/>
        <a:p>
          <a:r>
            <a:rPr lang="en-US" b="1" dirty="0"/>
            <a:t>Budget Allocation  </a:t>
          </a:r>
          <a:endParaRPr lang="en-US" dirty="0"/>
        </a:p>
      </dgm:t>
    </dgm:pt>
    <dgm:pt modelId="{9FBD3311-6973-40D6-9687-A6C44C99E9B5}" type="parTrans" cxnId="{EB74552D-5F88-4722-A2C8-7E2BBF1CB9D4}">
      <dgm:prSet/>
      <dgm:spPr/>
      <dgm:t>
        <a:bodyPr/>
        <a:lstStyle/>
        <a:p>
          <a:endParaRPr lang="en-US"/>
        </a:p>
      </dgm:t>
    </dgm:pt>
    <dgm:pt modelId="{41B89EBA-058F-4AF5-9FBE-9D71ABDB5303}" type="sibTrans" cxnId="{EB74552D-5F88-4722-A2C8-7E2BBF1CB9D4}">
      <dgm:prSet/>
      <dgm:spPr/>
      <dgm:t>
        <a:bodyPr/>
        <a:lstStyle/>
        <a:p>
          <a:endParaRPr lang="en-US"/>
        </a:p>
      </dgm:t>
    </dgm:pt>
    <dgm:pt modelId="{7C61E7A9-BECC-47A9-8493-DD3D78F41C33}">
      <dgm:prSet phldrT="[Text]" custT="1"/>
      <dgm:spPr/>
      <dgm:t>
        <a:bodyPr/>
        <a:lstStyle/>
        <a:p>
          <a:r>
            <a:rPr lang="en-US" sz="1400" dirty="0" err="1"/>
            <a:t>GameCo</a:t>
          </a:r>
          <a:r>
            <a:rPr lang="en-US" sz="1400" dirty="0"/>
            <a:t> should maintain the support for the North America market as despite decline it is still one of the biggest market.</a:t>
          </a:r>
        </a:p>
      </dgm:t>
    </dgm:pt>
    <dgm:pt modelId="{DE0EA7C5-285B-4DA1-8FF5-19F5045BDE7C}" type="parTrans" cxnId="{8A1680C2-3C9D-495B-81E4-3A1B3278BA45}">
      <dgm:prSet/>
      <dgm:spPr/>
      <dgm:t>
        <a:bodyPr/>
        <a:lstStyle/>
        <a:p>
          <a:endParaRPr lang="en-US"/>
        </a:p>
      </dgm:t>
    </dgm:pt>
    <dgm:pt modelId="{F77FEE1C-63C1-4FC2-B515-06137834BE08}" type="sibTrans" cxnId="{8A1680C2-3C9D-495B-81E4-3A1B3278BA45}">
      <dgm:prSet/>
      <dgm:spPr/>
      <dgm:t>
        <a:bodyPr/>
        <a:lstStyle/>
        <a:p>
          <a:endParaRPr lang="en-US"/>
        </a:p>
      </dgm:t>
    </dgm:pt>
    <dgm:pt modelId="{BFEE964E-8ACA-4250-BC4E-D8A97B0D520D}">
      <dgm:prSet phldrT="[Text]"/>
      <dgm:spPr/>
      <dgm:t>
        <a:bodyPr/>
        <a:lstStyle/>
        <a:p>
          <a:r>
            <a:rPr lang="en-US" b="1" dirty="0"/>
            <a:t>European Focus</a:t>
          </a:r>
          <a:endParaRPr lang="en-US" dirty="0"/>
        </a:p>
      </dgm:t>
    </dgm:pt>
    <dgm:pt modelId="{223C8465-10E0-4B75-BFA1-6E17A1D56C4E}" type="parTrans" cxnId="{18CE0DEB-D620-43FC-8392-A0730C52707B}">
      <dgm:prSet/>
      <dgm:spPr/>
      <dgm:t>
        <a:bodyPr/>
        <a:lstStyle/>
        <a:p>
          <a:endParaRPr lang="en-US"/>
        </a:p>
      </dgm:t>
    </dgm:pt>
    <dgm:pt modelId="{7D23B8B0-0B6A-4344-908C-0DEAB3931D63}" type="sibTrans" cxnId="{18CE0DEB-D620-43FC-8392-A0730C52707B}">
      <dgm:prSet/>
      <dgm:spPr/>
      <dgm:t>
        <a:bodyPr/>
        <a:lstStyle/>
        <a:p>
          <a:endParaRPr lang="en-US"/>
        </a:p>
      </dgm:t>
    </dgm:pt>
    <dgm:pt modelId="{96956D5A-7B3A-47F8-BF87-28482A3AD2B2}">
      <dgm:prSet phldrT="[Text]" custT="1"/>
      <dgm:spPr/>
      <dgm:t>
        <a:bodyPr/>
        <a:lstStyle/>
        <a:p>
          <a:r>
            <a:rPr lang="en-US" sz="1400" dirty="0"/>
            <a:t>As Europe has shown steady increase in market share surpassing NA in 2016,focus must be given to increase the market share by tailoring marketing initiatives for local needs.</a:t>
          </a:r>
        </a:p>
      </dgm:t>
    </dgm:pt>
    <dgm:pt modelId="{D08631B3-BE93-4D5D-BAFD-D1D60A79C447}" type="parTrans" cxnId="{F5780F67-10EF-4CFF-A023-87A8051ACC26}">
      <dgm:prSet/>
      <dgm:spPr/>
      <dgm:t>
        <a:bodyPr/>
        <a:lstStyle/>
        <a:p>
          <a:endParaRPr lang="en-US"/>
        </a:p>
      </dgm:t>
    </dgm:pt>
    <dgm:pt modelId="{B143D85C-4DD4-4699-903F-1961D8D26F30}" type="sibTrans" cxnId="{F5780F67-10EF-4CFF-A023-87A8051ACC26}">
      <dgm:prSet/>
      <dgm:spPr/>
      <dgm:t>
        <a:bodyPr/>
        <a:lstStyle/>
        <a:p>
          <a:endParaRPr lang="en-US"/>
        </a:p>
      </dgm:t>
    </dgm:pt>
    <dgm:pt modelId="{0A68E346-DFF5-4EE4-BFF5-C91142BDD52F}">
      <dgm:prSet phldrT="[Text]"/>
      <dgm:spPr/>
      <dgm:t>
        <a:bodyPr/>
        <a:lstStyle/>
        <a:p>
          <a:r>
            <a:rPr lang="en-US" b="1" dirty="0"/>
            <a:t>Optimizing Budget</a:t>
          </a:r>
          <a:endParaRPr lang="en-US" dirty="0"/>
        </a:p>
      </dgm:t>
    </dgm:pt>
    <dgm:pt modelId="{3C961254-1953-45B0-A079-6347B2968B00}" type="parTrans" cxnId="{610C0166-6F4C-4254-9A81-89E138652C63}">
      <dgm:prSet/>
      <dgm:spPr/>
      <dgm:t>
        <a:bodyPr/>
        <a:lstStyle/>
        <a:p>
          <a:endParaRPr lang="en-US"/>
        </a:p>
      </dgm:t>
    </dgm:pt>
    <dgm:pt modelId="{D39B3E66-19F1-4295-916D-320036D74DC6}" type="sibTrans" cxnId="{610C0166-6F4C-4254-9A81-89E138652C63}">
      <dgm:prSet/>
      <dgm:spPr/>
      <dgm:t>
        <a:bodyPr/>
        <a:lstStyle/>
        <a:p>
          <a:endParaRPr lang="en-US"/>
        </a:p>
      </dgm:t>
    </dgm:pt>
    <dgm:pt modelId="{1F044169-120E-41B9-9A1B-43A18E37644F}">
      <dgm:prSet phldrT="[Text]" custT="1"/>
      <dgm:spPr/>
      <dgm:t>
        <a:bodyPr/>
        <a:lstStyle/>
        <a:p>
          <a:r>
            <a:rPr lang="en-US" sz="1400" dirty="0"/>
            <a:t>Optimize the marketing budget by efficient spending in  North American and reallocating funds to high-growth opportunities in Europe.</a:t>
          </a:r>
        </a:p>
      </dgm:t>
    </dgm:pt>
    <dgm:pt modelId="{44CD0BE8-104B-4C19-A667-F51CB2F57E0A}" type="parTrans" cxnId="{13128CA0-33C6-4BB3-9B5C-B6B66302BB14}">
      <dgm:prSet/>
      <dgm:spPr/>
      <dgm:t>
        <a:bodyPr/>
        <a:lstStyle/>
        <a:p>
          <a:endParaRPr lang="en-US"/>
        </a:p>
      </dgm:t>
    </dgm:pt>
    <dgm:pt modelId="{14DADF72-75BB-4830-8070-5D423A551D49}" type="sibTrans" cxnId="{13128CA0-33C6-4BB3-9B5C-B6B66302BB14}">
      <dgm:prSet/>
      <dgm:spPr/>
      <dgm:t>
        <a:bodyPr/>
        <a:lstStyle/>
        <a:p>
          <a:endParaRPr lang="en-US"/>
        </a:p>
      </dgm:t>
    </dgm:pt>
    <dgm:pt modelId="{8F6EA403-F9DE-4CAD-951E-78AE65A434C5}">
      <dgm:prSet phldrT="[Text]" custT="1"/>
      <dgm:spPr/>
      <dgm:t>
        <a:bodyPr/>
        <a:lstStyle/>
        <a:p>
          <a:r>
            <a:rPr lang="en-US" sz="1400" dirty="0"/>
            <a:t>Japan being smaller market, the marketing budget should be focused on Role-playing, Action, and Miscellaneous games.</a:t>
          </a:r>
        </a:p>
      </dgm:t>
    </dgm:pt>
    <dgm:pt modelId="{9ABDE88C-C4A1-4A70-B552-DD38964B7692}" type="parTrans" cxnId="{55F34312-4E76-43DE-9ED3-85CBC897B931}">
      <dgm:prSet/>
      <dgm:spPr/>
      <dgm:t>
        <a:bodyPr/>
        <a:lstStyle/>
        <a:p>
          <a:endParaRPr lang="en-US"/>
        </a:p>
      </dgm:t>
    </dgm:pt>
    <dgm:pt modelId="{EB7E2ED9-8C15-4CB1-A777-0A96D5813B48}" type="sibTrans" cxnId="{55F34312-4E76-43DE-9ED3-85CBC897B931}">
      <dgm:prSet/>
      <dgm:spPr/>
      <dgm:t>
        <a:bodyPr/>
        <a:lstStyle/>
        <a:p>
          <a:endParaRPr lang="en-US"/>
        </a:p>
      </dgm:t>
    </dgm:pt>
    <dgm:pt modelId="{6BC68796-F1B2-48E3-A8A9-2D22855ED038}">
      <dgm:prSet phldrT="[Text]" custT="1"/>
      <dgm:spPr/>
      <dgm:t>
        <a:bodyPr/>
        <a:lstStyle/>
        <a:p>
          <a:r>
            <a:rPr lang="en-US" sz="1400" dirty="0"/>
            <a:t>In North America and Europe should focus on the top performing genres; Action, Sports, and Shooter games.</a:t>
          </a:r>
        </a:p>
      </dgm:t>
    </dgm:pt>
    <dgm:pt modelId="{170B81D9-5983-4D52-8893-034E2C4FB90E}" type="parTrans" cxnId="{1D38C52D-A30F-42A7-A1E1-292792A3CEAC}">
      <dgm:prSet/>
      <dgm:spPr/>
      <dgm:t>
        <a:bodyPr/>
        <a:lstStyle/>
        <a:p>
          <a:endParaRPr lang="en-US"/>
        </a:p>
      </dgm:t>
    </dgm:pt>
    <dgm:pt modelId="{5E11E796-47DD-40AC-9438-A878D03EF74C}" type="sibTrans" cxnId="{1D38C52D-A30F-42A7-A1E1-292792A3CEAC}">
      <dgm:prSet/>
      <dgm:spPr/>
      <dgm:t>
        <a:bodyPr/>
        <a:lstStyle/>
        <a:p>
          <a:endParaRPr lang="en-US"/>
        </a:p>
      </dgm:t>
    </dgm:pt>
    <dgm:pt modelId="{3CFC9754-D149-4F9C-8B5D-5478F33539E5}" type="pres">
      <dgm:prSet presAssocID="{2790AF55-0DC4-4CB0-9A3D-04D05A1DAF5A}" presName="linear" presStyleCnt="0">
        <dgm:presLayoutVars>
          <dgm:dir/>
          <dgm:animLvl val="lvl"/>
          <dgm:resizeHandles val="exact"/>
        </dgm:presLayoutVars>
      </dgm:prSet>
      <dgm:spPr/>
    </dgm:pt>
    <dgm:pt modelId="{AB0E5330-9968-40CD-B076-0F4857211E61}" type="pres">
      <dgm:prSet presAssocID="{05408EF0-0D7F-4531-A891-0126325D3191}" presName="parentLin" presStyleCnt="0"/>
      <dgm:spPr/>
    </dgm:pt>
    <dgm:pt modelId="{EA5200E1-E5F7-4926-8DC5-05195B263E51}" type="pres">
      <dgm:prSet presAssocID="{05408EF0-0D7F-4531-A891-0126325D3191}" presName="parentLeftMargin" presStyleLbl="node1" presStyleIdx="0" presStyleCnt="3"/>
      <dgm:spPr/>
    </dgm:pt>
    <dgm:pt modelId="{7E07F5D8-C97B-4B35-B40A-30D2FE62D45F}" type="pres">
      <dgm:prSet presAssocID="{05408EF0-0D7F-4531-A891-0126325D31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B6B5CF-49D7-4F05-B8AB-381BFA9D2ACD}" type="pres">
      <dgm:prSet presAssocID="{05408EF0-0D7F-4531-A891-0126325D3191}" presName="negativeSpace" presStyleCnt="0"/>
      <dgm:spPr/>
    </dgm:pt>
    <dgm:pt modelId="{36CC65D8-77C0-4CA9-8BB3-963556AEA1B3}" type="pres">
      <dgm:prSet presAssocID="{05408EF0-0D7F-4531-A891-0126325D3191}" presName="childText" presStyleLbl="conFgAcc1" presStyleIdx="0" presStyleCnt="3">
        <dgm:presLayoutVars>
          <dgm:bulletEnabled val="1"/>
        </dgm:presLayoutVars>
      </dgm:prSet>
      <dgm:spPr/>
    </dgm:pt>
    <dgm:pt modelId="{85790437-1C1F-4021-8F62-C9F49F787ACA}" type="pres">
      <dgm:prSet presAssocID="{41B89EBA-058F-4AF5-9FBE-9D71ABDB5303}" presName="spaceBetweenRectangles" presStyleCnt="0"/>
      <dgm:spPr/>
    </dgm:pt>
    <dgm:pt modelId="{8081B05F-F536-4295-9F64-582B41395951}" type="pres">
      <dgm:prSet presAssocID="{BFEE964E-8ACA-4250-BC4E-D8A97B0D520D}" presName="parentLin" presStyleCnt="0"/>
      <dgm:spPr/>
    </dgm:pt>
    <dgm:pt modelId="{A681A54D-F8F8-4BE3-AD5E-5E0FB79B03C2}" type="pres">
      <dgm:prSet presAssocID="{BFEE964E-8ACA-4250-BC4E-D8A97B0D520D}" presName="parentLeftMargin" presStyleLbl="node1" presStyleIdx="0" presStyleCnt="3"/>
      <dgm:spPr/>
    </dgm:pt>
    <dgm:pt modelId="{0B90F3E0-62A6-4346-B0A0-7891B09E7230}" type="pres">
      <dgm:prSet presAssocID="{BFEE964E-8ACA-4250-BC4E-D8A97B0D52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D4C470-2BB7-46FA-A515-212E40F6BB52}" type="pres">
      <dgm:prSet presAssocID="{BFEE964E-8ACA-4250-BC4E-D8A97B0D520D}" presName="negativeSpace" presStyleCnt="0"/>
      <dgm:spPr/>
    </dgm:pt>
    <dgm:pt modelId="{B58A7E36-12D6-4842-A4F6-024D0DD3FFCF}" type="pres">
      <dgm:prSet presAssocID="{BFEE964E-8ACA-4250-BC4E-D8A97B0D520D}" presName="childText" presStyleLbl="conFgAcc1" presStyleIdx="1" presStyleCnt="3">
        <dgm:presLayoutVars>
          <dgm:bulletEnabled val="1"/>
        </dgm:presLayoutVars>
      </dgm:prSet>
      <dgm:spPr/>
    </dgm:pt>
    <dgm:pt modelId="{6C26769D-4ABD-406C-A674-8BB18C618DC2}" type="pres">
      <dgm:prSet presAssocID="{7D23B8B0-0B6A-4344-908C-0DEAB3931D63}" presName="spaceBetweenRectangles" presStyleCnt="0"/>
      <dgm:spPr/>
    </dgm:pt>
    <dgm:pt modelId="{EE99D982-1780-481B-B4C6-D8EAFE83152D}" type="pres">
      <dgm:prSet presAssocID="{0A68E346-DFF5-4EE4-BFF5-C91142BDD52F}" presName="parentLin" presStyleCnt="0"/>
      <dgm:spPr/>
    </dgm:pt>
    <dgm:pt modelId="{7DA96CC5-0295-4220-BB0C-5EDA91CB6CD9}" type="pres">
      <dgm:prSet presAssocID="{0A68E346-DFF5-4EE4-BFF5-C91142BDD52F}" presName="parentLeftMargin" presStyleLbl="node1" presStyleIdx="1" presStyleCnt="3"/>
      <dgm:spPr/>
    </dgm:pt>
    <dgm:pt modelId="{FC9204A4-FF66-4EEB-B098-BA14F6523A21}" type="pres">
      <dgm:prSet presAssocID="{0A68E346-DFF5-4EE4-BFF5-C91142BDD5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53D7C88-AC23-40C8-B691-7B82FB403A26}" type="pres">
      <dgm:prSet presAssocID="{0A68E346-DFF5-4EE4-BFF5-C91142BDD52F}" presName="negativeSpace" presStyleCnt="0"/>
      <dgm:spPr/>
    </dgm:pt>
    <dgm:pt modelId="{0364ABDD-18CE-4A3F-AF24-2192433E8A61}" type="pres">
      <dgm:prSet presAssocID="{0A68E346-DFF5-4EE4-BFF5-C91142BDD52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5F34312-4E76-43DE-9ED3-85CBC897B931}" srcId="{0A68E346-DFF5-4EE4-BFF5-C91142BDD52F}" destId="{8F6EA403-F9DE-4CAD-951E-78AE65A434C5}" srcOrd="1" destOrd="0" parTransId="{9ABDE88C-C4A1-4A70-B552-DD38964B7692}" sibTransId="{EB7E2ED9-8C15-4CB1-A777-0A96D5813B48}"/>
    <dgm:cxn modelId="{2627A425-AE6A-465F-83F6-22EE3FFF786E}" type="presOf" srcId="{05408EF0-0D7F-4531-A891-0126325D3191}" destId="{7E07F5D8-C97B-4B35-B40A-30D2FE62D45F}" srcOrd="1" destOrd="0" presId="urn:microsoft.com/office/officeart/2005/8/layout/list1"/>
    <dgm:cxn modelId="{EB74552D-5F88-4722-A2C8-7E2BBF1CB9D4}" srcId="{2790AF55-0DC4-4CB0-9A3D-04D05A1DAF5A}" destId="{05408EF0-0D7F-4531-A891-0126325D3191}" srcOrd="0" destOrd="0" parTransId="{9FBD3311-6973-40D6-9687-A6C44C99E9B5}" sibTransId="{41B89EBA-058F-4AF5-9FBE-9D71ABDB5303}"/>
    <dgm:cxn modelId="{1D38C52D-A30F-42A7-A1E1-292792A3CEAC}" srcId="{05408EF0-0D7F-4531-A891-0126325D3191}" destId="{6BC68796-F1B2-48E3-A8A9-2D22855ED038}" srcOrd="1" destOrd="0" parTransId="{170B81D9-5983-4D52-8893-034E2C4FB90E}" sibTransId="{5E11E796-47DD-40AC-9438-A878D03EF74C}"/>
    <dgm:cxn modelId="{610C0166-6F4C-4254-9A81-89E138652C63}" srcId="{2790AF55-0DC4-4CB0-9A3D-04D05A1DAF5A}" destId="{0A68E346-DFF5-4EE4-BFF5-C91142BDD52F}" srcOrd="2" destOrd="0" parTransId="{3C961254-1953-45B0-A079-6347B2968B00}" sibTransId="{D39B3E66-19F1-4295-916D-320036D74DC6}"/>
    <dgm:cxn modelId="{F5780F67-10EF-4CFF-A023-87A8051ACC26}" srcId="{BFEE964E-8ACA-4250-BC4E-D8A97B0D520D}" destId="{96956D5A-7B3A-47F8-BF87-28482A3AD2B2}" srcOrd="0" destOrd="0" parTransId="{D08631B3-BE93-4D5D-BAFD-D1D60A79C447}" sibTransId="{B143D85C-4DD4-4699-903F-1961D8D26F30}"/>
    <dgm:cxn modelId="{590AA568-224D-485C-A741-D07B994ACBD0}" type="presOf" srcId="{2790AF55-0DC4-4CB0-9A3D-04D05A1DAF5A}" destId="{3CFC9754-D149-4F9C-8B5D-5478F33539E5}" srcOrd="0" destOrd="0" presId="urn:microsoft.com/office/officeart/2005/8/layout/list1"/>
    <dgm:cxn modelId="{B1FA1F4A-2CA9-43B4-AADD-B766ADC51624}" type="presOf" srcId="{96956D5A-7B3A-47F8-BF87-28482A3AD2B2}" destId="{B58A7E36-12D6-4842-A4F6-024D0DD3FFCF}" srcOrd="0" destOrd="0" presId="urn:microsoft.com/office/officeart/2005/8/layout/list1"/>
    <dgm:cxn modelId="{9B31368B-AA90-48E7-B859-80960511B0B4}" type="presOf" srcId="{0A68E346-DFF5-4EE4-BFF5-C91142BDD52F}" destId="{7DA96CC5-0295-4220-BB0C-5EDA91CB6CD9}" srcOrd="0" destOrd="0" presId="urn:microsoft.com/office/officeart/2005/8/layout/list1"/>
    <dgm:cxn modelId="{C3E2DF8C-7C0E-4EA3-87D9-64EB628E90AD}" type="presOf" srcId="{05408EF0-0D7F-4531-A891-0126325D3191}" destId="{EA5200E1-E5F7-4926-8DC5-05195B263E51}" srcOrd="0" destOrd="0" presId="urn:microsoft.com/office/officeart/2005/8/layout/list1"/>
    <dgm:cxn modelId="{13128CA0-33C6-4BB3-9B5C-B6B66302BB14}" srcId="{0A68E346-DFF5-4EE4-BFF5-C91142BDD52F}" destId="{1F044169-120E-41B9-9A1B-43A18E37644F}" srcOrd="0" destOrd="0" parTransId="{44CD0BE8-104B-4C19-A667-F51CB2F57E0A}" sibTransId="{14DADF72-75BB-4830-8070-5D423A551D49}"/>
    <dgm:cxn modelId="{A8E773AD-2303-4773-B004-80CF548AA79F}" type="presOf" srcId="{BFEE964E-8ACA-4250-BC4E-D8A97B0D520D}" destId="{A681A54D-F8F8-4BE3-AD5E-5E0FB79B03C2}" srcOrd="0" destOrd="0" presId="urn:microsoft.com/office/officeart/2005/8/layout/list1"/>
    <dgm:cxn modelId="{8A1680C2-3C9D-495B-81E4-3A1B3278BA45}" srcId="{05408EF0-0D7F-4531-A891-0126325D3191}" destId="{7C61E7A9-BECC-47A9-8493-DD3D78F41C33}" srcOrd="0" destOrd="0" parTransId="{DE0EA7C5-285B-4DA1-8FF5-19F5045BDE7C}" sibTransId="{F77FEE1C-63C1-4FC2-B515-06137834BE08}"/>
    <dgm:cxn modelId="{DF63A6CE-B4F8-4D77-856D-88B8E4D65961}" type="presOf" srcId="{1F044169-120E-41B9-9A1B-43A18E37644F}" destId="{0364ABDD-18CE-4A3F-AF24-2192433E8A61}" srcOrd="0" destOrd="0" presId="urn:microsoft.com/office/officeart/2005/8/layout/list1"/>
    <dgm:cxn modelId="{887B59CF-1560-46DA-ADAA-5DC26F40D7F4}" type="presOf" srcId="{8F6EA403-F9DE-4CAD-951E-78AE65A434C5}" destId="{0364ABDD-18CE-4A3F-AF24-2192433E8A61}" srcOrd="0" destOrd="1" presId="urn:microsoft.com/office/officeart/2005/8/layout/list1"/>
    <dgm:cxn modelId="{C6CAFBE0-C433-4699-8F61-72AF7E003766}" type="presOf" srcId="{6BC68796-F1B2-48E3-A8A9-2D22855ED038}" destId="{36CC65D8-77C0-4CA9-8BB3-963556AEA1B3}" srcOrd="0" destOrd="1" presId="urn:microsoft.com/office/officeart/2005/8/layout/list1"/>
    <dgm:cxn modelId="{B29E30E2-1A9C-4271-A603-1D337B930EBF}" type="presOf" srcId="{0A68E346-DFF5-4EE4-BFF5-C91142BDD52F}" destId="{FC9204A4-FF66-4EEB-B098-BA14F6523A21}" srcOrd="1" destOrd="0" presId="urn:microsoft.com/office/officeart/2005/8/layout/list1"/>
    <dgm:cxn modelId="{DB02A0E6-7BA6-4AE0-9D0F-973F6C2E33C9}" type="presOf" srcId="{BFEE964E-8ACA-4250-BC4E-D8A97B0D520D}" destId="{0B90F3E0-62A6-4346-B0A0-7891B09E7230}" srcOrd="1" destOrd="0" presId="urn:microsoft.com/office/officeart/2005/8/layout/list1"/>
    <dgm:cxn modelId="{18CE0DEB-D620-43FC-8392-A0730C52707B}" srcId="{2790AF55-0DC4-4CB0-9A3D-04D05A1DAF5A}" destId="{BFEE964E-8ACA-4250-BC4E-D8A97B0D520D}" srcOrd="1" destOrd="0" parTransId="{223C8465-10E0-4B75-BFA1-6E17A1D56C4E}" sibTransId="{7D23B8B0-0B6A-4344-908C-0DEAB3931D63}"/>
    <dgm:cxn modelId="{3BF0E0EC-B2D6-4DFB-8B87-29A99045A1C5}" type="presOf" srcId="{7C61E7A9-BECC-47A9-8493-DD3D78F41C33}" destId="{36CC65D8-77C0-4CA9-8BB3-963556AEA1B3}" srcOrd="0" destOrd="0" presId="urn:microsoft.com/office/officeart/2005/8/layout/list1"/>
    <dgm:cxn modelId="{6D5BAC83-F073-40A8-BF6F-96C9290216EB}" type="presParOf" srcId="{3CFC9754-D149-4F9C-8B5D-5478F33539E5}" destId="{AB0E5330-9968-40CD-B076-0F4857211E61}" srcOrd="0" destOrd="0" presId="urn:microsoft.com/office/officeart/2005/8/layout/list1"/>
    <dgm:cxn modelId="{39224AD8-15CE-469D-A09F-28A4545E332B}" type="presParOf" srcId="{AB0E5330-9968-40CD-B076-0F4857211E61}" destId="{EA5200E1-E5F7-4926-8DC5-05195B263E51}" srcOrd="0" destOrd="0" presId="urn:microsoft.com/office/officeart/2005/8/layout/list1"/>
    <dgm:cxn modelId="{B7FC53C8-E500-4B7F-BAC9-5BCB9569EE1E}" type="presParOf" srcId="{AB0E5330-9968-40CD-B076-0F4857211E61}" destId="{7E07F5D8-C97B-4B35-B40A-30D2FE62D45F}" srcOrd="1" destOrd="0" presId="urn:microsoft.com/office/officeart/2005/8/layout/list1"/>
    <dgm:cxn modelId="{1FEFD4C5-6740-423C-BDAC-E7B507FF1E9A}" type="presParOf" srcId="{3CFC9754-D149-4F9C-8B5D-5478F33539E5}" destId="{83B6B5CF-49D7-4F05-B8AB-381BFA9D2ACD}" srcOrd="1" destOrd="0" presId="urn:microsoft.com/office/officeart/2005/8/layout/list1"/>
    <dgm:cxn modelId="{9B6D6D62-2724-4AF6-AAD4-880592931A61}" type="presParOf" srcId="{3CFC9754-D149-4F9C-8B5D-5478F33539E5}" destId="{36CC65D8-77C0-4CA9-8BB3-963556AEA1B3}" srcOrd="2" destOrd="0" presId="urn:microsoft.com/office/officeart/2005/8/layout/list1"/>
    <dgm:cxn modelId="{CC5DE1B1-5C3A-43DD-BD82-2427A083F92E}" type="presParOf" srcId="{3CFC9754-D149-4F9C-8B5D-5478F33539E5}" destId="{85790437-1C1F-4021-8F62-C9F49F787ACA}" srcOrd="3" destOrd="0" presId="urn:microsoft.com/office/officeart/2005/8/layout/list1"/>
    <dgm:cxn modelId="{1227006C-6E01-48C6-B7C0-3F2FF78315EF}" type="presParOf" srcId="{3CFC9754-D149-4F9C-8B5D-5478F33539E5}" destId="{8081B05F-F536-4295-9F64-582B41395951}" srcOrd="4" destOrd="0" presId="urn:microsoft.com/office/officeart/2005/8/layout/list1"/>
    <dgm:cxn modelId="{51F2A014-E4DE-4579-8D3B-847676CE1C41}" type="presParOf" srcId="{8081B05F-F536-4295-9F64-582B41395951}" destId="{A681A54D-F8F8-4BE3-AD5E-5E0FB79B03C2}" srcOrd="0" destOrd="0" presId="urn:microsoft.com/office/officeart/2005/8/layout/list1"/>
    <dgm:cxn modelId="{5485B011-1D5F-4F24-B30C-8A2E0EAAF98D}" type="presParOf" srcId="{8081B05F-F536-4295-9F64-582B41395951}" destId="{0B90F3E0-62A6-4346-B0A0-7891B09E7230}" srcOrd="1" destOrd="0" presId="urn:microsoft.com/office/officeart/2005/8/layout/list1"/>
    <dgm:cxn modelId="{9B859C36-284D-4ABD-96B2-5FA6B11FE270}" type="presParOf" srcId="{3CFC9754-D149-4F9C-8B5D-5478F33539E5}" destId="{53D4C470-2BB7-46FA-A515-212E40F6BB52}" srcOrd="5" destOrd="0" presId="urn:microsoft.com/office/officeart/2005/8/layout/list1"/>
    <dgm:cxn modelId="{12A8800C-2196-49C9-92E7-24816C546E32}" type="presParOf" srcId="{3CFC9754-D149-4F9C-8B5D-5478F33539E5}" destId="{B58A7E36-12D6-4842-A4F6-024D0DD3FFCF}" srcOrd="6" destOrd="0" presId="urn:microsoft.com/office/officeart/2005/8/layout/list1"/>
    <dgm:cxn modelId="{6027D514-54B5-4D97-91BD-AC88CD00AEA1}" type="presParOf" srcId="{3CFC9754-D149-4F9C-8B5D-5478F33539E5}" destId="{6C26769D-4ABD-406C-A674-8BB18C618DC2}" srcOrd="7" destOrd="0" presId="urn:microsoft.com/office/officeart/2005/8/layout/list1"/>
    <dgm:cxn modelId="{7B168AAD-D2CC-41A8-840E-2E3CD14F2EF4}" type="presParOf" srcId="{3CFC9754-D149-4F9C-8B5D-5478F33539E5}" destId="{EE99D982-1780-481B-B4C6-D8EAFE83152D}" srcOrd="8" destOrd="0" presId="urn:microsoft.com/office/officeart/2005/8/layout/list1"/>
    <dgm:cxn modelId="{8A61C95D-513C-4952-821D-E669C67C091F}" type="presParOf" srcId="{EE99D982-1780-481B-B4C6-D8EAFE83152D}" destId="{7DA96CC5-0295-4220-BB0C-5EDA91CB6CD9}" srcOrd="0" destOrd="0" presId="urn:microsoft.com/office/officeart/2005/8/layout/list1"/>
    <dgm:cxn modelId="{DD878A73-5EE5-47B9-9102-B3FEDB503A4B}" type="presParOf" srcId="{EE99D982-1780-481B-B4C6-D8EAFE83152D}" destId="{FC9204A4-FF66-4EEB-B098-BA14F6523A21}" srcOrd="1" destOrd="0" presId="urn:microsoft.com/office/officeart/2005/8/layout/list1"/>
    <dgm:cxn modelId="{C6E92360-FEDF-4654-99E8-C8EDDFFDA86A}" type="presParOf" srcId="{3CFC9754-D149-4F9C-8B5D-5478F33539E5}" destId="{453D7C88-AC23-40C8-B691-7B82FB403A26}" srcOrd="9" destOrd="0" presId="urn:microsoft.com/office/officeart/2005/8/layout/list1"/>
    <dgm:cxn modelId="{51AB7F64-1B6E-4207-930D-8C7029F20ED2}" type="presParOf" srcId="{3CFC9754-D149-4F9C-8B5D-5478F33539E5}" destId="{0364ABDD-18CE-4A3F-AF24-2192433E8A6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C65D8-77C0-4CA9-8BB3-963556AEA1B3}">
      <dsp:nvSpPr>
        <dsp:cNvPr id="0" name=""/>
        <dsp:cNvSpPr/>
      </dsp:nvSpPr>
      <dsp:spPr>
        <a:xfrm>
          <a:off x="0" y="301328"/>
          <a:ext cx="10515600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GameCo</a:t>
          </a:r>
          <a:r>
            <a:rPr lang="en-US" sz="1400" kern="1200" dirty="0"/>
            <a:t> should maintain the support for the North America market as despite decline it is still one of the biggest market.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 North America and Europe should focus on the top performing genres; Action, Sports, and Shooter games.</a:t>
          </a:r>
        </a:p>
      </dsp:txBody>
      <dsp:txXfrm>
        <a:off x="0" y="301328"/>
        <a:ext cx="10515600" cy="1105650"/>
      </dsp:txXfrm>
    </dsp:sp>
    <dsp:sp modelId="{7E07F5D8-C97B-4B35-B40A-30D2FE62D45F}">
      <dsp:nvSpPr>
        <dsp:cNvPr id="0" name=""/>
        <dsp:cNvSpPr/>
      </dsp:nvSpPr>
      <dsp:spPr>
        <a:xfrm>
          <a:off x="525780" y="35648"/>
          <a:ext cx="73609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Budget Allocation  </a:t>
          </a:r>
          <a:endParaRPr lang="en-US" sz="1800" kern="1200" dirty="0"/>
        </a:p>
      </dsp:txBody>
      <dsp:txXfrm>
        <a:off x="551719" y="61587"/>
        <a:ext cx="7309042" cy="479482"/>
      </dsp:txXfrm>
    </dsp:sp>
    <dsp:sp modelId="{B58A7E36-12D6-4842-A4F6-024D0DD3FFCF}">
      <dsp:nvSpPr>
        <dsp:cNvPr id="0" name=""/>
        <dsp:cNvSpPr/>
      </dsp:nvSpPr>
      <dsp:spPr>
        <a:xfrm>
          <a:off x="0" y="1769859"/>
          <a:ext cx="10515600" cy="878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As Europe has shown steady increase in market share surpassing NA in 2016,focus must be given to increase the market share by tailoring marketing initiatives for local needs.</a:t>
          </a:r>
        </a:p>
      </dsp:txBody>
      <dsp:txXfrm>
        <a:off x="0" y="1769859"/>
        <a:ext cx="10515600" cy="878850"/>
      </dsp:txXfrm>
    </dsp:sp>
    <dsp:sp modelId="{0B90F3E0-62A6-4346-B0A0-7891B09E7230}">
      <dsp:nvSpPr>
        <dsp:cNvPr id="0" name=""/>
        <dsp:cNvSpPr/>
      </dsp:nvSpPr>
      <dsp:spPr>
        <a:xfrm>
          <a:off x="525780" y="1504178"/>
          <a:ext cx="73609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European Focus</a:t>
          </a:r>
          <a:endParaRPr lang="en-US" sz="1800" kern="1200" dirty="0"/>
        </a:p>
      </dsp:txBody>
      <dsp:txXfrm>
        <a:off x="551719" y="1530117"/>
        <a:ext cx="7309042" cy="479482"/>
      </dsp:txXfrm>
    </dsp:sp>
    <dsp:sp modelId="{0364ABDD-18CE-4A3F-AF24-2192433E8A61}">
      <dsp:nvSpPr>
        <dsp:cNvPr id="0" name=""/>
        <dsp:cNvSpPr/>
      </dsp:nvSpPr>
      <dsp:spPr>
        <a:xfrm>
          <a:off x="0" y="3011589"/>
          <a:ext cx="105156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Optimize the marketing budget by efficient spending in  North American and reallocating funds to high-growth opportunities in Europe.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Japan being smaller market, the marketing budget should be focused on Role-playing, Action, and Miscellaneous games.</a:t>
          </a:r>
        </a:p>
      </dsp:txBody>
      <dsp:txXfrm>
        <a:off x="0" y="3011589"/>
        <a:ext cx="10515600" cy="1304100"/>
      </dsp:txXfrm>
    </dsp:sp>
    <dsp:sp modelId="{FC9204A4-FF66-4EEB-B098-BA14F6523A21}">
      <dsp:nvSpPr>
        <dsp:cNvPr id="0" name=""/>
        <dsp:cNvSpPr/>
      </dsp:nvSpPr>
      <dsp:spPr>
        <a:xfrm>
          <a:off x="525780" y="2745909"/>
          <a:ext cx="73609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Optimizing Budget</a:t>
          </a:r>
          <a:endParaRPr lang="en-US" sz="1800" kern="1200" dirty="0"/>
        </a:p>
      </dsp:txBody>
      <dsp:txXfrm>
        <a:off x="551719" y="2771848"/>
        <a:ext cx="73090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7967D-340B-4558-BF30-AC34A04A2C4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7A98C-ABF6-495B-8969-58C7A06C7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5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7A98C-ABF6-495B-8969-58C7A06C76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7A98C-ABF6-495B-8969-58C7A06C76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39E0-03D0-8E33-F205-038D21DFA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02B68-A2B3-91D5-A509-FFC65B3D9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E929A-69C4-7308-B92D-1204C425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0BE7-FF41-428A-800D-81D5FFD4CCF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9F2E5-3D78-3913-33A5-1AF1E453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E80FF-203C-EE4B-4676-EF4184C2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5274-EF43-4593-ADA1-D3EDF97F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5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00BF-7FC8-36CA-CC3E-B5B335D5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C3009-DCA7-A9EB-1A1B-A5D032846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DF3-3906-AC38-A9A5-49F3DF99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0BE7-FF41-428A-800D-81D5FFD4CCF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CFA9D-C0E6-9718-B1FC-1B33D558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40BA1-034E-8A31-C812-A3DE1C9F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5274-EF43-4593-ADA1-D3EDF97F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4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0B776-AB22-1678-E68A-FEAE3972D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C32A8-745A-55D9-F037-2AB492F42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D055-2AB7-65C8-4724-6653F2E6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0BE7-FF41-428A-800D-81D5FFD4CCF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34C3C-C499-1FE7-C5A3-1BACD2ED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2E281-DA25-B47F-9BC5-AFC1F446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5274-EF43-4593-ADA1-D3EDF97F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F848-DB92-A2F9-A2E9-75EFD5F0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AD13-FA95-5FBB-C573-80443D2D9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22BE-9747-5183-9F64-4ABCA116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0BE7-FF41-428A-800D-81D5FFD4CCF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59AC-75D5-DC59-9FC6-755C8DDD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73645-7883-4B49-3D97-FC5B5497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5274-EF43-4593-ADA1-D3EDF97F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4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0971-64EA-C4EF-6D1D-09E5BFB5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36650-6E5A-AAAC-6784-3B115E84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10CF3-1E23-80EC-15B8-54177EEB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0BE7-FF41-428A-800D-81D5FFD4CCF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7E152-109B-5CCE-5D9D-4E27FCBC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4B596-C615-5850-B326-E99A4CBD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5274-EF43-4593-ADA1-D3EDF97F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1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63E0-F1D7-5013-B3FD-68FCCC16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11D6D-789A-C2C7-831F-E436E5494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21834-32C7-D57F-3CDB-EC5CCF1CA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08B7-9E93-C840-863A-0F52069C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0BE7-FF41-428A-800D-81D5FFD4CCF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0D737-716F-3560-521E-97CC7A98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DE225-C9C1-E01E-50B1-67F68F41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5274-EF43-4593-ADA1-D3EDF97F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3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E233-9DDE-70A4-2151-2A122387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B6F7C-DF23-685C-E526-E4F45009F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4AA66-1A3B-DF1C-DD4A-453F121E4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F41B0-7C0F-6CA9-E2AB-4783887AA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855D9-39B6-4E5A-2842-95F75D073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97F3C-568D-06EF-EB42-658FCA2D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0BE7-FF41-428A-800D-81D5FFD4CCF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BB258-45D2-0255-6363-3CCAED34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21BD9-049A-20D3-52BC-ED4EB35F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5274-EF43-4593-ADA1-D3EDF97F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5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CA15-DC45-5131-C050-F21295C4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2A73A-CC2D-4096-6996-BC99D969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0BE7-FF41-428A-800D-81D5FFD4CCF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9F69B-D91F-FE43-3335-B494B463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AC6D3-7C30-6167-AB81-E891C6A8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5274-EF43-4593-ADA1-D3EDF97F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6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EA8CA-4E28-2D22-8332-E72783EB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0BE7-FF41-428A-800D-81D5FFD4CCF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2A1703-302B-70DD-AE2C-068E441A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ECDCF-8640-6995-99B2-DF7CAD64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5274-EF43-4593-ADA1-D3EDF97F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5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6829-75DF-8D71-37BC-A7D9C3B0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CB5F-6AD6-D316-A1DA-550776C3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7C671-3DEC-A262-15FF-AF5C093E9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BEDDC-5138-9C02-38AF-B39B3F92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0BE7-FF41-428A-800D-81D5FFD4CCF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75822-6A1B-9A52-0197-7C9FF86A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7C691-BD28-83C4-54AA-64C6E282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5274-EF43-4593-ADA1-D3EDF97F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937D-E13A-1786-4DAC-6386D03B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DBDAC-2326-1A24-99C5-94D236B02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869FB-7BA8-065F-B365-E0A1BF0A5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ECC06-0799-D7E3-F68C-0B70D537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0BE7-FF41-428A-800D-81D5FFD4CCF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6792C-676D-9D76-2298-34C45067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08522-F11A-FF50-A3D9-5BF1FA29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5274-EF43-4593-ADA1-D3EDF97F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3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FB97C-B676-9DDF-B533-C28D1B48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B6E1D-46B2-3C62-B699-B511EB3E8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2417E-5C56-97B7-4067-39151D0B3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50BE7-FF41-428A-800D-81D5FFD4CCF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1E28A-217D-D492-3128-EFE039E31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BAA47-E74D-80E8-8810-E5A87EE89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75274-EF43-4593-ADA1-D3EDF97FD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9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AAA4D-F4A0-CDE5-277F-21348B1C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05BF7-2D29-EF2F-0406-0EA7D145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/>
              <a:t>Current Understanding:</a:t>
            </a:r>
          </a:p>
          <a:p>
            <a:pPr marL="0" indent="0">
              <a:buNone/>
            </a:pPr>
            <a:r>
              <a:rPr lang="en-US" sz="2000"/>
              <a:t>GameCo’s current understanding is that sales for the various geographic regions have stayed the same over time.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Scope : </a:t>
            </a:r>
          </a:p>
          <a:p>
            <a:pPr marL="0" indent="0">
              <a:buNone/>
            </a:pPr>
            <a:r>
              <a:rPr lang="en-US" sz="2000"/>
              <a:t>Market Analyses of the 3 regions (North America, Europe and Japan) for the period 2006-2016.</a:t>
            </a:r>
          </a:p>
          <a:p>
            <a:pPr marL="0" indent="0">
              <a:buNone/>
            </a:pPr>
            <a:r>
              <a:rPr lang="en-US" sz="2000"/>
              <a:t>Revise GameCo’s understanding and make recommendations.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4762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F954-6688-BD15-4E22-AAEB0952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n-US" dirty="0"/>
              <a:t>Global Sales trend: 1983-2016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2F8415-854D-4E98-8232-33459C884EF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0158698"/>
              </p:ext>
            </p:extLst>
          </p:nvPr>
        </p:nvGraphicFramePr>
        <p:xfrm>
          <a:off x="838199" y="1825625"/>
          <a:ext cx="662662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6E68-E683-798E-D98E-E22F29900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72646" y="1825625"/>
            <a:ext cx="3681153" cy="4351338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North America is the foremost with highest sales from 1983-2015 </a:t>
            </a:r>
          </a:p>
          <a:p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European market (EU) steadily on the rise. </a:t>
            </a:r>
          </a:p>
          <a:p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Japan Market (JP), is behind North America and Europe due to smaller market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2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8AB3-90D3-2583-F03D-2885BD94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r>
              <a:rPr lang="en-US" dirty="0"/>
              <a:t>Top Genres for the 3 regions for 2006-2016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4C9112-46E4-6922-9BC1-1F6F40D9FE7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05155983"/>
              </p:ext>
            </p:extLst>
          </p:nvPr>
        </p:nvGraphicFramePr>
        <p:xfrm>
          <a:off x="196733" y="1236724"/>
          <a:ext cx="3904750" cy="417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1397742-2B14-E813-94E0-3E30801882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04621178"/>
              </p:ext>
            </p:extLst>
          </p:nvPr>
        </p:nvGraphicFramePr>
        <p:xfrm>
          <a:off x="3666023" y="1545117"/>
          <a:ext cx="4270614" cy="397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F75C970-D963-696C-2497-1401B5EC17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746633"/>
              </p:ext>
            </p:extLst>
          </p:nvPr>
        </p:nvGraphicFramePr>
        <p:xfrm>
          <a:off x="8026949" y="1568317"/>
          <a:ext cx="3968318" cy="4052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1809DB-4D03-7490-498F-CFF97292252E}"/>
              </a:ext>
            </a:extLst>
          </p:cNvPr>
          <p:cNvSpPr txBox="1"/>
          <p:nvPr/>
        </p:nvSpPr>
        <p:spPr>
          <a:xfrm>
            <a:off x="769733" y="5365205"/>
            <a:ext cx="1047565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America and Europe have the top 3 genres as Action, Sports and Shooter.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Japan has top 3 as Role Playing, Action and Misc.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3 have Action as one of the top 3 genres</a:t>
            </a:r>
          </a:p>
        </p:txBody>
      </p:sp>
    </p:spTree>
    <p:extLst>
      <p:ext uri="{BB962C8B-B14F-4D97-AF65-F5344CB8AC3E}">
        <p14:creationId xmlns:p14="http://schemas.microsoft.com/office/powerpoint/2010/main" val="398100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5AD2B3-F9F4-E1E0-4A25-84DF4248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Top Publishers in the 3 regions from 2006-2016</a:t>
            </a:r>
          </a:p>
        </p:txBody>
      </p:sp>
      <p:pic>
        <p:nvPicPr>
          <p:cNvPr id="6" name="Content Placeholder 5" descr="A graph of sales&#10;&#10;Description automatically generated">
            <a:extLst>
              <a:ext uri="{FF2B5EF4-FFF2-40B4-BE49-F238E27FC236}">
                <a16:creationId xmlns:a16="http://schemas.microsoft.com/office/drawing/2014/main" id="{20792C72-3023-434C-801C-A8E4AC8217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786" b="-2"/>
          <a:stretch/>
        </p:blipFill>
        <p:spPr>
          <a:xfrm>
            <a:off x="1387777" y="2200459"/>
            <a:ext cx="2890925" cy="21330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Content Placeholder 9" descr="A graph of sales&#10;&#10;Description automatically generated">
            <a:extLst>
              <a:ext uri="{FF2B5EF4-FFF2-40B4-BE49-F238E27FC236}">
                <a16:creationId xmlns:a16="http://schemas.microsoft.com/office/drawing/2014/main" id="{E35E3F1D-54FF-F8A4-7669-9A2E66094F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 r="4571" b="-5"/>
          <a:stretch/>
        </p:blipFill>
        <p:spPr>
          <a:xfrm>
            <a:off x="4699074" y="2200459"/>
            <a:ext cx="2807447" cy="21330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 descr="A graph of sales&#10;&#10;Description automatically generated">
            <a:extLst>
              <a:ext uri="{FF2B5EF4-FFF2-40B4-BE49-F238E27FC236}">
                <a16:creationId xmlns:a16="http://schemas.microsoft.com/office/drawing/2014/main" id="{28C0B7E0-11BF-6173-2051-C6412D4076E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8226" b="-2"/>
          <a:stretch/>
        </p:blipFill>
        <p:spPr>
          <a:xfrm>
            <a:off x="7913295" y="2200459"/>
            <a:ext cx="2816548" cy="21330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83A981C-B05E-27E7-0236-C25FBF4603F2}"/>
              </a:ext>
            </a:extLst>
          </p:cNvPr>
          <p:cNvSpPr txBox="1">
            <a:spLocks/>
          </p:cNvSpPr>
          <p:nvPr/>
        </p:nvSpPr>
        <p:spPr>
          <a:xfrm>
            <a:off x="1371601" y="4786744"/>
            <a:ext cx="9448800" cy="14426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North America and Europe have the top3 publishers common as Nintendo, Electronic Arts and Activision.</a:t>
            </a:r>
          </a:p>
          <a:p>
            <a:pPr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Japan has only Nintendo in the top 5 with the rest being Namco Bandai and Konami Digital</a:t>
            </a:r>
          </a:p>
        </p:txBody>
      </p:sp>
    </p:spTree>
    <p:extLst>
      <p:ext uri="{BB962C8B-B14F-4D97-AF65-F5344CB8AC3E}">
        <p14:creationId xmlns:p14="http://schemas.microsoft.com/office/powerpoint/2010/main" val="126458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51F39B-171C-085F-13C6-C583F97B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Top 5 Platforms in regions for 2006-2016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A04879-016A-1162-9890-FC2DF64D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51" y="2200459"/>
            <a:ext cx="3510951" cy="31510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8A8BDD-1C9B-E72E-37F1-9E34E5F9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098" y="2200458"/>
            <a:ext cx="3720758" cy="31510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055213-EA41-47B1-51D1-B62C0A0F0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226" y="2200458"/>
            <a:ext cx="3467720" cy="31510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F9C192D-C836-BA86-3602-499F0B06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5607170"/>
            <a:ext cx="9448800" cy="622205"/>
          </a:xfrm>
        </p:spPr>
        <p:txBody>
          <a:bodyPr>
            <a:normAutofit/>
          </a:bodyPr>
          <a:lstStyle/>
          <a:p>
            <a:r>
              <a:rPr lang="en-US" sz="2000" dirty="0"/>
              <a:t>The top platforms in the region are X360, DS, PS2 and Wii.</a:t>
            </a:r>
          </a:p>
        </p:txBody>
      </p:sp>
    </p:spTree>
    <p:extLst>
      <p:ext uri="{BB962C8B-B14F-4D97-AF65-F5344CB8AC3E}">
        <p14:creationId xmlns:p14="http://schemas.microsoft.com/office/powerpoint/2010/main" val="61707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C03F5-F409-4BD7-25D5-08731205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Revised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36DC5-D208-5040-FC43-50E2AB54F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652" y="1697096"/>
            <a:ext cx="9724031" cy="28749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Aptos" panose="020B0004020202020204" pitchFamily="34" charset="0"/>
                <a:cs typeface="Times New Roman" panose="02020603050405020304" pitchFamily="18" charset="0"/>
              </a:rPr>
              <a:t>Key points noted:</a:t>
            </a:r>
          </a:p>
          <a:p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While North American market has the highest sales, despite a declining trend in the last decade.</a:t>
            </a:r>
          </a:p>
          <a:p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European market shows  steady sales growth with 10% to 37%.</a:t>
            </a:r>
          </a:p>
          <a:p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Japan Market, showing a slight positive upward trend since 2016 with 37% market share . </a:t>
            </a:r>
          </a:p>
          <a:p>
            <a:r>
              <a:rPr lang="en-US" sz="1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North America and Europe have a  few things common like </a:t>
            </a:r>
          </a:p>
          <a:p>
            <a:r>
              <a:rPr lang="en-US" sz="1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genre Action, Shooter, Sports games</a:t>
            </a:r>
          </a:p>
          <a:p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pu</a:t>
            </a:r>
            <a:r>
              <a:rPr lang="en-US" sz="1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blishers : Nintendo, Electronic Arts, Activision</a:t>
            </a:r>
          </a:p>
          <a:p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Popular platforms as X360,PS, DS</a:t>
            </a:r>
          </a:p>
          <a:p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Japan has top genre as Role playing and Nintendo, N as the top publisher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2DF64-3500-A6F5-5FE9-D20CA28EC97B}"/>
              </a:ext>
            </a:extLst>
          </p:cNvPr>
          <p:cNvSpPr txBox="1"/>
          <p:nvPr/>
        </p:nvSpPr>
        <p:spPr>
          <a:xfrm>
            <a:off x="931652" y="4773273"/>
            <a:ext cx="106708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ptos" panose="020B0004020202020204" pitchFamily="34" charset="0"/>
                <a:cs typeface="Times New Roman" panose="02020603050405020304" pitchFamily="18" charset="0"/>
              </a:rPr>
              <a:t>Recommended understanding</a:t>
            </a:r>
          </a:p>
          <a:p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Based on the above data the sales in the 3 geographic areas have changed and North America and Europe must be considered as having equal potential with Japan having growth potential.</a:t>
            </a:r>
          </a:p>
        </p:txBody>
      </p:sp>
    </p:spTree>
    <p:extLst>
      <p:ext uri="{BB962C8B-B14F-4D97-AF65-F5344CB8AC3E}">
        <p14:creationId xmlns:p14="http://schemas.microsoft.com/office/powerpoint/2010/main" val="314455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6DC5-7041-2359-EC4E-6D98A075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045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1FDCD2-7A5A-8957-C715-7035C4FC1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378836"/>
              </p:ext>
            </p:extLst>
          </p:nvPr>
        </p:nvGraphicFramePr>
        <p:xfrm>
          <a:off x="743102" y="153301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53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503</Words>
  <Application>Microsoft Office PowerPoint</Application>
  <PresentationFormat>Widescreen</PresentationFormat>
  <Paragraphs>50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Overview</vt:lpstr>
      <vt:lpstr>Global Sales trend: 1983-2016</vt:lpstr>
      <vt:lpstr>Top Genres for the 3 regions for 2006-2016</vt:lpstr>
      <vt:lpstr>Top Publishers in the 3 regions from 2006-2016</vt:lpstr>
      <vt:lpstr>Top 5 Platforms in regions for 2006-2016</vt:lpstr>
      <vt:lpstr>Revised Understanding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Kedar Shrotriya</dc:creator>
  <cp:lastModifiedBy>Kedar Shrotriya</cp:lastModifiedBy>
  <cp:revision>1</cp:revision>
  <dcterms:created xsi:type="dcterms:W3CDTF">2024-10-04T17:21:33Z</dcterms:created>
  <dcterms:modified xsi:type="dcterms:W3CDTF">2024-10-09T03:24:10Z</dcterms:modified>
</cp:coreProperties>
</file>