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5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79581D-4BE5-4AC4-9142-29C7CFEB64BF}"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369934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9581D-4BE5-4AC4-9142-29C7CFEB64BF}"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1043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9581D-4BE5-4AC4-9142-29C7CFEB64BF}"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1593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9581D-4BE5-4AC4-9142-29C7CFEB64BF}"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315897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9581D-4BE5-4AC4-9142-29C7CFEB64BF}"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235195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79581D-4BE5-4AC4-9142-29C7CFEB64BF}"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11584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79581D-4BE5-4AC4-9142-29C7CFEB64BF}"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303065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79581D-4BE5-4AC4-9142-29C7CFEB64BF}"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14720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9581D-4BE5-4AC4-9142-29C7CFEB64BF}"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2696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9581D-4BE5-4AC4-9142-29C7CFEB64BF}"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88151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9581D-4BE5-4AC4-9142-29C7CFEB64BF}"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41E94-9477-400E-9D4C-A67DB1DCFB4B}" type="slidenum">
              <a:rPr lang="en-US" smtClean="0"/>
              <a:t>‹#›</a:t>
            </a:fld>
            <a:endParaRPr lang="en-US"/>
          </a:p>
        </p:txBody>
      </p:sp>
    </p:spTree>
    <p:extLst>
      <p:ext uri="{BB962C8B-B14F-4D97-AF65-F5344CB8AC3E}">
        <p14:creationId xmlns:p14="http://schemas.microsoft.com/office/powerpoint/2010/main" val="82314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9581D-4BE5-4AC4-9142-29C7CFEB64BF}" type="datetimeFigureOut">
              <a:rPr lang="en-US" smtClean="0"/>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41E94-9477-400E-9D4C-A67DB1DCFB4B}" type="slidenum">
              <a:rPr lang="en-US" smtClean="0"/>
              <a:t>‹#›</a:t>
            </a:fld>
            <a:endParaRPr lang="en-US"/>
          </a:p>
        </p:txBody>
      </p:sp>
    </p:spTree>
    <p:extLst>
      <p:ext uri="{BB962C8B-B14F-4D97-AF65-F5344CB8AC3E}">
        <p14:creationId xmlns:p14="http://schemas.microsoft.com/office/powerpoint/2010/main" val="4602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jectcubicle.com/expected-monetary-value-emv-calculation/" TargetMode="External"/><Relationship Id="rId2" Type="http://schemas.openxmlformats.org/officeDocument/2006/relationships/hyperlink" Target="https://www.projectcubicle.com/cost-benefit-analysis-examp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Feasibility Study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5955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Types of Feasibility Study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Legal Feasibility</a:t>
            </a:r>
          </a:p>
          <a:p>
            <a:pPr marL="514350" indent="-514350">
              <a:buFont typeface="+mj-lt"/>
              <a:buAutoNum type="arabicPeriod"/>
            </a:pPr>
            <a:r>
              <a:rPr lang="en-US" dirty="0" smtClean="0"/>
              <a:t>Economic </a:t>
            </a:r>
            <a:r>
              <a:rPr lang="en-US" dirty="0" smtClean="0"/>
              <a:t>Feasibility</a:t>
            </a:r>
          </a:p>
          <a:p>
            <a:pPr marL="514350" indent="-514350">
              <a:buFont typeface="+mj-lt"/>
              <a:buAutoNum type="arabicPeriod"/>
            </a:pPr>
            <a:r>
              <a:rPr lang="en-US" dirty="0" smtClean="0"/>
              <a:t>Technical </a:t>
            </a:r>
            <a:r>
              <a:rPr lang="en-US" dirty="0" smtClean="0"/>
              <a:t>Feasibility</a:t>
            </a:r>
          </a:p>
          <a:p>
            <a:pPr marL="514350" indent="-514350">
              <a:buFont typeface="+mj-lt"/>
              <a:buAutoNum type="arabicPeriod"/>
            </a:pPr>
            <a:r>
              <a:rPr lang="en-US" dirty="0" smtClean="0"/>
              <a:t>Operational </a:t>
            </a:r>
            <a:r>
              <a:rPr lang="en-US" dirty="0" smtClean="0"/>
              <a:t>Feasibility</a:t>
            </a:r>
          </a:p>
          <a:p>
            <a:pPr marL="514350" indent="-514350">
              <a:buFont typeface="+mj-lt"/>
              <a:buAutoNum type="arabicPeriod"/>
            </a:pPr>
            <a:r>
              <a:rPr lang="en-US" dirty="0" smtClean="0"/>
              <a:t>Scheduling </a:t>
            </a:r>
            <a:r>
              <a:rPr lang="en-US" dirty="0" smtClean="0"/>
              <a:t>Feasibility</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0913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benefits of conducting a feasibility study?</a:t>
            </a:r>
            <a:endParaRPr lang="en-US" dirty="0"/>
          </a:p>
        </p:txBody>
      </p:sp>
      <p:sp>
        <p:nvSpPr>
          <p:cNvPr id="3" name="Content Placeholder 2"/>
          <p:cNvSpPr>
            <a:spLocks noGrp="1"/>
          </p:cNvSpPr>
          <p:nvPr>
            <p:ph idx="1"/>
          </p:nvPr>
        </p:nvSpPr>
        <p:spPr/>
        <p:txBody>
          <a:bodyPr/>
          <a:lstStyle/>
          <a:p>
            <a:pPr algn="just"/>
            <a:r>
              <a:rPr lang="en-US" dirty="0" smtClean="0"/>
              <a:t>A</a:t>
            </a:r>
            <a:r>
              <a:rPr lang="en-US" dirty="0"/>
              <a:t> </a:t>
            </a:r>
            <a:r>
              <a:rPr lang="en-US" b="1" dirty="0"/>
              <a:t>feasibility study</a:t>
            </a:r>
            <a:r>
              <a:rPr lang="en-US" dirty="0"/>
              <a:t> is conducted to understand if the practicality of a proposed project or system is feasible or not. Therefore, creating a feasibility study report is key to understand the project’s potential for success. </a:t>
            </a:r>
          </a:p>
        </p:txBody>
      </p:sp>
    </p:spTree>
    <p:extLst>
      <p:ext uri="{BB962C8B-B14F-4D97-AF65-F5344CB8AC3E}">
        <p14:creationId xmlns:p14="http://schemas.microsoft.com/office/powerpoint/2010/main" val="98198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Legal Feasibility</a:t>
            </a:r>
            <a:endParaRPr lang="en-US" dirty="0"/>
          </a:p>
        </p:txBody>
      </p:sp>
      <p:sp>
        <p:nvSpPr>
          <p:cNvPr id="3" name="Content Placeholder 2"/>
          <p:cNvSpPr>
            <a:spLocks noGrp="1"/>
          </p:cNvSpPr>
          <p:nvPr>
            <p:ph idx="1"/>
          </p:nvPr>
        </p:nvSpPr>
        <p:spPr/>
        <p:txBody>
          <a:bodyPr/>
          <a:lstStyle/>
          <a:p>
            <a:pPr algn="just"/>
            <a:r>
              <a:rPr lang="en-US" dirty="0" smtClean="0"/>
              <a:t>Legal </a:t>
            </a:r>
            <a:r>
              <a:rPr lang="en-US" dirty="0"/>
              <a:t>feasibility is an analysis performed to understand if the proposed plan conforms the legal and ethical requirements. These requirements may involve zoning laws, data protection acts, or social media laws, etc.</a:t>
            </a:r>
          </a:p>
          <a:p>
            <a:endParaRPr lang="en-US" dirty="0"/>
          </a:p>
        </p:txBody>
      </p:sp>
    </p:spTree>
    <p:extLst>
      <p:ext uri="{BB962C8B-B14F-4D97-AF65-F5344CB8AC3E}">
        <p14:creationId xmlns:p14="http://schemas.microsoft.com/office/powerpoint/2010/main" val="81581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Economic Feasibility</a:t>
            </a:r>
            <a:endParaRPr lang="en-US" dirty="0"/>
          </a:p>
        </p:txBody>
      </p:sp>
      <p:sp>
        <p:nvSpPr>
          <p:cNvPr id="3" name="Content Placeholder 2"/>
          <p:cNvSpPr>
            <a:spLocks noGrp="1"/>
          </p:cNvSpPr>
          <p:nvPr>
            <p:ph idx="1"/>
          </p:nvPr>
        </p:nvSpPr>
        <p:spPr/>
        <p:txBody>
          <a:bodyPr/>
          <a:lstStyle/>
          <a:p>
            <a:pPr algn="just"/>
            <a:r>
              <a:rPr lang="en-US" dirty="0" smtClean="0"/>
              <a:t>An </a:t>
            </a:r>
            <a:r>
              <a:rPr lang="en-US" dirty="0"/>
              <a:t>economic feasibility study involves a </a:t>
            </a:r>
            <a:r>
              <a:rPr lang="en-US" dirty="0">
                <a:hlinkClick r:id="rId2"/>
              </a:rPr>
              <a:t>cost benefits analysis</a:t>
            </a:r>
            <a:r>
              <a:rPr lang="en-US" dirty="0"/>
              <a:t> to identify how well, or how poorly, a project will be concluded. You calculate the </a:t>
            </a:r>
            <a:r>
              <a:rPr lang="en-US" dirty="0">
                <a:hlinkClick r:id="rId3"/>
              </a:rPr>
              <a:t>expected monetary value</a:t>
            </a:r>
            <a:r>
              <a:rPr lang="en-US" dirty="0"/>
              <a:t> of each cost and benefit separately do decide if the project is economically feasible or not.</a:t>
            </a:r>
          </a:p>
          <a:p>
            <a:endParaRPr lang="en-US" dirty="0"/>
          </a:p>
        </p:txBody>
      </p:sp>
    </p:spTree>
    <p:extLst>
      <p:ext uri="{BB962C8B-B14F-4D97-AF65-F5344CB8AC3E}">
        <p14:creationId xmlns:p14="http://schemas.microsoft.com/office/powerpoint/2010/main" val="141818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Technical Feasibility</a:t>
            </a:r>
            <a:endParaRPr lang="en-US" dirty="0"/>
          </a:p>
        </p:txBody>
      </p:sp>
      <p:sp>
        <p:nvSpPr>
          <p:cNvPr id="3" name="Content Placeholder 2"/>
          <p:cNvSpPr>
            <a:spLocks noGrp="1"/>
          </p:cNvSpPr>
          <p:nvPr>
            <p:ph idx="1"/>
          </p:nvPr>
        </p:nvSpPr>
        <p:spPr/>
        <p:txBody>
          <a:bodyPr>
            <a:normAutofit/>
          </a:bodyPr>
          <a:lstStyle/>
          <a:p>
            <a:pPr algn="just"/>
            <a:r>
              <a:rPr lang="en-US" dirty="0" smtClean="0"/>
              <a:t>Technical </a:t>
            </a:r>
            <a:r>
              <a:rPr lang="en-US" dirty="0"/>
              <a:t>feasibility is a broad concept which can be applied to a software development project, pipeline construction project or a military project. Each project requires different technical specifications and standards. Technical feasibility is the process of validating the technical resources and capabilities to convert the ideas into working systems.</a:t>
            </a:r>
          </a:p>
          <a:p>
            <a:endParaRPr lang="en-US" dirty="0"/>
          </a:p>
        </p:txBody>
      </p:sp>
    </p:spTree>
    <p:extLst>
      <p:ext uri="{BB962C8B-B14F-4D97-AF65-F5344CB8AC3E}">
        <p14:creationId xmlns:p14="http://schemas.microsoft.com/office/powerpoint/2010/main" val="378907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Operational Feasibility</a:t>
            </a:r>
            <a:endParaRPr lang="en-US" dirty="0"/>
          </a:p>
        </p:txBody>
      </p:sp>
      <p:sp>
        <p:nvSpPr>
          <p:cNvPr id="3" name="Content Placeholder 2"/>
          <p:cNvSpPr>
            <a:spLocks noGrp="1"/>
          </p:cNvSpPr>
          <p:nvPr>
            <p:ph idx="1"/>
          </p:nvPr>
        </p:nvSpPr>
        <p:spPr/>
        <p:txBody>
          <a:bodyPr/>
          <a:lstStyle/>
          <a:p>
            <a:pPr algn="just"/>
            <a:r>
              <a:rPr lang="en-US" dirty="0" smtClean="0"/>
              <a:t>Operational </a:t>
            </a:r>
            <a:r>
              <a:rPr lang="en-US" dirty="0"/>
              <a:t>feasibility is performed to understand well a proposed system solves the problems. From this aspect, operational feasibility studies are critical for system engineering and affect early design phases.</a:t>
            </a:r>
          </a:p>
          <a:p>
            <a:endParaRPr lang="en-US" dirty="0"/>
          </a:p>
        </p:txBody>
      </p:sp>
    </p:spTree>
    <p:extLst>
      <p:ext uri="{BB962C8B-B14F-4D97-AF65-F5344CB8AC3E}">
        <p14:creationId xmlns:p14="http://schemas.microsoft.com/office/powerpoint/2010/main" val="312837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5. Scheduling Feasibility (Time Feasibility)</a:t>
            </a:r>
            <a:endParaRPr lang="en-US" dirty="0"/>
          </a:p>
        </p:txBody>
      </p:sp>
      <p:sp>
        <p:nvSpPr>
          <p:cNvPr id="3" name="Content Placeholder 2"/>
          <p:cNvSpPr>
            <a:spLocks noGrp="1"/>
          </p:cNvSpPr>
          <p:nvPr>
            <p:ph idx="1"/>
          </p:nvPr>
        </p:nvSpPr>
        <p:spPr/>
        <p:txBody>
          <a:bodyPr/>
          <a:lstStyle/>
          <a:p>
            <a:pPr algn="just"/>
            <a:r>
              <a:rPr lang="en-US" dirty="0" smtClean="0"/>
              <a:t>Completing </a:t>
            </a:r>
            <a:r>
              <a:rPr lang="en-US" dirty="0"/>
              <a:t>a project on time is very important from an investors perspective. Scheduling feasibility is a measure of how reasonable the project duration is. If the project takes longer than estimated, investors will have to bear extra costs.</a:t>
            </a:r>
          </a:p>
          <a:p>
            <a:endParaRPr lang="en-US" dirty="0"/>
          </a:p>
        </p:txBody>
      </p:sp>
    </p:spTree>
    <p:extLst>
      <p:ext uri="{BB962C8B-B14F-4D97-AF65-F5344CB8AC3E}">
        <p14:creationId xmlns:p14="http://schemas.microsoft.com/office/powerpoint/2010/main" val="288412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Conducting a Feasibility Study</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Might uncover new ideas and opportunities</a:t>
            </a:r>
          </a:p>
          <a:p>
            <a:r>
              <a:rPr lang="en-US" dirty="0"/>
              <a:t>Provides inputs to improve decision making</a:t>
            </a:r>
          </a:p>
          <a:p>
            <a:r>
              <a:rPr lang="en-US" dirty="0"/>
              <a:t>Helps to prevent the project from risks</a:t>
            </a:r>
          </a:p>
          <a:p>
            <a:r>
              <a:rPr lang="en-US" dirty="0"/>
              <a:t>Enhances the success rate of the project</a:t>
            </a:r>
          </a:p>
          <a:p>
            <a:r>
              <a:rPr lang="en-US" dirty="0"/>
              <a:t>Lists the reasons to undertake the project</a:t>
            </a:r>
          </a:p>
          <a:p>
            <a:r>
              <a:rPr lang="en-US" dirty="0"/>
              <a:t>Lists the reasons not to undertake the project</a:t>
            </a:r>
          </a:p>
          <a:p>
            <a:r>
              <a:rPr lang="en-US" dirty="0"/>
              <a:t>Helps to define internal and external project constraints</a:t>
            </a:r>
          </a:p>
          <a:p>
            <a:r>
              <a:rPr lang="en-US" dirty="0"/>
              <a:t>Measures the ability and possibility to complete a project successfully</a:t>
            </a:r>
          </a:p>
          <a:p>
            <a:r>
              <a:rPr lang="en-US" dirty="0"/>
              <a:t>Emphasizes potential problems</a:t>
            </a:r>
          </a:p>
          <a:p>
            <a:r>
              <a:rPr lang="en-US" dirty="0"/>
              <a:t>Helps to develop marketing </a:t>
            </a:r>
            <a:r>
              <a:rPr lang="en-US" dirty="0" smtClean="0"/>
              <a:t>strategies</a:t>
            </a:r>
            <a:endParaRPr lang="en-US" dirty="0"/>
          </a:p>
        </p:txBody>
      </p:sp>
    </p:spTree>
    <p:extLst>
      <p:ext uri="{BB962C8B-B14F-4D97-AF65-F5344CB8AC3E}">
        <p14:creationId xmlns:p14="http://schemas.microsoft.com/office/powerpoint/2010/main" val="2352444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297</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Feasibility Study</vt:lpstr>
      <vt:lpstr>5 Types of Feasibility Study</vt:lpstr>
      <vt:lpstr>What are the benefits of conducting a feasibility study?</vt:lpstr>
      <vt:lpstr>1. Legal Feasibility</vt:lpstr>
      <vt:lpstr>2. Economic Feasibility</vt:lpstr>
      <vt:lpstr>3. Technical Feasibility</vt:lpstr>
      <vt:lpstr>4. Operational Feasibility</vt:lpstr>
      <vt:lpstr>5. Scheduling Feasibility (Time Feasibility)</vt:lpstr>
      <vt:lpstr>What are the Benefits of Conducting a Feasibility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admin</dc:creator>
  <cp:lastModifiedBy>admin</cp:lastModifiedBy>
  <cp:revision>2</cp:revision>
  <dcterms:created xsi:type="dcterms:W3CDTF">2020-07-14T04:11:43Z</dcterms:created>
  <dcterms:modified xsi:type="dcterms:W3CDTF">2020-07-14T04:25:19Z</dcterms:modified>
</cp:coreProperties>
</file>