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71"/>
  </p:notesMasterIdLst>
  <p:sldIdLst>
    <p:sldId id="256" r:id="rId2"/>
    <p:sldId id="285" r:id="rId3"/>
    <p:sldId id="360" r:id="rId4"/>
    <p:sldId id="404" r:id="rId5"/>
    <p:sldId id="375" r:id="rId6"/>
    <p:sldId id="376" r:id="rId7"/>
    <p:sldId id="378" r:id="rId8"/>
    <p:sldId id="361" r:id="rId9"/>
    <p:sldId id="420" r:id="rId10"/>
    <p:sldId id="424" r:id="rId11"/>
    <p:sldId id="379" r:id="rId12"/>
    <p:sldId id="422" r:id="rId13"/>
    <p:sldId id="409" r:id="rId14"/>
    <p:sldId id="410" r:id="rId15"/>
    <p:sldId id="411" r:id="rId16"/>
    <p:sldId id="412" r:id="rId17"/>
    <p:sldId id="380" r:id="rId18"/>
    <p:sldId id="413" r:id="rId19"/>
    <p:sldId id="408" r:id="rId20"/>
    <p:sldId id="414" r:id="rId21"/>
    <p:sldId id="415" r:id="rId22"/>
    <p:sldId id="416" r:id="rId23"/>
    <p:sldId id="417" r:id="rId24"/>
    <p:sldId id="418" r:id="rId25"/>
    <p:sldId id="372" r:id="rId26"/>
    <p:sldId id="425" r:id="rId27"/>
    <p:sldId id="426" r:id="rId28"/>
    <p:sldId id="427" r:id="rId29"/>
    <p:sldId id="428" r:id="rId30"/>
    <p:sldId id="429" r:id="rId31"/>
    <p:sldId id="430" r:id="rId32"/>
    <p:sldId id="431" r:id="rId33"/>
    <p:sldId id="406" r:id="rId34"/>
    <p:sldId id="407" r:id="rId35"/>
    <p:sldId id="405" r:id="rId36"/>
    <p:sldId id="387" r:id="rId37"/>
    <p:sldId id="388" r:id="rId38"/>
    <p:sldId id="398" r:id="rId39"/>
    <p:sldId id="401" r:id="rId40"/>
    <p:sldId id="399" r:id="rId41"/>
    <p:sldId id="391" r:id="rId42"/>
    <p:sldId id="400" r:id="rId43"/>
    <p:sldId id="402" r:id="rId44"/>
    <p:sldId id="392" r:id="rId45"/>
    <p:sldId id="393" r:id="rId46"/>
    <p:sldId id="432" r:id="rId47"/>
    <p:sldId id="433" r:id="rId48"/>
    <p:sldId id="434" r:id="rId49"/>
    <p:sldId id="439" r:id="rId50"/>
    <p:sldId id="437" r:id="rId51"/>
    <p:sldId id="438" r:id="rId52"/>
    <p:sldId id="435" r:id="rId53"/>
    <p:sldId id="436" r:id="rId54"/>
    <p:sldId id="440" r:id="rId55"/>
    <p:sldId id="441" r:id="rId56"/>
    <p:sldId id="442" r:id="rId57"/>
    <p:sldId id="443" r:id="rId58"/>
    <p:sldId id="444" r:id="rId59"/>
    <p:sldId id="450" r:id="rId60"/>
    <p:sldId id="451" r:id="rId61"/>
    <p:sldId id="452" r:id="rId62"/>
    <p:sldId id="453" r:id="rId63"/>
    <p:sldId id="454" r:id="rId64"/>
    <p:sldId id="455" r:id="rId65"/>
    <p:sldId id="456" r:id="rId66"/>
    <p:sldId id="457" r:id="rId67"/>
    <p:sldId id="458" r:id="rId68"/>
    <p:sldId id="459" r:id="rId69"/>
    <p:sldId id="423" r:id="rId7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84" d="100"/>
          <a:sy n="84" d="100"/>
        </p:scale>
        <p:origin x="780" y="52"/>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2DBAD8-765F-4576-9A77-BC52B3FAAAF4}" type="doc">
      <dgm:prSet loTypeId="urn:microsoft.com/office/officeart/2005/8/layout/list1" loCatId="list" qsTypeId="urn:microsoft.com/office/officeart/2005/8/quickstyle/simple1" qsCatId="simple" csTypeId="urn:microsoft.com/office/officeart/2005/8/colors/accent1_2" csCatId="accent1" phldr="1"/>
      <dgm:spPr/>
    </dgm:pt>
    <dgm:pt modelId="{C639FC9C-D857-45A4-A169-57A90B8EA894}">
      <dgm:prSet phldrT="[Text]" custT="1"/>
      <dgm:spPr/>
      <dgm:t>
        <a:bodyPr/>
        <a:lstStyle/>
        <a:p>
          <a:r>
            <a:rPr lang="en-IN" sz="1600" dirty="0"/>
            <a:t>Debugging-oriented</a:t>
          </a:r>
          <a:r>
            <a:rPr lang="en-IN" sz="3200" dirty="0"/>
            <a:t> </a:t>
          </a:r>
          <a:r>
            <a:rPr lang="en-IN" sz="1600" dirty="0"/>
            <a:t>Phase (Before 1957)</a:t>
          </a:r>
        </a:p>
      </dgm:t>
    </dgm:pt>
    <dgm:pt modelId="{B3CE2AD0-5AE8-4284-A050-506DEA747218}" type="parTrans" cxnId="{47F4A419-8A5F-4DA0-BA1C-5953F651A4EB}">
      <dgm:prSet/>
      <dgm:spPr/>
      <dgm:t>
        <a:bodyPr/>
        <a:lstStyle/>
        <a:p>
          <a:endParaRPr lang="en-IN"/>
        </a:p>
      </dgm:t>
    </dgm:pt>
    <dgm:pt modelId="{7EA67A62-7370-4803-96D7-BDAB16560A3F}" type="sibTrans" cxnId="{47F4A419-8A5F-4DA0-BA1C-5953F651A4EB}">
      <dgm:prSet/>
      <dgm:spPr/>
      <dgm:t>
        <a:bodyPr/>
        <a:lstStyle/>
        <a:p>
          <a:endParaRPr lang="en-IN"/>
        </a:p>
      </dgm:t>
    </dgm:pt>
    <dgm:pt modelId="{75174A4D-D31B-4B97-846E-76110A561C38}">
      <dgm:prSet phldrT="[Text]" custT="1"/>
      <dgm:spPr/>
      <dgm:t>
        <a:bodyPr/>
        <a:lstStyle/>
        <a:p>
          <a:r>
            <a:rPr lang="en-IN" sz="1600" dirty="0"/>
            <a:t>Demonstration-oriented Phase (1957–78)</a:t>
          </a:r>
        </a:p>
      </dgm:t>
    </dgm:pt>
    <dgm:pt modelId="{A368D15C-81A1-41DB-A1E8-5541446BB1A3}" type="parTrans" cxnId="{CEDD0153-2D0F-44FA-B82E-E2049B1DF461}">
      <dgm:prSet/>
      <dgm:spPr/>
      <dgm:t>
        <a:bodyPr/>
        <a:lstStyle/>
        <a:p>
          <a:endParaRPr lang="en-IN"/>
        </a:p>
      </dgm:t>
    </dgm:pt>
    <dgm:pt modelId="{DAAEA62E-F021-4870-A765-38E837A9087F}" type="sibTrans" cxnId="{CEDD0153-2D0F-44FA-B82E-E2049B1DF461}">
      <dgm:prSet/>
      <dgm:spPr/>
      <dgm:t>
        <a:bodyPr/>
        <a:lstStyle/>
        <a:p>
          <a:endParaRPr lang="en-IN"/>
        </a:p>
      </dgm:t>
    </dgm:pt>
    <dgm:pt modelId="{8CD31312-8752-4C3F-8C37-45025B52D660}">
      <dgm:prSet phldrT="[Text]" custT="1"/>
      <dgm:spPr/>
      <dgm:t>
        <a:bodyPr/>
        <a:lstStyle/>
        <a:p>
          <a:r>
            <a:rPr lang="en-IN" sz="1600" dirty="0"/>
            <a:t>Destruction-oriented Phase (1979–82)</a:t>
          </a:r>
        </a:p>
      </dgm:t>
    </dgm:pt>
    <dgm:pt modelId="{E5C3E7F3-8038-44EE-8D8F-F3F44A0D56D7}" type="parTrans" cxnId="{0CD30A02-5DE6-456E-A1AA-09B4CDD93849}">
      <dgm:prSet/>
      <dgm:spPr/>
      <dgm:t>
        <a:bodyPr/>
        <a:lstStyle/>
        <a:p>
          <a:endParaRPr lang="en-IN"/>
        </a:p>
      </dgm:t>
    </dgm:pt>
    <dgm:pt modelId="{CA0C625D-0CAF-448C-8612-F77F6DA43B83}" type="sibTrans" cxnId="{0CD30A02-5DE6-456E-A1AA-09B4CDD93849}">
      <dgm:prSet/>
      <dgm:spPr/>
      <dgm:t>
        <a:bodyPr/>
        <a:lstStyle/>
        <a:p>
          <a:endParaRPr lang="en-IN"/>
        </a:p>
      </dgm:t>
    </dgm:pt>
    <dgm:pt modelId="{FEACA3E4-76C2-453F-97D7-BD5825955E3B}">
      <dgm:prSet custT="1"/>
      <dgm:spPr/>
      <dgm:t>
        <a:bodyPr/>
        <a:lstStyle/>
        <a:p>
          <a:r>
            <a:rPr lang="en-IN" sz="1600" dirty="0"/>
            <a:t>Prevention-Oriented Phase (1983–87</a:t>
          </a:r>
          <a:r>
            <a:rPr lang="en-IN" sz="1300" dirty="0"/>
            <a:t>)</a:t>
          </a:r>
        </a:p>
      </dgm:t>
    </dgm:pt>
    <dgm:pt modelId="{F6278607-9F53-4DD5-9893-B2095D677B36}" type="parTrans" cxnId="{68F3E4E8-48C8-4133-9DA9-27542CA1980A}">
      <dgm:prSet/>
      <dgm:spPr/>
      <dgm:t>
        <a:bodyPr/>
        <a:lstStyle/>
        <a:p>
          <a:endParaRPr lang="en-IN"/>
        </a:p>
      </dgm:t>
    </dgm:pt>
    <dgm:pt modelId="{4E275228-6A2C-4695-99C1-831313D4A4AE}" type="sibTrans" cxnId="{68F3E4E8-48C8-4133-9DA9-27542CA1980A}">
      <dgm:prSet/>
      <dgm:spPr/>
      <dgm:t>
        <a:bodyPr/>
        <a:lstStyle/>
        <a:p>
          <a:endParaRPr lang="en-IN"/>
        </a:p>
      </dgm:t>
    </dgm:pt>
    <dgm:pt modelId="{6AB9BC37-37EC-4EFA-A25D-592674032CDA}">
      <dgm:prSet custT="1"/>
      <dgm:spPr/>
      <dgm:t>
        <a:bodyPr/>
        <a:lstStyle/>
        <a:p>
          <a:r>
            <a:rPr lang="en-IN" sz="1800" dirty="0"/>
            <a:t>Evaluation-oriented Phase (1983–87</a:t>
          </a:r>
          <a:r>
            <a:rPr lang="en-IN" sz="1600" dirty="0"/>
            <a:t>)</a:t>
          </a:r>
        </a:p>
      </dgm:t>
    </dgm:pt>
    <dgm:pt modelId="{DD40DDD2-4625-4D90-B323-4940DC9891BA}" type="parTrans" cxnId="{0A33D87B-A66B-4D0D-987A-0B8087A58944}">
      <dgm:prSet/>
      <dgm:spPr/>
      <dgm:t>
        <a:bodyPr/>
        <a:lstStyle/>
        <a:p>
          <a:endParaRPr lang="en-IN"/>
        </a:p>
      </dgm:t>
    </dgm:pt>
    <dgm:pt modelId="{132838C8-BD75-449E-8F77-1B17592937EE}" type="sibTrans" cxnId="{0A33D87B-A66B-4D0D-987A-0B8087A58944}">
      <dgm:prSet/>
      <dgm:spPr/>
      <dgm:t>
        <a:bodyPr/>
        <a:lstStyle/>
        <a:p>
          <a:endParaRPr lang="en-IN"/>
        </a:p>
      </dgm:t>
    </dgm:pt>
    <dgm:pt modelId="{0D8FC4E8-F9B1-4243-B16C-C25132DA2290}">
      <dgm:prSet custT="1"/>
      <dgm:spPr/>
      <dgm:t>
        <a:bodyPr/>
        <a:lstStyle/>
        <a:p>
          <a:r>
            <a:rPr lang="en-IN" sz="1600" dirty="0"/>
            <a:t>Process-oriented Phase (1996 onwards)</a:t>
          </a:r>
        </a:p>
      </dgm:t>
    </dgm:pt>
    <dgm:pt modelId="{5B51B6FD-94A6-43B0-A805-D714505F08D0}" type="parTrans" cxnId="{5D7073D9-6F2F-4E25-8BB9-A861355C510C}">
      <dgm:prSet/>
      <dgm:spPr/>
      <dgm:t>
        <a:bodyPr/>
        <a:lstStyle/>
        <a:p>
          <a:endParaRPr lang="en-IN"/>
        </a:p>
      </dgm:t>
    </dgm:pt>
    <dgm:pt modelId="{F5D8CFF3-2328-4AD3-9B25-9EE483E4618D}" type="sibTrans" cxnId="{5D7073D9-6F2F-4E25-8BB9-A861355C510C}">
      <dgm:prSet/>
      <dgm:spPr/>
      <dgm:t>
        <a:bodyPr/>
        <a:lstStyle/>
        <a:p>
          <a:endParaRPr lang="en-IN"/>
        </a:p>
      </dgm:t>
    </dgm:pt>
    <dgm:pt modelId="{913AD801-EA93-41F0-907C-77C1839FC3F7}" type="pres">
      <dgm:prSet presAssocID="{022DBAD8-765F-4576-9A77-BC52B3FAAAF4}" presName="linear" presStyleCnt="0">
        <dgm:presLayoutVars>
          <dgm:dir/>
          <dgm:animLvl val="lvl"/>
          <dgm:resizeHandles val="exact"/>
        </dgm:presLayoutVars>
      </dgm:prSet>
      <dgm:spPr/>
    </dgm:pt>
    <dgm:pt modelId="{BEB6070C-41FB-4531-808A-95EA36E92B9D}" type="pres">
      <dgm:prSet presAssocID="{C639FC9C-D857-45A4-A169-57A90B8EA894}" presName="parentLin" presStyleCnt="0"/>
      <dgm:spPr/>
    </dgm:pt>
    <dgm:pt modelId="{F4118C64-63C2-40D1-A1BE-517ABC9816CC}" type="pres">
      <dgm:prSet presAssocID="{C639FC9C-D857-45A4-A169-57A90B8EA894}" presName="parentLeftMargin" presStyleLbl="node1" presStyleIdx="0" presStyleCnt="6"/>
      <dgm:spPr/>
    </dgm:pt>
    <dgm:pt modelId="{0EAAE658-AB43-4952-B368-2EBE7E177058}" type="pres">
      <dgm:prSet presAssocID="{C639FC9C-D857-45A4-A169-57A90B8EA894}" presName="parentText" presStyleLbl="node1" presStyleIdx="0" presStyleCnt="6">
        <dgm:presLayoutVars>
          <dgm:chMax val="0"/>
          <dgm:bulletEnabled val="1"/>
        </dgm:presLayoutVars>
      </dgm:prSet>
      <dgm:spPr/>
    </dgm:pt>
    <dgm:pt modelId="{0938D6E4-B119-420E-8920-06E8B6333797}" type="pres">
      <dgm:prSet presAssocID="{C639FC9C-D857-45A4-A169-57A90B8EA894}" presName="negativeSpace" presStyleCnt="0"/>
      <dgm:spPr/>
    </dgm:pt>
    <dgm:pt modelId="{8CD4821B-F3E1-40BC-A5ED-F130934B127B}" type="pres">
      <dgm:prSet presAssocID="{C639FC9C-D857-45A4-A169-57A90B8EA894}" presName="childText" presStyleLbl="conFgAcc1" presStyleIdx="0" presStyleCnt="6">
        <dgm:presLayoutVars>
          <dgm:bulletEnabled val="1"/>
        </dgm:presLayoutVars>
      </dgm:prSet>
      <dgm:spPr/>
    </dgm:pt>
    <dgm:pt modelId="{9ACFE469-C800-47DF-B792-97AB43B316F9}" type="pres">
      <dgm:prSet presAssocID="{7EA67A62-7370-4803-96D7-BDAB16560A3F}" presName="spaceBetweenRectangles" presStyleCnt="0"/>
      <dgm:spPr/>
    </dgm:pt>
    <dgm:pt modelId="{F634529E-3CEB-424C-AEAC-14DB4ABEC832}" type="pres">
      <dgm:prSet presAssocID="{75174A4D-D31B-4B97-846E-76110A561C38}" presName="parentLin" presStyleCnt="0"/>
      <dgm:spPr/>
    </dgm:pt>
    <dgm:pt modelId="{6EB0645B-5FCE-40FD-B6E1-AF380B86F9A4}" type="pres">
      <dgm:prSet presAssocID="{75174A4D-D31B-4B97-846E-76110A561C38}" presName="parentLeftMargin" presStyleLbl="node1" presStyleIdx="0" presStyleCnt="6"/>
      <dgm:spPr/>
    </dgm:pt>
    <dgm:pt modelId="{211ADB95-FCC6-4416-A11B-6C6572791245}" type="pres">
      <dgm:prSet presAssocID="{75174A4D-D31B-4B97-846E-76110A561C38}" presName="parentText" presStyleLbl="node1" presStyleIdx="1" presStyleCnt="6">
        <dgm:presLayoutVars>
          <dgm:chMax val="0"/>
          <dgm:bulletEnabled val="1"/>
        </dgm:presLayoutVars>
      </dgm:prSet>
      <dgm:spPr/>
    </dgm:pt>
    <dgm:pt modelId="{701B98E8-2FFE-4568-88EE-7E167776150E}" type="pres">
      <dgm:prSet presAssocID="{75174A4D-D31B-4B97-846E-76110A561C38}" presName="negativeSpace" presStyleCnt="0"/>
      <dgm:spPr/>
    </dgm:pt>
    <dgm:pt modelId="{8C1D869B-0AFD-4429-AAF9-72050780FA53}" type="pres">
      <dgm:prSet presAssocID="{75174A4D-D31B-4B97-846E-76110A561C38}" presName="childText" presStyleLbl="conFgAcc1" presStyleIdx="1" presStyleCnt="6">
        <dgm:presLayoutVars>
          <dgm:bulletEnabled val="1"/>
        </dgm:presLayoutVars>
      </dgm:prSet>
      <dgm:spPr/>
    </dgm:pt>
    <dgm:pt modelId="{02B213EC-3D2F-42DA-B7EE-A2E9E81EAF8F}" type="pres">
      <dgm:prSet presAssocID="{DAAEA62E-F021-4870-A765-38E837A9087F}" presName="spaceBetweenRectangles" presStyleCnt="0"/>
      <dgm:spPr/>
    </dgm:pt>
    <dgm:pt modelId="{DDCFBD89-22F1-4603-AE30-1F9C39B523FF}" type="pres">
      <dgm:prSet presAssocID="{8CD31312-8752-4C3F-8C37-45025B52D660}" presName="parentLin" presStyleCnt="0"/>
      <dgm:spPr/>
    </dgm:pt>
    <dgm:pt modelId="{59E732C6-3679-4F74-B863-FE840A25D2F0}" type="pres">
      <dgm:prSet presAssocID="{8CD31312-8752-4C3F-8C37-45025B52D660}" presName="parentLeftMargin" presStyleLbl="node1" presStyleIdx="1" presStyleCnt="6"/>
      <dgm:spPr/>
    </dgm:pt>
    <dgm:pt modelId="{453F3832-8952-4F17-BE3C-32407CE8F729}" type="pres">
      <dgm:prSet presAssocID="{8CD31312-8752-4C3F-8C37-45025B52D660}" presName="parentText" presStyleLbl="node1" presStyleIdx="2" presStyleCnt="6">
        <dgm:presLayoutVars>
          <dgm:chMax val="0"/>
          <dgm:bulletEnabled val="1"/>
        </dgm:presLayoutVars>
      </dgm:prSet>
      <dgm:spPr/>
    </dgm:pt>
    <dgm:pt modelId="{FF6C3A4C-B622-459B-AED7-5F45CD7B9B20}" type="pres">
      <dgm:prSet presAssocID="{8CD31312-8752-4C3F-8C37-45025B52D660}" presName="negativeSpace" presStyleCnt="0"/>
      <dgm:spPr/>
    </dgm:pt>
    <dgm:pt modelId="{6BC51597-5FC2-44B0-80D6-5754A98BDEC5}" type="pres">
      <dgm:prSet presAssocID="{8CD31312-8752-4C3F-8C37-45025B52D660}" presName="childText" presStyleLbl="conFgAcc1" presStyleIdx="2" presStyleCnt="6">
        <dgm:presLayoutVars>
          <dgm:bulletEnabled val="1"/>
        </dgm:presLayoutVars>
      </dgm:prSet>
      <dgm:spPr/>
    </dgm:pt>
    <dgm:pt modelId="{B764E6EC-5F43-4A16-B637-5DEEFDDC93F3}" type="pres">
      <dgm:prSet presAssocID="{CA0C625D-0CAF-448C-8612-F77F6DA43B83}" presName="spaceBetweenRectangles" presStyleCnt="0"/>
      <dgm:spPr/>
    </dgm:pt>
    <dgm:pt modelId="{C06668BE-F52B-4787-9079-34C4652D600E}" type="pres">
      <dgm:prSet presAssocID="{6AB9BC37-37EC-4EFA-A25D-592674032CDA}" presName="parentLin" presStyleCnt="0"/>
      <dgm:spPr/>
    </dgm:pt>
    <dgm:pt modelId="{8AF31E9A-74D2-4929-9A92-5B3E8328C430}" type="pres">
      <dgm:prSet presAssocID="{6AB9BC37-37EC-4EFA-A25D-592674032CDA}" presName="parentLeftMargin" presStyleLbl="node1" presStyleIdx="2" presStyleCnt="6"/>
      <dgm:spPr/>
    </dgm:pt>
    <dgm:pt modelId="{B71F3168-1364-4653-9628-B0F6CBFC9C66}" type="pres">
      <dgm:prSet presAssocID="{6AB9BC37-37EC-4EFA-A25D-592674032CDA}" presName="parentText" presStyleLbl="node1" presStyleIdx="3" presStyleCnt="6">
        <dgm:presLayoutVars>
          <dgm:chMax val="0"/>
          <dgm:bulletEnabled val="1"/>
        </dgm:presLayoutVars>
      </dgm:prSet>
      <dgm:spPr/>
    </dgm:pt>
    <dgm:pt modelId="{66EABC38-3CE8-4129-91A1-2C1F3FCEC9AC}" type="pres">
      <dgm:prSet presAssocID="{6AB9BC37-37EC-4EFA-A25D-592674032CDA}" presName="negativeSpace" presStyleCnt="0"/>
      <dgm:spPr/>
    </dgm:pt>
    <dgm:pt modelId="{C5A253BB-2F4F-4D8A-AAE0-F97665FDC78E}" type="pres">
      <dgm:prSet presAssocID="{6AB9BC37-37EC-4EFA-A25D-592674032CDA}" presName="childText" presStyleLbl="conFgAcc1" presStyleIdx="3" presStyleCnt="6">
        <dgm:presLayoutVars>
          <dgm:bulletEnabled val="1"/>
        </dgm:presLayoutVars>
      </dgm:prSet>
      <dgm:spPr/>
    </dgm:pt>
    <dgm:pt modelId="{1C0EF9F9-7B16-4D43-B3A3-2AB12A82D14F}" type="pres">
      <dgm:prSet presAssocID="{132838C8-BD75-449E-8F77-1B17592937EE}" presName="spaceBetweenRectangles" presStyleCnt="0"/>
      <dgm:spPr/>
    </dgm:pt>
    <dgm:pt modelId="{7C02EFEA-0D1F-4476-A069-8541B2B4EFDF}" type="pres">
      <dgm:prSet presAssocID="{FEACA3E4-76C2-453F-97D7-BD5825955E3B}" presName="parentLin" presStyleCnt="0"/>
      <dgm:spPr/>
    </dgm:pt>
    <dgm:pt modelId="{7EDDE272-09FC-4B65-9BDB-8B36A1B425C0}" type="pres">
      <dgm:prSet presAssocID="{FEACA3E4-76C2-453F-97D7-BD5825955E3B}" presName="parentLeftMargin" presStyleLbl="node1" presStyleIdx="3" presStyleCnt="6"/>
      <dgm:spPr/>
    </dgm:pt>
    <dgm:pt modelId="{8514FBCA-A653-4E98-BB11-F2774EE8BC33}" type="pres">
      <dgm:prSet presAssocID="{FEACA3E4-76C2-453F-97D7-BD5825955E3B}" presName="parentText" presStyleLbl="node1" presStyleIdx="4" presStyleCnt="6">
        <dgm:presLayoutVars>
          <dgm:chMax val="0"/>
          <dgm:bulletEnabled val="1"/>
        </dgm:presLayoutVars>
      </dgm:prSet>
      <dgm:spPr/>
    </dgm:pt>
    <dgm:pt modelId="{D3CBD6D4-D7F9-4BB5-9649-E7F4EC70012F}" type="pres">
      <dgm:prSet presAssocID="{FEACA3E4-76C2-453F-97D7-BD5825955E3B}" presName="negativeSpace" presStyleCnt="0"/>
      <dgm:spPr/>
    </dgm:pt>
    <dgm:pt modelId="{D79694EE-228F-4FAD-9CCC-3541413C04C6}" type="pres">
      <dgm:prSet presAssocID="{FEACA3E4-76C2-453F-97D7-BD5825955E3B}" presName="childText" presStyleLbl="conFgAcc1" presStyleIdx="4" presStyleCnt="6">
        <dgm:presLayoutVars>
          <dgm:bulletEnabled val="1"/>
        </dgm:presLayoutVars>
      </dgm:prSet>
      <dgm:spPr/>
    </dgm:pt>
    <dgm:pt modelId="{44EFB607-CB21-4437-85B0-85B755D425B9}" type="pres">
      <dgm:prSet presAssocID="{4E275228-6A2C-4695-99C1-831313D4A4AE}" presName="spaceBetweenRectangles" presStyleCnt="0"/>
      <dgm:spPr/>
    </dgm:pt>
    <dgm:pt modelId="{705EAFFA-E6D9-4D93-AA07-473749AA4C84}" type="pres">
      <dgm:prSet presAssocID="{0D8FC4E8-F9B1-4243-B16C-C25132DA2290}" presName="parentLin" presStyleCnt="0"/>
      <dgm:spPr/>
    </dgm:pt>
    <dgm:pt modelId="{88DADF65-1E29-4084-BDA9-EF8A608345EC}" type="pres">
      <dgm:prSet presAssocID="{0D8FC4E8-F9B1-4243-B16C-C25132DA2290}" presName="parentLeftMargin" presStyleLbl="node1" presStyleIdx="4" presStyleCnt="6"/>
      <dgm:spPr/>
    </dgm:pt>
    <dgm:pt modelId="{977B409D-2E9A-4691-9CE8-A1FCBE966D9C}" type="pres">
      <dgm:prSet presAssocID="{0D8FC4E8-F9B1-4243-B16C-C25132DA2290}" presName="parentText" presStyleLbl="node1" presStyleIdx="5" presStyleCnt="6">
        <dgm:presLayoutVars>
          <dgm:chMax val="0"/>
          <dgm:bulletEnabled val="1"/>
        </dgm:presLayoutVars>
      </dgm:prSet>
      <dgm:spPr/>
    </dgm:pt>
    <dgm:pt modelId="{D0E6769C-5A5B-4A29-AC55-C6E3B35F2F71}" type="pres">
      <dgm:prSet presAssocID="{0D8FC4E8-F9B1-4243-B16C-C25132DA2290}" presName="negativeSpace" presStyleCnt="0"/>
      <dgm:spPr/>
    </dgm:pt>
    <dgm:pt modelId="{D3356EFD-5F4F-4BD3-86E3-1D5A0EC1AAD9}" type="pres">
      <dgm:prSet presAssocID="{0D8FC4E8-F9B1-4243-B16C-C25132DA2290}" presName="childText" presStyleLbl="conFgAcc1" presStyleIdx="5" presStyleCnt="6">
        <dgm:presLayoutVars>
          <dgm:bulletEnabled val="1"/>
        </dgm:presLayoutVars>
      </dgm:prSet>
      <dgm:spPr/>
    </dgm:pt>
  </dgm:ptLst>
  <dgm:cxnLst>
    <dgm:cxn modelId="{333A8A01-D10D-4EB0-B28B-C24AF963BB23}" type="presOf" srcId="{75174A4D-D31B-4B97-846E-76110A561C38}" destId="{6EB0645B-5FCE-40FD-B6E1-AF380B86F9A4}" srcOrd="0" destOrd="0" presId="urn:microsoft.com/office/officeart/2005/8/layout/list1"/>
    <dgm:cxn modelId="{0CD30A02-5DE6-456E-A1AA-09B4CDD93849}" srcId="{022DBAD8-765F-4576-9A77-BC52B3FAAAF4}" destId="{8CD31312-8752-4C3F-8C37-45025B52D660}" srcOrd="2" destOrd="0" parTransId="{E5C3E7F3-8038-44EE-8D8F-F3F44A0D56D7}" sibTransId="{CA0C625D-0CAF-448C-8612-F77F6DA43B83}"/>
    <dgm:cxn modelId="{9AC06814-1F4B-4032-8C2E-F35F0E3134CE}" type="presOf" srcId="{6AB9BC37-37EC-4EFA-A25D-592674032CDA}" destId="{8AF31E9A-74D2-4929-9A92-5B3E8328C430}" srcOrd="0" destOrd="0" presId="urn:microsoft.com/office/officeart/2005/8/layout/list1"/>
    <dgm:cxn modelId="{47F4A419-8A5F-4DA0-BA1C-5953F651A4EB}" srcId="{022DBAD8-765F-4576-9A77-BC52B3FAAAF4}" destId="{C639FC9C-D857-45A4-A169-57A90B8EA894}" srcOrd="0" destOrd="0" parTransId="{B3CE2AD0-5AE8-4284-A050-506DEA747218}" sibTransId="{7EA67A62-7370-4803-96D7-BDAB16560A3F}"/>
    <dgm:cxn modelId="{F420102B-93F6-40A5-8666-598BC0920D32}" type="presOf" srcId="{75174A4D-D31B-4B97-846E-76110A561C38}" destId="{211ADB95-FCC6-4416-A11B-6C6572791245}" srcOrd="1" destOrd="0" presId="urn:microsoft.com/office/officeart/2005/8/layout/list1"/>
    <dgm:cxn modelId="{588D705B-0568-4626-856B-FD6E75F0062C}" type="presOf" srcId="{8CD31312-8752-4C3F-8C37-45025B52D660}" destId="{453F3832-8952-4F17-BE3C-32407CE8F729}" srcOrd="1" destOrd="0" presId="urn:microsoft.com/office/officeart/2005/8/layout/list1"/>
    <dgm:cxn modelId="{FE6F9549-10F7-47B1-AF25-3E96C9C290F7}" type="presOf" srcId="{C639FC9C-D857-45A4-A169-57A90B8EA894}" destId="{0EAAE658-AB43-4952-B368-2EBE7E177058}" srcOrd="1" destOrd="0" presId="urn:microsoft.com/office/officeart/2005/8/layout/list1"/>
    <dgm:cxn modelId="{BE151F6D-4726-4CFE-8639-80860FF9EEBA}" type="presOf" srcId="{0D8FC4E8-F9B1-4243-B16C-C25132DA2290}" destId="{977B409D-2E9A-4691-9CE8-A1FCBE966D9C}" srcOrd="1" destOrd="0" presId="urn:microsoft.com/office/officeart/2005/8/layout/list1"/>
    <dgm:cxn modelId="{CEDD0153-2D0F-44FA-B82E-E2049B1DF461}" srcId="{022DBAD8-765F-4576-9A77-BC52B3FAAAF4}" destId="{75174A4D-D31B-4B97-846E-76110A561C38}" srcOrd="1" destOrd="0" parTransId="{A368D15C-81A1-41DB-A1E8-5541446BB1A3}" sibTransId="{DAAEA62E-F021-4870-A765-38E837A9087F}"/>
    <dgm:cxn modelId="{0A33D87B-A66B-4D0D-987A-0B8087A58944}" srcId="{022DBAD8-765F-4576-9A77-BC52B3FAAAF4}" destId="{6AB9BC37-37EC-4EFA-A25D-592674032CDA}" srcOrd="3" destOrd="0" parTransId="{DD40DDD2-4625-4D90-B323-4940DC9891BA}" sibTransId="{132838C8-BD75-449E-8F77-1B17592937EE}"/>
    <dgm:cxn modelId="{B5CB5F7D-CB63-4E1D-9BFB-E844D68AAF72}" type="presOf" srcId="{022DBAD8-765F-4576-9A77-BC52B3FAAAF4}" destId="{913AD801-EA93-41F0-907C-77C1839FC3F7}" srcOrd="0" destOrd="0" presId="urn:microsoft.com/office/officeart/2005/8/layout/list1"/>
    <dgm:cxn modelId="{BCCE9BA5-1559-4AF0-B840-8F42C680B00F}" type="presOf" srcId="{8CD31312-8752-4C3F-8C37-45025B52D660}" destId="{59E732C6-3679-4F74-B863-FE840A25D2F0}" srcOrd="0" destOrd="0" presId="urn:microsoft.com/office/officeart/2005/8/layout/list1"/>
    <dgm:cxn modelId="{2CF185C4-7F89-4FC8-B18B-475A2C1ADE65}" type="presOf" srcId="{FEACA3E4-76C2-453F-97D7-BD5825955E3B}" destId="{8514FBCA-A653-4E98-BB11-F2774EE8BC33}" srcOrd="1" destOrd="0" presId="urn:microsoft.com/office/officeart/2005/8/layout/list1"/>
    <dgm:cxn modelId="{5D7073D9-6F2F-4E25-8BB9-A861355C510C}" srcId="{022DBAD8-765F-4576-9A77-BC52B3FAAAF4}" destId="{0D8FC4E8-F9B1-4243-B16C-C25132DA2290}" srcOrd="5" destOrd="0" parTransId="{5B51B6FD-94A6-43B0-A805-D714505F08D0}" sibTransId="{F5D8CFF3-2328-4AD3-9B25-9EE483E4618D}"/>
    <dgm:cxn modelId="{E98EE2DC-C33B-4048-BD21-2DADB7B786CE}" type="presOf" srcId="{6AB9BC37-37EC-4EFA-A25D-592674032CDA}" destId="{B71F3168-1364-4653-9628-B0F6CBFC9C66}" srcOrd="1" destOrd="0" presId="urn:microsoft.com/office/officeart/2005/8/layout/list1"/>
    <dgm:cxn modelId="{68F3E4E8-48C8-4133-9DA9-27542CA1980A}" srcId="{022DBAD8-765F-4576-9A77-BC52B3FAAAF4}" destId="{FEACA3E4-76C2-453F-97D7-BD5825955E3B}" srcOrd="4" destOrd="0" parTransId="{F6278607-9F53-4DD5-9893-B2095D677B36}" sibTransId="{4E275228-6A2C-4695-99C1-831313D4A4AE}"/>
    <dgm:cxn modelId="{300998EE-AD5B-4F1A-B2F3-4ECE9A689AB1}" type="presOf" srcId="{0D8FC4E8-F9B1-4243-B16C-C25132DA2290}" destId="{88DADF65-1E29-4084-BDA9-EF8A608345EC}" srcOrd="0" destOrd="0" presId="urn:microsoft.com/office/officeart/2005/8/layout/list1"/>
    <dgm:cxn modelId="{926B51F2-9747-463D-83F7-942FEE3E4967}" type="presOf" srcId="{C639FC9C-D857-45A4-A169-57A90B8EA894}" destId="{F4118C64-63C2-40D1-A1BE-517ABC9816CC}" srcOrd="0" destOrd="0" presId="urn:microsoft.com/office/officeart/2005/8/layout/list1"/>
    <dgm:cxn modelId="{3E46BBF3-B209-47DD-A238-87F4CCCBE7E9}" type="presOf" srcId="{FEACA3E4-76C2-453F-97D7-BD5825955E3B}" destId="{7EDDE272-09FC-4B65-9BDB-8B36A1B425C0}" srcOrd="0" destOrd="0" presId="urn:microsoft.com/office/officeart/2005/8/layout/list1"/>
    <dgm:cxn modelId="{2A58CC17-615A-424B-B458-B70C7CD78217}" type="presParOf" srcId="{913AD801-EA93-41F0-907C-77C1839FC3F7}" destId="{BEB6070C-41FB-4531-808A-95EA36E92B9D}" srcOrd="0" destOrd="0" presId="urn:microsoft.com/office/officeart/2005/8/layout/list1"/>
    <dgm:cxn modelId="{1B8EEBC7-10BE-4017-A9C1-EF955B484005}" type="presParOf" srcId="{BEB6070C-41FB-4531-808A-95EA36E92B9D}" destId="{F4118C64-63C2-40D1-A1BE-517ABC9816CC}" srcOrd="0" destOrd="0" presId="urn:microsoft.com/office/officeart/2005/8/layout/list1"/>
    <dgm:cxn modelId="{13C22036-8EF3-46C6-8BC1-D80FADCC1E94}" type="presParOf" srcId="{BEB6070C-41FB-4531-808A-95EA36E92B9D}" destId="{0EAAE658-AB43-4952-B368-2EBE7E177058}" srcOrd="1" destOrd="0" presId="urn:microsoft.com/office/officeart/2005/8/layout/list1"/>
    <dgm:cxn modelId="{39AAA5D3-5331-40BD-8FC9-4CBC15A7E32E}" type="presParOf" srcId="{913AD801-EA93-41F0-907C-77C1839FC3F7}" destId="{0938D6E4-B119-420E-8920-06E8B6333797}" srcOrd="1" destOrd="0" presId="urn:microsoft.com/office/officeart/2005/8/layout/list1"/>
    <dgm:cxn modelId="{F988B470-7D04-49F1-89A5-D28CB73F4232}" type="presParOf" srcId="{913AD801-EA93-41F0-907C-77C1839FC3F7}" destId="{8CD4821B-F3E1-40BC-A5ED-F130934B127B}" srcOrd="2" destOrd="0" presId="urn:microsoft.com/office/officeart/2005/8/layout/list1"/>
    <dgm:cxn modelId="{B540BE81-AD3C-4D4F-8C17-DE408111D6E2}" type="presParOf" srcId="{913AD801-EA93-41F0-907C-77C1839FC3F7}" destId="{9ACFE469-C800-47DF-B792-97AB43B316F9}" srcOrd="3" destOrd="0" presId="urn:microsoft.com/office/officeart/2005/8/layout/list1"/>
    <dgm:cxn modelId="{0EB59EC5-9AE7-4B1F-A4FB-F59DE86E83B7}" type="presParOf" srcId="{913AD801-EA93-41F0-907C-77C1839FC3F7}" destId="{F634529E-3CEB-424C-AEAC-14DB4ABEC832}" srcOrd="4" destOrd="0" presId="urn:microsoft.com/office/officeart/2005/8/layout/list1"/>
    <dgm:cxn modelId="{3B0A1557-34BB-425C-9F88-C59219CCE6D3}" type="presParOf" srcId="{F634529E-3CEB-424C-AEAC-14DB4ABEC832}" destId="{6EB0645B-5FCE-40FD-B6E1-AF380B86F9A4}" srcOrd="0" destOrd="0" presId="urn:microsoft.com/office/officeart/2005/8/layout/list1"/>
    <dgm:cxn modelId="{E84D1AF7-8379-4ABD-A11E-753E247BCDF8}" type="presParOf" srcId="{F634529E-3CEB-424C-AEAC-14DB4ABEC832}" destId="{211ADB95-FCC6-4416-A11B-6C6572791245}" srcOrd="1" destOrd="0" presId="urn:microsoft.com/office/officeart/2005/8/layout/list1"/>
    <dgm:cxn modelId="{971C359B-39E1-4895-A43D-9EF4BE562F11}" type="presParOf" srcId="{913AD801-EA93-41F0-907C-77C1839FC3F7}" destId="{701B98E8-2FFE-4568-88EE-7E167776150E}" srcOrd="5" destOrd="0" presId="urn:microsoft.com/office/officeart/2005/8/layout/list1"/>
    <dgm:cxn modelId="{228C20B7-D5C9-4ADE-AA5D-BCC2EAA7C44E}" type="presParOf" srcId="{913AD801-EA93-41F0-907C-77C1839FC3F7}" destId="{8C1D869B-0AFD-4429-AAF9-72050780FA53}" srcOrd="6" destOrd="0" presId="urn:microsoft.com/office/officeart/2005/8/layout/list1"/>
    <dgm:cxn modelId="{11AE4E4F-28D2-46FC-8BC5-8CEFC5C04070}" type="presParOf" srcId="{913AD801-EA93-41F0-907C-77C1839FC3F7}" destId="{02B213EC-3D2F-42DA-B7EE-A2E9E81EAF8F}" srcOrd="7" destOrd="0" presId="urn:microsoft.com/office/officeart/2005/8/layout/list1"/>
    <dgm:cxn modelId="{94B40CB2-4A66-4093-A8B9-30F91AF574D3}" type="presParOf" srcId="{913AD801-EA93-41F0-907C-77C1839FC3F7}" destId="{DDCFBD89-22F1-4603-AE30-1F9C39B523FF}" srcOrd="8" destOrd="0" presId="urn:microsoft.com/office/officeart/2005/8/layout/list1"/>
    <dgm:cxn modelId="{56980A1C-C121-48BE-9BB7-63F06311503D}" type="presParOf" srcId="{DDCFBD89-22F1-4603-AE30-1F9C39B523FF}" destId="{59E732C6-3679-4F74-B863-FE840A25D2F0}" srcOrd="0" destOrd="0" presId="urn:microsoft.com/office/officeart/2005/8/layout/list1"/>
    <dgm:cxn modelId="{95077588-F5E1-463A-949A-7BA98AD269EA}" type="presParOf" srcId="{DDCFBD89-22F1-4603-AE30-1F9C39B523FF}" destId="{453F3832-8952-4F17-BE3C-32407CE8F729}" srcOrd="1" destOrd="0" presId="urn:microsoft.com/office/officeart/2005/8/layout/list1"/>
    <dgm:cxn modelId="{0F636760-E7C6-4767-AA48-C3A6833F25B3}" type="presParOf" srcId="{913AD801-EA93-41F0-907C-77C1839FC3F7}" destId="{FF6C3A4C-B622-459B-AED7-5F45CD7B9B20}" srcOrd="9" destOrd="0" presId="urn:microsoft.com/office/officeart/2005/8/layout/list1"/>
    <dgm:cxn modelId="{A80F47EB-0C6C-4100-B800-5D3D3454ABEC}" type="presParOf" srcId="{913AD801-EA93-41F0-907C-77C1839FC3F7}" destId="{6BC51597-5FC2-44B0-80D6-5754A98BDEC5}" srcOrd="10" destOrd="0" presId="urn:microsoft.com/office/officeart/2005/8/layout/list1"/>
    <dgm:cxn modelId="{E4673661-972E-452B-8957-7D9705D9460F}" type="presParOf" srcId="{913AD801-EA93-41F0-907C-77C1839FC3F7}" destId="{B764E6EC-5F43-4A16-B637-5DEEFDDC93F3}" srcOrd="11" destOrd="0" presId="urn:microsoft.com/office/officeart/2005/8/layout/list1"/>
    <dgm:cxn modelId="{AC443096-7AE6-4597-A1DB-DFC28C705C4C}" type="presParOf" srcId="{913AD801-EA93-41F0-907C-77C1839FC3F7}" destId="{C06668BE-F52B-4787-9079-34C4652D600E}" srcOrd="12" destOrd="0" presId="urn:microsoft.com/office/officeart/2005/8/layout/list1"/>
    <dgm:cxn modelId="{FD8C7E18-B074-4376-9249-CEB16D556AF1}" type="presParOf" srcId="{C06668BE-F52B-4787-9079-34C4652D600E}" destId="{8AF31E9A-74D2-4929-9A92-5B3E8328C430}" srcOrd="0" destOrd="0" presId="urn:microsoft.com/office/officeart/2005/8/layout/list1"/>
    <dgm:cxn modelId="{5B5A190D-2904-4ACD-91AA-02976445A6EE}" type="presParOf" srcId="{C06668BE-F52B-4787-9079-34C4652D600E}" destId="{B71F3168-1364-4653-9628-B0F6CBFC9C66}" srcOrd="1" destOrd="0" presId="urn:microsoft.com/office/officeart/2005/8/layout/list1"/>
    <dgm:cxn modelId="{B92D9ABD-FD53-475C-9F09-5A427BB89FC7}" type="presParOf" srcId="{913AD801-EA93-41F0-907C-77C1839FC3F7}" destId="{66EABC38-3CE8-4129-91A1-2C1F3FCEC9AC}" srcOrd="13" destOrd="0" presId="urn:microsoft.com/office/officeart/2005/8/layout/list1"/>
    <dgm:cxn modelId="{BD114072-5CBA-4951-BB21-0402E9A78829}" type="presParOf" srcId="{913AD801-EA93-41F0-907C-77C1839FC3F7}" destId="{C5A253BB-2F4F-4D8A-AAE0-F97665FDC78E}" srcOrd="14" destOrd="0" presId="urn:microsoft.com/office/officeart/2005/8/layout/list1"/>
    <dgm:cxn modelId="{E2809D5D-15D8-4AF1-BC66-5510BF480864}" type="presParOf" srcId="{913AD801-EA93-41F0-907C-77C1839FC3F7}" destId="{1C0EF9F9-7B16-4D43-B3A3-2AB12A82D14F}" srcOrd="15" destOrd="0" presId="urn:microsoft.com/office/officeart/2005/8/layout/list1"/>
    <dgm:cxn modelId="{CB52B899-DD6D-4AF6-9B21-854FCA79AE7C}" type="presParOf" srcId="{913AD801-EA93-41F0-907C-77C1839FC3F7}" destId="{7C02EFEA-0D1F-4476-A069-8541B2B4EFDF}" srcOrd="16" destOrd="0" presId="urn:microsoft.com/office/officeart/2005/8/layout/list1"/>
    <dgm:cxn modelId="{9B994BE0-806E-4F6F-A5E1-4B1C9D8623C3}" type="presParOf" srcId="{7C02EFEA-0D1F-4476-A069-8541B2B4EFDF}" destId="{7EDDE272-09FC-4B65-9BDB-8B36A1B425C0}" srcOrd="0" destOrd="0" presId="urn:microsoft.com/office/officeart/2005/8/layout/list1"/>
    <dgm:cxn modelId="{B5067B3F-5F04-4A34-BBF6-983E5E9E2747}" type="presParOf" srcId="{7C02EFEA-0D1F-4476-A069-8541B2B4EFDF}" destId="{8514FBCA-A653-4E98-BB11-F2774EE8BC33}" srcOrd="1" destOrd="0" presId="urn:microsoft.com/office/officeart/2005/8/layout/list1"/>
    <dgm:cxn modelId="{6F63801B-9D2D-43A3-A6DE-61D74FE08CEB}" type="presParOf" srcId="{913AD801-EA93-41F0-907C-77C1839FC3F7}" destId="{D3CBD6D4-D7F9-4BB5-9649-E7F4EC70012F}" srcOrd="17" destOrd="0" presId="urn:microsoft.com/office/officeart/2005/8/layout/list1"/>
    <dgm:cxn modelId="{BD5EC64E-8FE7-4F2A-9A8D-9FB803393F48}" type="presParOf" srcId="{913AD801-EA93-41F0-907C-77C1839FC3F7}" destId="{D79694EE-228F-4FAD-9CCC-3541413C04C6}" srcOrd="18" destOrd="0" presId="urn:microsoft.com/office/officeart/2005/8/layout/list1"/>
    <dgm:cxn modelId="{766B7C1C-FAF9-4E91-862B-C58EDA68C8C2}" type="presParOf" srcId="{913AD801-EA93-41F0-907C-77C1839FC3F7}" destId="{44EFB607-CB21-4437-85B0-85B755D425B9}" srcOrd="19" destOrd="0" presId="urn:microsoft.com/office/officeart/2005/8/layout/list1"/>
    <dgm:cxn modelId="{E0222E50-4164-45D9-81F6-BFEA03295D5D}" type="presParOf" srcId="{913AD801-EA93-41F0-907C-77C1839FC3F7}" destId="{705EAFFA-E6D9-4D93-AA07-473749AA4C84}" srcOrd="20" destOrd="0" presId="urn:microsoft.com/office/officeart/2005/8/layout/list1"/>
    <dgm:cxn modelId="{3F1862B9-4477-4C47-8C15-58D91800944B}" type="presParOf" srcId="{705EAFFA-E6D9-4D93-AA07-473749AA4C84}" destId="{88DADF65-1E29-4084-BDA9-EF8A608345EC}" srcOrd="0" destOrd="0" presId="urn:microsoft.com/office/officeart/2005/8/layout/list1"/>
    <dgm:cxn modelId="{04061DC8-4A55-4B31-B7C4-FC6FE164B569}" type="presParOf" srcId="{705EAFFA-E6D9-4D93-AA07-473749AA4C84}" destId="{977B409D-2E9A-4691-9CE8-A1FCBE966D9C}" srcOrd="1" destOrd="0" presId="urn:microsoft.com/office/officeart/2005/8/layout/list1"/>
    <dgm:cxn modelId="{6AC3555D-0978-40E9-ADAA-DC03F533C6B5}" type="presParOf" srcId="{913AD801-EA93-41F0-907C-77C1839FC3F7}" destId="{D0E6769C-5A5B-4A29-AC55-C6E3B35F2F71}" srcOrd="21" destOrd="0" presId="urn:microsoft.com/office/officeart/2005/8/layout/list1"/>
    <dgm:cxn modelId="{2FAEEDD4-43BB-4BC7-BB33-359409B26F7C}" type="presParOf" srcId="{913AD801-EA93-41F0-907C-77C1839FC3F7}" destId="{D3356EFD-5F4F-4BD3-86E3-1D5A0EC1AAD9}"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73446B-FE31-4186-8809-AD89D409274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2A0173D7-483D-410E-ABCA-889C4411BDBF}">
      <dgm:prSet phldrT="[Text]"/>
      <dgm:spPr/>
      <dgm:t>
        <a:bodyPr/>
        <a:lstStyle/>
        <a:p>
          <a:r>
            <a:rPr lang="en-IN" dirty="0"/>
            <a:t>Software and Software Model</a:t>
          </a:r>
        </a:p>
      </dgm:t>
    </dgm:pt>
    <dgm:pt modelId="{8DD81185-300C-45D4-9A66-476D965707B6}" type="parTrans" cxnId="{7C929563-C2AE-4C43-A20A-11EB7BF4B481}">
      <dgm:prSet/>
      <dgm:spPr/>
      <dgm:t>
        <a:bodyPr/>
        <a:lstStyle/>
        <a:p>
          <a:endParaRPr lang="en-IN"/>
        </a:p>
      </dgm:t>
    </dgm:pt>
    <dgm:pt modelId="{02B9BBDE-E096-432B-8529-E22B5DE9E560}" type="sibTrans" cxnId="{7C929563-C2AE-4C43-A20A-11EB7BF4B481}">
      <dgm:prSet/>
      <dgm:spPr/>
      <dgm:t>
        <a:bodyPr/>
        <a:lstStyle/>
        <a:p>
          <a:endParaRPr lang="en-IN"/>
        </a:p>
      </dgm:t>
    </dgm:pt>
    <dgm:pt modelId="{984B0A35-3F46-4230-9942-DCE6691FA6BB}">
      <dgm:prSet phldrT="[Text]"/>
      <dgm:spPr/>
      <dgm:t>
        <a:bodyPr/>
        <a:lstStyle/>
        <a:p>
          <a:r>
            <a:rPr lang="en-IN" dirty="0"/>
            <a:t>Bug Model</a:t>
          </a:r>
        </a:p>
      </dgm:t>
    </dgm:pt>
    <dgm:pt modelId="{DDE7C812-1DB3-42E0-95A9-8B24DBC36A05}" type="parTrans" cxnId="{F1FC995E-52F4-4B65-86D4-35CF1207C7C8}">
      <dgm:prSet/>
      <dgm:spPr/>
      <dgm:t>
        <a:bodyPr/>
        <a:lstStyle/>
        <a:p>
          <a:endParaRPr lang="en-IN"/>
        </a:p>
      </dgm:t>
    </dgm:pt>
    <dgm:pt modelId="{35DFF1B0-93C9-442D-9BB6-A5136523B2B5}" type="sibTrans" cxnId="{F1FC995E-52F4-4B65-86D4-35CF1207C7C8}">
      <dgm:prSet/>
      <dgm:spPr/>
      <dgm:t>
        <a:bodyPr/>
        <a:lstStyle/>
        <a:p>
          <a:endParaRPr lang="en-IN"/>
        </a:p>
      </dgm:t>
    </dgm:pt>
    <dgm:pt modelId="{2B028009-9AFE-4EA8-9F96-B92C41E84B5C}">
      <dgm:prSet/>
      <dgm:spPr/>
      <dgm:t>
        <a:bodyPr/>
        <a:lstStyle/>
        <a:p>
          <a:r>
            <a:rPr lang="en-IN"/>
            <a:t>Testing methodology and Testing</a:t>
          </a:r>
        </a:p>
      </dgm:t>
    </dgm:pt>
    <dgm:pt modelId="{568D1E16-2D63-4139-A6D9-22223909329E}" type="parTrans" cxnId="{A3F5EEB7-76BF-45D9-BA22-524D04917136}">
      <dgm:prSet/>
      <dgm:spPr/>
      <dgm:t>
        <a:bodyPr/>
        <a:lstStyle/>
        <a:p>
          <a:endParaRPr lang="en-IN"/>
        </a:p>
      </dgm:t>
    </dgm:pt>
    <dgm:pt modelId="{EC30EB52-CA28-4AFB-8E93-094B064C9A95}" type="sibTrans" cxnId="{A3F5EEB7-76BF-45D9-BA22-524D04917136}">
      <dgm:prSet/>
      <dgm:spPr/>
      <dgm:t>
        <a:bodyPr/>
        <a:lstStyle/>
        <a:p>
          <a:endParaRPr lang="en-IN"/>
        </a:p>
      </dgm:t>
    </dgm:pt>
    <dgm:pt modelId="{32E426C5-EECA-4174-AC0E-E1E10EA1EF01}" type="pres">
      <dgm:prSet presAssocID="{EB73446B-FE31-4186-8809-AD89D4092743}" presName="outerComposite" presStyleCnt="0">
        <dgm:presLayoutVars>
          <dgm:chMax val="5"/>
          <dgm:dir/>
          <dgm:resizeHandles val="exact"/>
        </dgm:presLayoutVars>
      </dgm:prSet>
      <dgm:spPr/>
    </dgm:pt>
    <dgm:pt modelId="{BAE61012-BFCA-497E-A86D-DC08CC44C397}" type="pres">
      <dgm:prSet presAssocID="{EB73446B-FE31-4186-8809-AD89D4092743}" presName="dummyMaxCanvas" presStyleCnt="0">
        <dgm:presLayoutVars/>
      </dgm:prSet>
      <dgm:spPr/>
    </dgm:pt>
    <dgm:pt modelId="{9186D520-E318-4595-A256-7BF9FD19C0E6}" type="pres">
      <dgm:prSet presAssocID="{EB73446B-FE31-4186-8809-AD89D4092743}" presName="ThreeNodes_1" presStyleLbl="node1" presStyleIdx="0" presStyleCnt="3">
        <dgm:presLayoutVars>
          <dgm:bulletEnabled val="1"/>
        </dgm:presLayoutVars>
      </dgm:prSet>
      <dgm:spPr/>
    </dgm:pt>
    <dgm:pt modelId="{71540C9E-06F4-43B1-B5A3-E41B3250DEA2}" type="pres">
      <dgm:prSet presAssocID="{EB73446B-FE31-4186-8809-AD89D4092743}" presName="ThreeNodes_2" presStyleLbl="node1" presStyleIdx="1" presStyleCnt="3">
        <dgm:presLayoutVars>
          <dgm:bulletEnabled val="1"/>
        </dgm:presLayoutVars>
      </dgm:prSet>
      <dgm:spPr/>
    </dgm:pt>
    <dgm:pt modelId="{15EC95AC-F7CE-4BDB-9F7B-EB08FAF077A2}" type="pres">
      <dgm:prSet presAssocID="{EB73446B-FE31-4186-8809-AD89D4092743}" presName="ThreeNodes_3" presStyleLbl="node1" presStyleIdx="2" presStyleCnt="3">
        <dgm:presLayoutVars>
          <dgm:bulletEnabled val="1"/>
        </dgm:presLayoutVars>
      </dgm:prSet>
      <dgm:spPr/>
    </dgm:pt>
    <dgm:pt modelId="{42FB6936-5D8F-4927-9E18-4DDD20122DE0}" type="pres">
      <dgm:prSet presAssocID="{EB73446B-FE31-4186-8809-AD89D4092743}" presName="ThreeConn_1-2" presStyleLbl="fgAccFollowNode1" presStyleIdx="0" presStyleCnt="2">
        <dgm:presLayoutVars>
          <dgm:bulletEnabled val="1"/>
        </dgm:presLayoutVars>
      </dgm:prSet>
      <dgm:spPr/>
    </dgm:pt>
    <dgm:pt modelId="{CB82A80D-58AA-4E04-B503-17237DF104BB}" type="pres">
      <dgm:prSet presAssocID="{EB73446B-FE31-4186-8809-AD89D4092743}" presName="ThreeConn_2-3" presStyleLbl="fgAccFollowNode1" presStyleIdx="1" presStyleCnt="2">
        <dgm:presLayoutVars>
          <dgm:bulletEnabled val="1"/>
        </dgm:presLayoutVars>
      </dgm:prSet>
      <dgm:spPr/>
    </dgm:pt>
    <dgm:pt modelId="{4D1EBCEA-20D9-4846-82B6-C664F6742C5E}" type="pres">
      <dgm:prSet presAssocID="{EB73446B-FE31-4186-8809-AD89D4092743}" presName="ThreeNodes_1_text" presStyleLbl="node1" presStyleIdx="2" presStyleCnt="3">
        <dgm:presLayoutVars>
          <dgm:bulletEnabled val="1"/>
        </dgm:presLayoutVars>
      </dgm:prSet>
      <dgm:spPr/>
    </dgm:pt>
    <dgm:pt modelId="{2DF4DF60-A327-481E-AA17-DEF42EE50E30}" type="pres">
      <dgm:prSet presAssocID="{EB73446B-FE31-4186-8809-AD89D4092743}" presName="ThreeNodes_2_text" presStyleLbl="node1" presStyleIdx="2" presStyleCnt="3">
        <dgm:presLayoutVars>
          <dgm:bulletEnabled val="1"/>
        </dgm:presLayoutVars>
      </dgm:prSet>
      <dgm:spPr/>
    </dgm:pt>
    <dgm:pt modelId="{7FFCC645-DED5-4E18-812E-80750BD02696}" type="pres">
      <dgm:prSet presAssocID="{EB73446B-FE31-4186-8809-AD89D4092743}" presName="ThreeNodes_3_text" presStyleLbl="node1" presStyleIdx="2" presStyleCnt="3">
        <dgm:presLayoutVars>
          <dgm:bulletEnabled val="1"/>
        </dgm:presLayoutVars>
      </dgm:prSet>
      <dgm:spPr/>
    </dgm:pt>
  </dgm:ptLst>
  <dgm:cxnLst>
    <dgm:cxn modelId="{61B7771E-5A4D-49CF-8A1E-0E745128B87A}" type="presOf" srcId="{02B9BBDE-E096-432B-8529-E22B5DE9E560}" destId="{42FB6936-5D8F-4927-9E18-4DDD20122DE0}" srcOrd="0" destOrd="0" presId="urn:microsoft.com/office/officeart/2005/8/layout/vProcess5"/>
    <dgm:cxn modelId="{397DE220-C71A-4A76-A678-F6BCC1640559}" type="presOf" srcId="{2A0173D7-483D-410E-ABCA-889C4411BDBF}" destId="{9186D520-E318-4595-A256-7BF9FD19C0E6}" srcOrd="0" destOrd="0" presId="urn:microsoft.com/office/officeart/2005/8/layout/vProcess5"/>
    <dgm:cxn modelId="{F1FC995E-52F4-4B65-86D4-35CF1207C7C8}" srcId="{EB73446B-FE31-4186-8809-AD89D4092743}" destId="{984B0A35-3F46-4230-9942-DCE6691FA6BB}" srcOrd="1" destOrd="0" parTransId="{DDE7C812-1DB3-42E0-95A9-8B24DBC36A05}" sibTransId="{35DFF1B0-93C9-442D-9BB6-A5136523B2B5}"/>
    <dgm:cxn modelId="{E35AE85F-9310-4195-90DF-B4733F47A17D}" type="presOf" srcId="{EB73446B-FE31-4186-8809-AD89D4092743}" destId="{32E426C5-EECA-4174-AC0E-E1E10EA1EF01}" srcOrd="0" destOrd="0" presId="urn:microsoft.com/office/officeart/2005/8/layout/vProcess5"/>
    <dgm:cxn modelId="{EF922561-A612-4878-A93C-C9BFBFE8851E}" type="presOf" srcId="{35DFF1B0-93C9-442D-9BB6-A5136523B2B5}" destId="{CB82A80D-58AA-4E04-B503-17237DF104BB}" srcOrd="0" destOrd="0" presId="urn:microsoft.com/office/officeart/2005/8/layout/vProcess5"/>
    <dgm:cxn modelId="{7C929563-C2AE-4C43-A20A-11EB7BF4B481}" srcId="{EB73446B-FE31-4186-8809-AD89D4092743}" destId="{2A0173D7-483D-410E-ABCA-889C4411BDBF}" srcOrd="0" destOrd="0" parTransId="{8DD81185-300C-45D4-9A66-476D965707B6}" sibTransId="{02B9BBDE-E096-432B-8529-E22B5DE9E560}"/>
    <dgm:cxn modelId="{E3A59744-48D8-4676-A194-B06A12D41A79}" type="presOf" srcId="{2B028009-9AFE-4EA8-9F96-B92C41E84B5C}" destId="{7FFCC645-DED5-4E18-812E-80750BD02696}" srcOrd="1" destOrd="0" presId="urn:microsoft.com/office/officeart/2005/8/layout/vProcess5"/>
    <dgm:cxn modelId="{7BB2A9A9-2AB6-41F3-A359-3377AFA2E088}" type="presOf" srcId="{984B0A35-3F46-4230-9942-DCE6691FA6BB}" destId="{71540C9E-06F4-43B1-B5A3-E41B3250DEA2}" srcOrd="0" destOrd="0" presId="urn:microsoft.com/office/officeart/2005/8/layout/vProcess5"/>
    <dgm:cxn modelId="{A3F5EEB7-76BF-45D9-BA22-524D04917136}" srcId="{EB73446B-FE31-4186-8809-AD89D4092743}" destId="{2B028009-9AFE-4EA8-9F96-B92C41E84B5C}" srcOrd="2" destOrd="0" parTransId="{568D1E16-2D63-4139-A6D9-22223909329E}" sibTransId="{EC30EB52-CA28-4AFB-8E93-094B064C9A95}"/>
    <dgm:cxn modelId="{CC03BCCA-241D-442A-B30E-6CE527BFEE54}" type="presOf" srcId="{2A0173D7-483D-410E-ABCA-889C4411BDBF}" destId="{4D1EBCEA-20D9-4846-82B6-C664F6742C5E}" srcOrd="1" destOrd="0" presId="urn:microsoft.com/office/officeart/2005/8/layout/vProcess5"/>
    <dgm:cxn modelId="{2D47B0E0-6888-434E-BE53-66CCB16812F7}" type="presOf" srcId="{2B028009-9AFE-4EA8-9F96-B92C41E84B5C}" destId="{15EC95AC-F7CE-4BDB-9F7B-EB08FAF077A2}" srcOrd="0" destOrd="0" presId="urn:microsoft.com/office/officeart/2005/8/layout/vProcess5"/>
    <dgm:cxn modelId="{DC117EF3-86A4-4D82-B96C-F1FAE9D247BF}" type="presOf" srcId="{984B0A35-3F46-4230-9942-DCE6691FA6BB}" destId="{2DF4DF60-A327-481E-AA17-DEF42EE50E30}" srcOrd="1" destOrd="0" presId="urn:microsoft.com/office/officeart/2005/8/layout/vProcess5"/>
    <dgm:cxn modelId="{AB04C99D-2B09-4D6E-A707-839EEC904841}" type="presParOf" srcId="{32E426C5-EECA-4174-AC0E-E1E10EA1EF01}" destId="{BAE61012-BFCA-497E-A86D-DC08CC44C397}" srcOrd="0" destOrd="0" presId="urn:microsoft.com/office/officeart/2005/8/layout/vProcess5"/>
    <dgm:cxn modelId="{F28BC73E-9AEA-4B67-8E42-54A21B8BD0CC}" type="presParOf" srcId="{32E426C5-EECA-4174-AC0E-E1E10EA1EF01}" destId="{9186D520-E318-4595-A256-7BF9FD19C0E6}" srcOrd="1" destOrd="0" presId="urn:microsoft.com/office/officeart/2005/8/layout/vProcess5"/>
    <dgm:cxn modelId="{A92A44F1-5315-450F-BB68-AAA9E384404B}" type="presParOf" srcId="{32E426C5-EECA-4174-AC0E-E1E10EA1EF01}" destId="{71540C9E-06F4-43B1-B5A3-E41B3250DEA2}" srcOrd="2" destOrd="0" presId="urn:microsoft.com/office/officeart/2005/8/layout/vProcess5"/>
    <dgm:cxn modelId="{19167A5B-DB29-42C5-8BFD-4304294D8177}" type="presParOf" srcId="{32E426C5-EECA-4174-AC0E-E1E10EA1EF01}" destId="{15EC95AC-F7CE-4BDB-9F7B-EB08FAF077A2}" srcOrd="3" destOrd="0" presId="urn:microsoft.com/office/officeart/2005/8/layout/vProcess5"/>
    <dgm:cxn modelId="{43A6B03C-80B6-4B51-B555-1AD9768FEB9F}" type="presParOf" srcId="{32E426C5-EECA-4174-AC0E-E1E10EA1EF01}" destId="{42FB6936-5D8F-4927-9E18-4DDD20122DE0}" srcOrd="4" destOrd="0" presId="urn:microsoft.com/office/officeart/2005/8/layout/vProcess5"/>
    <dgm:cxn modelId="{86F870FF-9449-4B1A-9F0A-2137AB39ADC2}" type="presParOf" srcId="{32E426C5-EECA-4174-AC0E-E1E10EA1EF01}" destId="{CB82A80D-58AA-4E04-B503-17237DF104BB}" srcOrd="5" destOrd="0" presId="urn:microsoft.com/office/officeart/2005/8/layout/vProcess5"/>
    <dgm:cxn modelId="{FB088759-44E8-40C4-85AB-836F4C7C3591}" type="presParOf" srcId="{32E426C5-EECA-4174-AC0E-E1E10EA1EF01}" destId="{4D1EBCEA-20D9-4846-82B6-C664F6742C5E}" srcOrd="6" destOrd="0" presId="urn:microsoft.com/office/officeart/2005/8/layout/vProcess5"/>
    <dgm:cxn modelId="{4F6FD1D9-938F-4EF5-8580-E80ECAD4C39E}" type="presParOf" srcId="{32E426C5-EECA-4174-AC0E-E1E10EA1EF01}" destId="{2DF4DF60-A327-481E-AA17-DEF42EE50E30}" srcOrd="7" destOrd="0" presId="urn:microsoft.com/office/officeart/2005/8/layout/vProcess5"/>
    <dgm:cxn modelId="{B6D96590-558D-455D-9C68-F2DDE78ED078}" type="presParOf" srcId="{32E426C5-EECA-4174-AC0E-E1E10EA1EF01}" destId="{7FFCC645-DED5-4E18-812E-80750BD0269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0D9C4E-E735-4BEB-AC67-4DF78B8E30D6}" type="doc">
      <dgm:prSet loTypeId="urn:microsoft.com/office/officeart/2008/layout/VerticalAccentList" loCatId="list" qsTypeId="urn:microsoft.com/office/officeart/2005/8/quickstyle/simple1" qsCatId="simple" csTypeId="urn:microsoft.com/office/officeart/2005/8/colors/accent1_2" csCatId="accent1" phldr="1"/>
      <dgm:spPr/>
      <dgm:t>
        <a:bodyPr/>
        <a:lstStyle/>
        <a:p>
          <a:endParaRPr lang="en-IN"/>
        </a:p>
      </dgm:t>
    </dgm:pt>
    <dgm:pt modelId="{91DA238B-8B44-4B00-93F1-54FFAAF24AFE}">
      <dgm:prSet phldrT="[Text]"/>
      <dgm:spPr/>
      <dgm:t>
        <a:bodyPr/>
        <a:lstStyle/>
        <a:p>
          <a:r>
            <a:rPr lang="en-IN" dirty="0"/>
            <a:t>1</a:t>
          </a:r>
        </a:p>
      </dgm:t>
    </dgm:pt>
    <dgm:pt modelId="{518CDD28-B0AE-4195-A076-987844D8A3E0}" type="parTrans" cxnId="{73F73A95-4861-4815-9087-9567BA3E9397}">
      <dgm:prSet/>
      <dgm:spPr/>
      <dgm:t>
        <a:bodyPr/>
        <a:lstStyle/>
        <a:p>
          <a:endParaRPr lang="en-IN"/>
        </a:p>
      </dgm:t>
    </dgm:pt>
    <dgm:pt modelId="{23F6EBEE-214D-4BFD-AA2C-0BCB931B65A3}" type="sibTrans" cxnId="{73F73A95-4861-4815-9087-9567BA3E9397}">
      <dgm:prSet/>
      <dgm:spPr/>
      <dgm:t>
        <a:bodyPr/>
        <a:lstStyle/>
        <a:p>
          <a:endParaRPr lang="en-IN"/>
        </a:p>
      </dgm:t>
    </dgm:pt>
    <dgm:pt modelId="{B0EC35B2-A562-4B56-9915-DC7A490E891C}">
      <dgm:prSet phldrT="[Text]"/>
      <dgm:spPr/>
      <dgm:t>
        <a:bodyPr/>
        <a:lstStyle/>
        <a:p>
          <a:r>
            <a:rPr lang="en-IN" dirty="0"/>
            <a:t>Analytical School of Testing</a:t>
          </a:r>
        </a:p>
      </dgm:t>
    </dgm:pt>
    <dgm:pt modelId="{539ACCF2-661A-4D58-8559-C1873D9A9318}" type="parTrans" cxnId="{C167ABF8-65F1-4BA0-97AC-DC5BA5B0242E}">
      <dgm:prSet/>
      <dgm:spPr/>
      <dgm:t>
        <a:bodyPr/>
        <a:lstStyle/>
        <a:p>
          <a:endParaRPr lang="en-IN"/>
        </a:p>
      </dgm:t>
    </dgm:pt>
    <dgm:pt modelId="{6B5DB0EC-AA9C-4837-8596-EC1DD9F3D1B6}" type="sibTrans" cxnId="{C167ABF8-65F1-4BA0-97AC-DC5BA5B0242E}">
      <dgm:prSet/>
      <dgm:spPr/>
      <dgm:t>
        <a:bodyPr/>
        <a:lstStyle/>
        <a:p>
          <a:endParaRPr lang="en-IN"/>
        </a:p>
      </dgm:t>
    </dgm:pt>
    <dgm:pt modelId="{9858D590-D725-491D-88FE-A430AEC31309}">
      <dgm:prSet phldrT="[Text]"/>
      <dgm:spPr/>
      <dgm:t>
        <a:bodyPr/>
        <a:lstStyle/>
        <a:p>
          <a:r>
            <a:rPr lang="en-IN" dirty="0"/>
            <a:t>2</a:t>
          </a:r>
        </a:p>
      </dgm:t>
    </dgm:pt>
    <dgm:pt modelId="{8D2DD347-C666-4F25-A93C-A0855BE12B51}" type="parTrans" cxnId="{21E2B791-1B41-441D-B6B4-40134999D9D5}">
      <dgm:prSet/>
      <dgm:spPr/>
      <dgm:t>
        <a:bodyPr/>
        <a:lstStyle/>
        <a:p>
          <a:endParaRPr lang="en-IN"/>
        </a:p>
      </dgm:t>
    </dgm:pt>
    <dgm:pt modelId="{9A0E4957-C860-416B-853F-D229A214B316}" type="sibTrans" cxnId="{21E2B791-1B41-441D-B6B4-40134999D9D5}">
      <dgm:prSet/>
      <dgm:spPr/>
      <dgm:t>
        <a:bodyPr/>
        <a:lstStyle/>
        <a:p>
          <a:endParaRPr lang="en-IN"/>
        </a:p>
      </dgm:t>
    </dgm:pt>
    <dgm:pt modelId="{72558125-CBD8-4FC3-B2CC-32A27723F493}">
      <dgm:prSet phldrT="[Text]"/>
      <dgm:spPr/>
      <dgm:t>
        <a:bodyPr/>
        <a:lstStyle/>
        <a:p>
          <a:r>
            <a:rPr lang="en-IN" dirty="0"/>
            <a:t>Standard School of Testing</a:t>
          </a:r>
        </a:p>
      </dgm:t>
    </dgm:pt>
    <dgm:pt modelId="{16B3AEE8-6EDE-4AA9-A1F7-FA9C3C01BE10}" type="parTrans" cxnId="{10DE3A58-5EF9-4846-9870-5A9235FCDF47}">
      <dgm:prSet/>
      <dgm:spPr/>
      <dgm:t>
        <a:bodyPr/>
        <a:lstStyle/>
        <a:p>
          <a:endParaRPr lang="en-IN"/>
        </a:p>
      </dgm:t>
    </dgm:pt>
    <dgm:pt modelId="{9568AD7F-F236-4215-A4D8-CFF14B95BAD8}" type="sibTrans" cxnId="{10DE3A58-5EF9-4846-9870-5A9235FCDF47}">
      <dgm:prSet/>
      <dgm:spPr/>
      <dgm:t>
        <a:bodyPr/>
        <a:lstStyle/>
        <a:p>
          <a:endParaRPr lang="en-IN"/>
        </a:p>
      </dgm:t>
    </dgm:pt>
    <dgm:pt modelId="{A9F664F5-C262-4E70-945C-FC137CA5F066}">
      <dgm:prSet phldrT="[Text]"/>
      <dgm:spPr/>
      <dgm:t>
        <a:bodyPr/>
        <a:lstStyle/>
        <a:p>
          <a:r>
            <a:rPr lang="en-IN" dirty="0"/>
            <a:t>3</a:t>
          </a:r>
        </a:p>
      </dgm:t>
    </dgm:pt>
    <dgm:pt modelId="{7FEFE66D-B334-46AF-A27A-38A8A43B1C86}" type="parTrans" cxnId="{273B4625-8A46-4949-A098-DBF5EC6E53B6}">
      <dgm:prSet/>
      <dgm:spPr/>
      <dgm:t>
        <a:bodyPr/>
        <a:lstStyle/>
        <a:p>
          <a:endParaRPr lang="en-IN"/>
        </a:p>
      </dgm:t>
    </dgm:pt>
    <dgm:pt modelId="{7AE2F826-8AD0-451E-BD85-C36A2D5BE4A5}" type="sibTrans" cxnId="{273B4625-8A46-4949-A098-DBF5EC6E53B6}">
      <dgm:prSet/>
      <dgm:spPr/>
      <dgm:t>
        <a:bodyPr/>
        <a:lstStyle/>
        <a:p>
          <a:endParaRPr lang="en-IN"/>
        </a:p>
      </dgm:t>
    </dgm:pt>
    <dgm:pt modelId="{D3CAB2E9-D957-48C6-9E93-12C0A2006E02}">
      <dgm:prSet phldrT="[Text]"/>
      <dgm:spPr/>
      <dgm:t>
        <a:bodyPr/>
        <a:lstStyle/>
        <a:p>
          <a:r>
            <a:rPr lang="en-IN" dirty="0"/>
            <a:t>Quality School of Testing</a:t>
          </a:r>
        </a:p>
      </dgm:t>
    </dgm:pt>
    <dgm:pt modelId="{A215478A-D6E1-4A14-A6AF-DE7FEA39976B}" type="parTrans" cxnId="{190A7FA0-2655-42C2-A191-2D9E806F0AEA}">
      <dgm:prSet/>
      <dgm:spPr/>
      <dgm:t>
        <a:bodyPr/>
        <a:lstStyle/>
        <a:p>
          <a:endParaRPr lang="en-IN"/>
        </a:p>
      </dgm:t>
    </dgm:pt>
    <dgm:pt modelId="{7C6C0C75-2D41-4315-95B9-2AC543A131A1}" type="sibTrans" cxnId="{190A7FA0-2655-42C2-A191-2D9E806F0AEA}">
      <dgm:prSet/>
      <dgm:spPr/>
      <dgm:t>
        <a:bodyPr/>
        <a:lstStyle/>
        <a:p>
          <a:endParaRPr lang="en-IN"/>
        </a:p>
      </dgm:t>
    </dgm:pt>
    <dgm:pt modelId="{CB0E0FA1-8A3C-46EF-AFE3-B239F4884DE4}">
      <dgm:prSet phldrT="[Text]"/>
      <dgm:spPr/>
      <dgm:t>
        <a:bodyPr/>
        <a:lstStyle/>
        <a:p>
          <a:r>
            <a:rPr lang="en-IN" dirty="0"/>
            <a:t>Context-driven School of Testing</a:t>
          </a:r>
        </a:p>
      </dgm:t>
    </dgm:pt>
    <dgm:pt modelId="{51ECCC11-FCDB-4FC4-9E32-317C77838037}" type="parTrans" cxnId="{D6958B15-67AD-4501-AA56-0049BCEF7B15}">
      <dgm:prSet/>
      <dgm:spPr/>
      <dgm:t>
        <a:bodyPr/>
        <a:lstStyle/>
        <a:p>
          <a:endParaRPr lang="en-IN"/>
        </a:p>
      </dgm:t>
    </dgm:pt>
    <dgm:pt modelId="{F991147B-4FDB-4464-9A96-D35BE765D2B3}" type="sibTrans" cxnId="{D6958B15-67AD-4501-AA56-0049BCEF7B15}">
      <dgm:prSet/>
      <dgm:spPr/>
      <dgm:t>
        <a:bodyPr/>
        <a:lstStyle/>
        <a:p>
          <a:endParaRPr lang="en-IN"/>
        </a:p>
      </dgm:t>
    </dgm:pt>
    <dgm:pt modelId="{61C9CF58-8DB5-40C4-83F9-FBB094AFA93B}">
      <dgm:prSet phldrT="[Text]"/>
      <dgm:spPr/>
      <dgm:t>
        <a:bodyPr/>
        <a:lstStyle/>
        <a:p>
          <a:r>
            <a:rPr lang="en-IN" dirty="0"/>
            <a:t>4</a:t>
          </a:r>
        </a:p>
      </dgm:t>
    </dgm:pt>
    <dgm:pt modelId="{2475D70E-BAC0-43C1-BD85-2F613ED414C3}" type="parTrans" cxnId="{D3CD7B70-8229-434E-8100-437E180B282E}">
      <dgm:prSet/>
      <dgm:spPr/>
      <dgm:t>
        <a:bodyPr/>
        <a:lstStyle/>
        <a:p>
          <a:endParaRPr lang="en-IN"/>
        </a:p>
      </dgm:t>
    </dgm:pt>
    <dgm:pt modelId="{FF1597BA-511F-476F-A9CA-0439AA38BF4D}" type="sibTrans" cxnId="{D3CD7B70-8229-434E-8100-437E180B282E}">
      <dgm:prSet/>
      <dgm:spPr/>
      <dgm:t>
        <a:bodyPr/>
        <a:lstStyle/>
        <a:p>
          <a:endParaRPr lang="en-IN"/>
        </a:p>
      </dgm:t>
    </dgm:pt>
    <dgm:pt modelId="{DF850922-0ABB-48DD-9EF4-72516CED2CE1}">
      <dgm:prSet phldrT="[Text]"/>
      <dgm:spPr/>
      <dgm:t>
        <a:bodyPr/>
        <a:lstStyle/>
        <a:p>
          <a:r>
            <a:rPr lang="en-IN" dirty="0"/>
            <a:t>5</a:t>
          </a:r>
        </a:p>
      </dgm:t>
    </dgm:pt>
    <dgm:pt modelId="{FB6D1FB1-73C0-4830-87A2-503D1BE90629}" type="parTrans" cxnId="{3BB56EF3-E0DB-40F1-BDE6-3189B0CD295C}">
      <dgm:prSet/>
      <dgm:spPr/>
      <dgm:t>
        <a:bodyPr/>
        <a:lstStyle/>
        <a:p>
          <a:endParaRPr lang="en-IN"/>
        </a:p>
      </dgm:t>
    </dgm:pt>
    <dgm:pt modelId="{F7B893D7-9125-4E8B-809C-7976E0797C45}" type="sibTrans" cxnId="{3BB56EF3-E0DB-40F1-BDE6-3189B0CD295C}">
      <dgm:prSet/>
      <dgm:spPr/>
      <dgm:t>
        <a:bodyPr/>
        <a:lstStyle/>
        <a:p>
          <a:endParaRPr lang="en-IN"/>
        </a:p>
      </dgm:t>
    </dgm:pt>
    <dgm:pt modelId="{407B38C2-8893-441F-8C0A-CB1F07C5983D}">
      <dgm:prSet phldrT="[Text]"/>
      <dgm:spPr/>
      <dgm:t>
        <a:bodyPr/>
        <a:lstStyle/>
        <a:p>
          <a:r>
            <a:rPr lang="en-IN"/>
            <a:t>Agile School of Testing</a:t>
          </a:r>
          <a:endParaRPr lang="en-IN" dirty="0"/>
        </a:p>
      </dgm:t>
    </dgm:pt>
    <dgm:pt modelId="{8AF184D5-CB9C-4057-B384-CDE91539899A}" type="parTrans" cxnId="{C0CA62F1-6028-495B-8B3B-5FFCBDA306C6}">
      <dgm:prSet/>
      <dgm:spPr/>
      <dgm:t>
        <a:bodyPr/>
        <a:lstStyle/>
        <a:p>
          <a:endParaRPr lang="en-IN"/>
        </a:p>
      </dgm:t>
    </dgm:pt>
    <dgm:pt modelId="{432F3027-59D8-4F24-BE6E-4067DA6EEB84}" type="sibTrans" cxnId="{C0CA62F1-6028-495B-8B3B-5FFCBDA306C6}">
      <dgm:prSet/>
      <dgm:spPr/>
      <dgm:t>
        <a:bodyPr/>
        <a:lstStyle/>
        <a:p>
          <a:endParaRPr lang="en-IN"/>
        </a:p>
      </dgm:t>
    </dgm:pt>
    <dgm:pt modelId="{039F5FC9-D780-446F-9933-CC26E9BEB26A}" type="pres">
      <dgm:prSet presAssocID="{E00D9C4E-E735-4BEB-AC67-4DF78B8E30D6}" presName="Name0" presStyleCnt="0">
        <dgm:presLayoutVars>
          <dgm:chMax/>
          <dgm:chPref/>
          <dgm:dir/>
        </dgm:presLayoutVars>
      </dgm:prSet>
      <dgm:spPr/>
    </dgm:pt>
    <dgm:pt modelId="{8F027663-7D13-490F-A068-0B3ED1C5198D}" type="pres">
      <dgm:prSet presAssocID="{91DA238B-8B44-4B00-93F1-54FFAAF24AFE}" presName="parenttextcomposite" presStyleCnt="0"/>
      <dgm:spPr/>
    </dgm:pt>
    <dgm:pt modelId="{1371496F-CA46-47EC-ADC2-70BE076F5D07}" type="pres">
      <dgm:prSet presAssocID="{91DA238B-8B44-4B00-93F1-54FFAAF24AFE}" presName="parenttext" presStyleLbl="revTx" presStyleIdx="0" presStyleCnt="5">
        <dgm:presLayoutVars>
          <dgm:chMax/>
          <dgm:chPref val="2"/>
          <dgm:bulletEnabled val="1"/>
        </dgm:presLayoutVars>
      </dgm:prSet>
      <dgm:spPr/>
    </dgm:pt>
    <dgm:pt modelId="{5105325A-F69B-429A-A6C5-80B3F4655A1C}" type="pres">
      <dgm:prSet presAssocID="{91DA238B-8B44-4B00-93F1-54FFAAF24AFE}" presName="composite" presStyleCnt="0"/>
      <dgm:spPr/>
    </dgm:pt>
    <dgm:pt modelId="{5B739403-9464-41CE-B523-4FD2629AA8BD}" type="pres">
      <dgm:prSet presAssocID="{91DA238B-8B44-4B00-93F1-54FFAAF24AFE}" presName="chevron1" presStyleLbl="alignNode1" presStyleIdx="0" presStyleCnt="35"/>
      <dgm:spPr/>
    </dgm:pt>
    <dgm:pt modelId="{37C4E7C9-BAAD-4D17-8376-775C39ED6046}" type="pres">
      <dgm:prSet presAssocID="{91DA238B-8B44-4B00-93F1-54FFAAF24AFE}" presName="chevron2" presStyleLbl="alignNode1" presStyleIdx="1" presStyleCnt="35"/>
      <dgm:spPr/>
    </dgm:pt>
    <dgm:pt modelId="{A477902C-3D04-4243-8531-9416FBADF63A}" type="pres">
      <dgm:prSet presAssocID="{91DA238B-8B44-4B00-93F1-54FFAAF24AFE}" presName="chevron3" presStyleLbl="alignNode1" presStyleIdx="2" presStyleCnt="35"/>
      <dgm:spPr/>
    </dgm:pt>
    <dgm:pt modelId="{56074DFA-AE69-4351-B754-35C3F94EE6A2}" type="pres">
      <dgm:prSet presAssocID="{91DA238B-8B44-4B00-93F1-54FFAAF24AFE}" presName="chevron4" presStyleLbl="alignNode1" presStyleIdx="3" presStyleCnt="35"/>
      <dgm:spPr/>
    </dgm:pt>
    <dgm:pt modelId="{D1DE7539-DA7D-4BC3-BBB2-18F160AFFBB6}" type="pres">
      <dgm:prSet presAssocID="{91DA238B-8B44-4B00-93F1-54FFAAF24AFE}" presName="chevron5" presStyleLbl="alignNode1" presStyleIdx="4" presStyleCnt="35"/>
      <dgm:spPr/>
    </dgm:pt>
    <dgm:pt modelId="{2C9497D9-D0C8-407F-8DE3-681ED32245B9}" type="pres">
      <dgm:prSet presAssocID="{91DA238B-8B44-4B00-93F1-54FFAAF24AFE}" presName="chevron6" presStyleLbl="alignNode1" presStyleIdx="5" presStyleCnt="35"/>
      <dgm:spPr/>
    </dgm:pt>
    <dgm:pt modelId="{16145E1F-B4D7-4B7A-A16F-4096CCB175F1}" type="pres">
      <dgm:prSet presAssocID="{91DA238B-8B44-4B00-93F1-54FFAAF24AFE}" presName="chevron7" presStyleLbl="alignNode1" presStyleIdx="6" presStyleCnt="35"/>
      <dgm:spPr/>
    </dgm:pt>
    <dgm:pt modelId="{93469684-51F9-4629-A4F9-146F4C16E2AE}" type="pres">
      <dgm:prSet presAssocID="{91DA238B-8B44-4B00-93F1-54FFAAF24AFE}" presName="childtext" presStyleLbl="solidFgAcc1" presStyleIdx="0" presStyleCnt="5">
        <dgm:presLayoutVars>
          <dgm:chMax/>
          <dgm:chPref val="0"/>
          <dgm:bulletEnabled val="1"/>
        </dgm:presLayoutVars>
      </dgm:prSet>
      <dgm:spPr/>
    </dgm:pt>
    <dgm:pt modelId="{ADFA0CC3-DBD7-445F-B93C-9EAE0C2C0235}" type="pres">
      <dgm:prSet presAssocID="{23F6EBEE-214D-4BFD-AA2C-0BCB931B65A3}" presName="sibTrans" presStyleCnt="0"/>
      <dgm:spPr/>
    </dgm:pt>
    <dgm:pt modelId="{714AE38B-4962-404D-AE92-948C1539EC3B}" type="pres">
      <dgm:prSet presAssocID="{9858D590-D725-491D-88FE-A430AEC31309}" presName="parenttextcomposite" presStyleCnt="0"/>
      <dgm:spPr/>
    </dgm:pt>
    <dgm:pt modelId="{9F121D34-22BA-45F5-8018-7C1C33DB0E85}" type="pres">
      <dgm:prSet presAssocID="{9858D590-D725-491D-88FE-A430AEC31309}" presName="parenttext" presStyleLbl="revTx" presStyleIdx="1" presStyleCnt="5">
        <dgm:presLayoutVars>
          <dgm:chMax/>
          <dgm:chPref val="2"/>
          <dgm:bulletEnabled val="1"/>
        </dgm:presLayoutVars>
      </dgm:prSet>
      <dgm:spPr/>
    </dgm:pt>
    <dgm:pt modelId="{0B430672-43CF-498F-82F6-B65376D9E917}" type="pres">
      <dgm:prSet presAssocID="{9858D590-D725-491D-88FE-A430AEC31309}" presName="composite" presStyleCnt="0"/>
      <dgm:spPr/>
    </dgm:pt>
    <dgm:pt modelId="{4CC4D86F-015F-480F-A399-5D01396F0C76}" type="pres">
      <dgm:prSet presAssocID="{9858D590-D725-491D-88FE-A430AEC31309}" presName="chevron1" presStyleLbl="alignNode1" presStyleIdx="7" presStyleCnt="35"/>
      <dgm:spPr/>
    </dgm:pt>
    <dgm:pt modelId="{AD7044BB-64B2-4721-AAF6-0F82023B1A7C}" type="pres">
      <dgm:prSet presAssocID="{9858D590-D725-491D-88FE-A430AEC31309}" presName="chevron2" presStyleLbl="alignNode1" presStyleIdx="8" presStyleCnt="35"/>
      <dgm:spPr/>
    </dgm:pt>
    <dgm:pt modelId="{0690C3CF-EAF6-42F0-B413-4A88B000F22C}" type="pres">
      <dgm:prSet presAssocID="{9858D590-D725-491D-88FE-A430AEC31309}" presName="chevron3" presStyleLbl="alignNode1" presStyleIdx="9" presStyleCnt="35"/>
      <dgm:spPr/>
    </dgm:pt>
    <dgm:pt modelId="{3720AF78-C82E-4C9B-9EDD-D20CE4136D4A}" type="pres">
      <dgm:prSet presAssocID="{9858D590-D725-491D-88FE-A430AEC31309}" presName="chevron4" presStyleLbl="alignNode1" presStyleIdx="10" presStyleCnt="35"/>
      <dgm:spPr/>
    </dgm:pt>
    <dgm:pt modelId="{4E0AB924-FBD5-401F-83C8-BAA881D5BE81}" type="pres">
      <dgm:prSet presAssocID="{9858D590-D725-491D-88FE-A430AEC31309}" presName="chevron5" presStyleLbl="alignNode1" presStyleIdx="11" presStyleCnt="35"/>
      <dgm:spPr/>
    </dgm:pt>
    <dgm:pt modelId="{FEB48891-C249-4382-98FC-89FCF3EF60D0}" type="pres">
      <dgm:prSet presAssocID="{9858D590-D725-491D-88FE-A430AEC31309}" presName="chevron6" presStyleLbl="alignNode1" presStyleIdx="12" presStyleCnt="35"/>
      <dgm:spPr/>
    </dgm:pt>
    <dgm:pt modelId="{82994D1D-2C28-4591-ABE3-D8BCB5FA6F77}" type="pres">
      <dgm:prSet presAssocID="{9858D590-D725-491D-88FE-A430AEC31309}" presName="chevron7" presStyleLbl="alignNode1" presStyleIdx="13" presStyleCnt="35"/>
      <dgm:spPr/>
    </dgm:pt>
    <dgm:pt modelId="{AD5C104E-8605-4BB1-8B52-E108DBD0C7A7}" type="pres">
      <dgm:prSet presAssocID="{9858D590-D725-491D-88FE-A430AEC31309}" presName="childtext" presStyleLbl="solidFgAcc1" presStyleIdx="1" presStyleCnt="5">
        <dgm:presLayoutVars>
          <dgm:chMax/>
          <dgm:chPref val="0"/>
          <dgm:bulletEnabled val="1"/>
        </dgm:presLayoutVars>
      </dgm:prSet>
      <dgm:spPr/>
    </dgm:pt>
    <dgm:pt modelId="{FA7C55F8-BF5C-47D9-837A-E086B24FA7C1}" type="pres">
      <dgm:prSet presAssocID="{9A0E4957-C860-416B-853F-D229A214B316}" presName="sibTrans" presStyleCnt="0"/>
      <dgm:spPr/>
    </dgm:pt>
    <dgm:pt modelId="{003D22E5-13F4-4769-8B74-1AC8F1D1A662}" type="pres">
      <dgm:prSet presAssocID="{A9F664F5-C262-4E70-945C-FC137CA5F066}" presName="parenttextcomposite" presStyleCnt="0"/>
      <dgm:spPr/>
    </dgm:pt>
    <dgm:pt modelId="{D4295AA1-3111-401D-879A-A017C98BFE41}" type="pres">
      <dgm:prSet presAssocID="{A9F664F5-C262-4E70-945C-FC137CA5F066}" presName="parenttext" presStyleLbl="revTx" presStyleIdx="2" presStyleCnt="5">
        <dgm:presLayoutVars>
          <dgm:chMax/>
          <dgm:chPref val="2"/>
          <dgm:bulletEnabled val="1"/>
        </dgm:presLayoutVars>
      </dgm:prSet>
      <dgm:spPr/>
    </dgm:pt>
    <dgm:pt modelId="{623D75F2-D735-46F7-89EF-EF2EA130633E}" type="pres">
      <dgm:prSet presAssocID="{A9F664F5-C262-4E70-945C-FC137CA5F066}" presName="composite" presStyleCnt="0"/>
      <dgm:spPr/>
    </dgm:pt>
    <dgm:pt modelId="{DBB6CA15-32B2-4CCA-BBDC-31EC91CE8E66}" type="pres">
      <dgm:prSet presAssocID="{A9F664F5-C262-4E70-945C-FC137CA5F066}" presName="chevron1" presStyleLbl="alignNode1" presStyleIdx="14" presStyleCnt="35"/>
      <dgm:spPr/>
    </dgm:pt>
    <dgm:pt modelId="{3983159A-BFDA-4E7F-9533-C422934BAEE0}" type="pres">
      <dgm:prSet presAssocID="{A9F664F5-C262-4E70-945C-FC137CA5F066}" presName="chevron2" presStyleLbl="alignNode1" presStyleIdx="15" presStyleCnt="35"/>
      <dgm:spPr/>
    </dgm:pt>
    <dgm:pt modelId="{EA7F28DA-092F-4AEA-9B6E-6EC4263912DC}" type="pres">
      <dgm:prSet presAssocID="{A9F664F5-C262-4E70-945C-FC137CA5F066}" presName="chevron3" presStyleLbl="alignNode1" presStyleIdx="16" presStyleCnt="35"/>
      <dgm:spPr/>
    </dgm:pt>
    <dgm:pt modelId="{E41B5ACA-5336-4E87-B283-0906E8D0E615}" type="pres">
      <dgm:prSet presAssocID="{A9F664F5-C262-4E70-945C-FC137CA5F066}" presName="chevron4" presStyleLbl="alignNode1" presStyleIdx="17" presStyleCnt="35"/>
      <dgm:spPr/>
    </dgm:pt>
    <dgm:pt modelId="{9C605F63-9D6B-45B0-9166-D0833542C698}" type="pres">
      <dgm:prSet presAssocID="{A9F664F5-C262-4E70-945C-FC137CA5F066}" presName="chevron5" presStyleLbl="alignNode1" presStyleIdx="18" presStyleCnt="35"/>
      <dgm:spPr/>
    </dgm:pt>
    <dgm:pt modelId="{8AE52A93-E896-4296-B6E3-E0BF261285AE}" type="pres">
      <dgm:prSet presAssocID="{A9F664F5-C262-4E70-945C-FC137CA5F066}" presName="chevron6" presStyleLbl="alignNode1" presStyleIdx="19" presStyleCnt="35"/>
      <dgm:spPr/>
    </dgm:pt>
    <dgm:pt modelId="{CCCA5FA5-3545-4A0D-B896-0A0259F8475F}" type="pres">
      <dgm:prSet presAssocID="{A9F664F5-C262-4E70-945C-FC137CA5F066}" presName="chevron7" presStyleLbl="alignNode1" presStyleIdx="20" presStyleCnt="35"/>
      <dgm:spPr/>
    </dgm:pt>
    <dgm:pt modelId="{07B6A39F-1D82-430B-9348-71D133DF34D8}" type="pres">
      <dgm:prSet presAssocID="{A9F664F5-C262-4E70-945C-FC137CA5F066}" presName="childtext" presStyleLbl="solidFgAcc1" presStyleIdx="2" presStyleCnt="5">
        <dgm:presLayoutVars>
          <dgm:chMax/>
          <dgm:chPref val="0"/>
          <dgm:bulletEnabled val="1"/>
        </dgm:presLayoutVars>
      </dgm:prSet>
      <dgm:spPr/>
    </dgm:pt>
    <dgm:pt modelId="{34FB41DC-A02B-47B4-BBC9-09F173EBC298}" type="pres">
      <dgm:prSet presAssocID="{7AE2F826-8AD0-451E-BD85-C36A2D5BE4A5}" presName="sibTrans" presStyleCnt="0"/>
      <dgm:spPr/>
    </dgm:pt>
    <dgm:pt modelId="{B2312F23-AE5D-4A46-AA5E-2703D34D1FA7}" type="pres">
      <dgm:prSet presAssocID="{61C9CF58-8DB5-40C4-83F9-FBB094AFA93B}" presName="parenttextcomposite" presStyleCnt="0"/>
      <dgm:spPr/>
    </dgm:pt>
    <dgm:pt modelId="{55749AB6-C78E-4B1C-942D-C8EF1176490B}" type="pres">
      <dgm:prSet presAssocID="{61C9CF58-8DB5-40C4-83F9-FBB094AFA93B}" presName="parenttext" presStyleLbl="revTx" presStyleIdx="3" presStyleCnt="5">
        <dgm:presLayoutVars>
          <dgm:chMax/>
          <dgm:chPref val="2"/>
          <dgm:bulletEnabled val="1"/>
        </dgm:presLayoutVars>
      </dgm:prSet>
      <dgm:spPr/>
    </dgm:pt>
    <dgm:pt modelId="{B24A76BB-6573-460D-AF0E-57949367667F}" type="pres">
      <dgm:prSet presAssocID="{61C9CF58-8DB5-40C4-83F9-FBB094AFA93B}" presName="composite" presStyleCnt="0"/>
      <dgm:spPr/>
    </dgm:pt>
    <dgm:pt modelId="{1EFB1D57-54CE-4E76-81F8-FE4D2120A25C}" type="pres">
      <dgm:prSet presAssocID="{61C9CF58-8DB5-40C4-83F9-FBB094AFA93B}" presName="chevron1" presStyleLbl="alignNode1" presStyleIdx="21" presStyleCnt="35"/>
      <dgm:spPr/>
    </dgm:pt>
    <dgm:pt modelId="{3FF3DE3A-241D-4AD7-82F4-918CA93AF231}" type="pres">
      <dgm:prSet presAssocID="{61C9CF58-8DB5-40C4-83F9-FBB094AFA93B}" presName="chevron2" presStyleLbl="alignNode1" presStyleIdx="22" presStyleCnt="35"/>
      <dgm:spPr/>
    </dgm:pt>
    <dgm:pt modelId="{042BDE19-1755-4B09-A15D-EAACFA0D6A20}" type="pres">
      <dgm:prSet presAssocID="{61C9CF58-8DB5-40C4-83F9-FBB094AFA93B}" presName="chevron3" presStyleLbl="alignNode1" presStyleIdx="23" presStyleCnt="35"/>
      <dgm:spPr/>
    </dgm:pt>
    <dgm:pt modelId="{E97924CB-E2D0-4283-896D-C4606BA3D786}" type="pres">
      <dgm:prSet presAssocID="{61C9CF58-8DB5-40C4-83F9-FBB094AFA93B}" presName="chevron4" presStyleLbl="alignNode1" presStyleIdx="24" presStyleCnt="35"/>
      <dgm:spPr/>
    </dgm:pt>
    <dgm:pt modelId="{6111EA6A-E665-4CDC-9972-6F2D5BA724D1}" type="pres">
      <dgm:prSet presAssocID="{61C9CF58-8DB5-40C4-83F9-FBB094AFA93B}" presName="chevron5" presStyleLbl="alignNode1" presStyleIdx="25" presStyleCnt="35"/>
      <dgm:spPr/>
    </dgm:pt>
    <dgm:pt modelId="{204C9974-917B-44D6-B90F-0A1BF08D9039}" type="pres">
      <dgm:prSet presAssocID="{61C9CF58-8DB5-40C4-83F9-FBB094AFA93B}" presName="chevron6" presStyleLbl="alignNode1" presStyleIdx="26" presStyleCnt="35"/>
      <dgm:spPr/>
    </dgm:pt>
    <dgm:pt modelId="{749A84FF-5019-4D09-89D5-0E800340F63E}" type="pres">
      <dgm:prSet presAssocID="{61C9CF58-8DB5-40C4-83F9-FBB094AFA93B}" presName="chevron7" presStyleLbl="alignNode1" presStyleIdx="27" presStyleCnt="35"/>
      <dgm:spPr/>
    </dgm:pt>
    <dgm:pt modelId="{63888713-AD6A-42BB-AEF5-6213AF1F92F6}" type="pres">
      <dgm:prSet presAssocID="{61C9CF58-8DB5-40C4-83F9-FBB094AFA93B}" presName="childtext" presStyleLbl="solidFgAcc1" presStyleIdx="3" presStyleCnt="5">
        <dgm:presLayoutVars>
          <dgm:chMax/>
          <dgm:chPref val="0"/>
          <dgm:bulletEnabled val="1"/>
        </dgm:presLayoutVars>
      </dgm:prSet>
      <dgm:spPr/>
    </dgm:pt>
    <dgm:pt modelId="{04E0C281-862B-45E5-B54F-FAB3B23CBAF7}" type="pres">
      <dgm:prSet presAssocID="{FF1597BA-511F-476F-A9CA-0439AA38BF4D}" presName="sibTrans" presStyleCnt="0"/>
      <dgm:spPr/>
    </dgm:pt>
    <dgm:pt modelId="{001DB49F-43A4-479D-B04D-38D1A914ED50}" type="pres">
      <dgm:prSet presAssocID="{DF850922-0ABB-48DD-9EF4-72516CED2CE1}" presName="parenttextcomposite" presStyleCnt="0"/>
      <dgm:spPr/>
    </dgm:pt>
    <dgm:pt modelId="{68092BF9-F4B8-4E38-9261-EF079F6A5EB5}" type="pres">
      <dgm:prSet presAssocID="{DF850922-0ABB-48DD-9EF4-72516CED2CE1}" presName="parenttext" presStyleLbl="revTx" presStyleIdx="4" presStyleCnt="5">
        <dgm:presLayoutVars>
          <dgm:chMax/>
          <dgm:chPref val="2"/>
          <dgm:bulletEnabled val="1"/>
        </dgm:presLayoutVars>
      </dgm:prSet>
      <dgm:spPr/>
    </dgm:pt>
    <dgm:pt modelId="{89D33AA1-89A1-4339-9CB3-27A7BF690A50}" type="pres">
      <dgm:prSet presAssocID="{DF850922-0ABB-48DD-9EF4-72516CED2CE1}" presName="composite" presStyleCnt="0"/>
      <dgm:spPr/>
    </dgm:pt>
    <dgm:pt modelId="{95F227F7-6821-4EEB-AB95-3A0D6A2CBECC}" type="pres">
      <dgm:prSet presAssocID="{DF850922-0ABB-48DD-9EF4-72516CED2CE1}" presName="chevron1" presStyleLbl="alignNode1" presStyleIdx="28" presStyleCnt="35"/>
      <dgm:spPr/>
    </dgm:pt>
    <dgm:pt modelId="{770C3667-9002-45C0-BC38-417B73CC02C5}" type="pres">
      <dgm:prSet presAssocID="{DF850922-0ABB-48DD-9EF4-72516CED2CE1}" presName="chevron2" presStyleLbl="alignNode1" presStyleIdx="29" presStyleCnt="35"/>
      <dgm:spPr/>
    </dgm:pt>
    <dgm:pt modelId="{421DA263-0061-4F6D-9E84-B31922A7E92C}" type="pres">
      <dgm:prSet presAssocID="{DF850922-0ABB-48DD-9EF4-72516CED2CE1}" presName="chevron3" presStyleLbl="alignNode1" presStyleIdx="30" presStyleCnt="35"/>
      <dgm:spPr/>
    </dgm:pt>
    <dgm:pt modelId="{F9399B7E-F105-4116-AD2A-5CFB2B5B415D}" type="pres">
      <dgm:prSet presAssocID="{DF850922-0ABB-48DD-9EF4-72516CED2CE1}" presName="chevron4" presStyleLbl="alignNode1" presStyleIdx="31" presStyleCnt="35"/>
      <dgm:spPr/>
    </dgm:pt>
    <dgm:pt modelId="{E9206818-2BF7-495D-82A0-DFD35F2CAA7E}" type="pres">
      <dgm:prSet presAssocID="{DF850922-0ABB-48DD-9EF4-72516CED2CE1}" presName="chevron5" presStyleLbl="alignNode1" presStyleIdx="32" presStyleCnt="35"/>
      <dgm:spPr/>
    </dgm:pt>
    <dgm:pt modelId="{1533CC36-EC41-49D1-AF93-AC90B5DF02CE}" type="pres">
      <dgm:prSet presAssocID="{DF850922-0ABB-48DD-9EF4-72516CED2CE1}" presName="chevron6" presStyleLbl="alignNode1" presStyleIdx="33" presStyleCnt="35"/>
      <dgm:spPr/>
    </dgm:pt>
    <dgm:pt modelId="{B0926FF7-00A6-446C-BC35-AED32BBD707F}" type="pres">
      <dgm:prSet presAssocID="{DF850922-0ABB-48DD-9EF4-72516CED2CE1}" presName="chevron7" presStyleLbl="alignNode1" presStyleIdx="34" presStyleCnt="35"/>
      <dgm:spPr/>
    </dgm:pt>
    <dgm:pt modelId="{BDA34B29-DFCE-4D4E-968F-BB111EC8B0A6}" type="pres">
      <dgm:prSet presAssocID="{DF850922-0ABB-48DD-9EF4-72516CED2CE1}" presName="childtext" presStyleLbl="solidFgAcc1" presStyleIdx="4" presStyleCnt="5">
        <dgm:presLayoutVars>
          <dgm:chMax/>
          <dgm:chPref val="0"/>
          <dgm:bulletEnabled val="1"/>
        </dgm:presLayoutVars>
      </dgm:prSet>
      <dgm:spPr/>
    </dgm:pt>
  </dgm:ptLst>
  <dgm:cxnLst>
    <dgm:cxn modelId="{E9D52209-C45D-4F18-AC8B-CDFC4BDB868B}" type="presOf" srcId="{407B38C2-8893-441F-8C0A-CB1F07C5983D}" destId="{BDA34B29-DFCE-4D4E-968F-BB111EC8B0A6}" srcOrd="0" destOrd="0" presId="urn:microsoft.com/office/officeart/2008/layout/VerticalAccentList"/>
    <dgm:cxn modelId="{8A3FA212-CA24-4BE2-B2CF-56D538AF2DE5}" type="presOf" srcId="{E00D9C4E-E735-4BEB-AC67-4DF78B8E30D6}" destId="{039F5FC9-D780-446F-9933-CC26E9BEB26A}" srcOrd="0" destOrd="0" presId="urn:microsoft.com/office/officeart/2008/layout/VerticalAccentList"/>
    <dgm:cxn modelId="{D6958B15-67AD-4501-AA56-0049BCEF7B15}" srcId="{61C9CF58-8DB5-40C4-83F9-FBB094AFA93B}" destId="{CB0E0FA1-8A3C-46EF-AFE3-B239F4884DE4}" srcOrd="0" destOrd="0" parTransId="{51ECCC11-FCDB-4FC4-9E32-317C77838037}" sibTransId="{F991147B-4FDB-4464-9A96-D35BE765D2B3}"/>
    <dgm:cxn modelId="{7162A016-B75D-4362-8DBE-0897AC748BEF}" type="presOf" srcId="{91DA238B-8B44-4B00-93F1-54FFAAF24AFE}" destId="{1371496F-CA46-47EC-ADC2-70BE076F5D07}" srcOrd="0" destOrd="0" presId="urn:microsoft.com/office/officeart/2008/layout/VerticalAccentList"/>
    <dgm:cxn modelId="{273B4625-8A46-4949-A098-DBF5EC6E53B6}" srcId="{E00D9C4E-E735-4BEB-AC67-4DF78B8E30D6}" destId="{A9F664F5-C262-4E70-945C-FC137CA5F066}" srcOrd="2" destOrd="0" parTransId="{7FEFE66D-B334-46AF-A27A-38A8A43B1C86}" sibTransId="{7AE2F826-8AD0-451E-BD85-C36A2D5BE4A5}"/>
    <dgm:cxn modelId="{9B3DFB32-E0E5-4367-9365-680BAF23358E}" type="presOf" srcId="{B0EC35B2-A562-4B56-9915-DC7A490E891C}" destId="{93469684-51F9-4629-A4F9-146F4C16E2AE}" srcOrd="0" destOrd="0" presId="urn:microsoft.com/office/officeart/2008/layout/VerticalAccentList"/>
    <dgm:cxn modelId="{4475E33E-661E-48FC-A81A-5505CD7031B6}" type="presOf" srcId="{9858D590-D725-491D-88FE-A430AEC31309}" destId="{9F121D34-22BA-45F5-8018-7C1C33DB0E85}" srcOrd="0" destOrd="0" presId="urn:microsoft.com/office/officeart/2008/layout/VerticalAccentList"/>
    <dgm:cxn modelId="{D3CD7B70-8229-434E-8100-437E180B282E}" srcId="{E00D9C4E-E735-4BEB-AC67-4DF78B8E30D6}" destId="{61C9CF58-8DB5-40C4-83F9-FBB094AFA93B}" srcOrd="3" destOrd="0" parTransId="{2475D70E-BAC0-43C1-BD85-2F613ED414C3}" sibTransId="{FF1597BA-511F-476F-A9CA-0439AA38BF4D}"/>
    <dgm:cxn modelId="{10DE3A58-5EF9-4846-9870-5A9235FCDF47}" srcId="{9858D590-D725-491D-88FE-A430AEC31309}" destId="{72558125-CBD8-4FC3-B2CC-32A27723F493}" srcOrd="0" destOrd="0" parTransId="{16B3AEE8-6EDE-4AA9-A1F7-FA9C3C01BE10}" sibTransId="{9568AD7F-F236-4215-A4D8-CFF14B95BAD8}"/>
    <dgm:cxn modelId="{451F987C-08A2-4933-905C-B42B1E2C3FAC}" type="presOf" srcId="{DF850922-0ABB-48DD-9EF4-72516CED2CE1}" destId="{68092BF9-F4B8-4E38-9261-EF079F6A5EB5}" srcOrd="0" destOrd="0" presId="urn:microsoft.com/office/officeart/2008/layout/VerticalAccentList"/>
    <dgm:cxn modelId="{65710680-2187-48B0-9C36-D3E6F6266AAD}" type="presOf" srcId="{CB0E0FA1-8A3C-46EF-AFE3-B239F4884DE4}" destId="{63888713-AD6A-42BB-AEF5-6213AF1F92F6}" srcOrd="0" destOrd="0" presId="urn:microsoft.com/office/officeart/2008/layout/VerticalAccentList"/>
    <dgm:cxn modelId="{91EDAC8B-7AEA-4BE9-8B16-C276E8CACA38}" type="presOf" srcId="{72558125-CBD8-4FC3-B2CC-32A27723F493}" destId="{AD5C104E-8605-4BB1-8B52-E108DBD0C7A7}" srcOrd="0" destOrd="0" presId="urn:microsoft.com/office/officeart/2008/layout/VerticalAccentList"/>
    <dgm:cxn modelId="{21E2B791-1B41-441D-B6B4-40134999D9D5}" srcId="{E00D9C4E-E735-4BEB-AC67-4DF78B8E30D6}" destId="{9858D590-D725-491D-88FE-A430AEC31309}" srcOrd="1" destOrd="0" parTransId="{8D2DD347-C666-4F25-A93C-A0855BE12B51}" sibTransId="{9A0E4957-C860-416B-853F-D229A214B316}"/>
    <dgm:cxn modelId="{73F73A95-4861-4815-9087-9567BA3E9397}" srcId="{E00D9C4E-E735-4BEB-AC67-4DF78B8E30D6}" destId="{91DA238B-8B44-4B00-93F1-54FFAAF24AFE}" srcOrd="0" destOrd="0" parTransId="{518CDD28-B0AE-4195-A076-987844D8A3E0}" sibTransId="{23F6EBEE-214D-4BFD-AA2C-0BCB931B65A3}"/>
    <dgm:cxn modelId="{190A7FA0-2655-42C2-A191-2D9E806F0AEA}" srcId="{A9F664F5-C262-4E70-945C-FC137CA5F066}" destId="{D3CAB2E9-D957-48C6-9E93-12C0A2006E02}" srcOrd="0" destOrd="0" parTransId="{A215478A-D6E1-4A14-A6AF-DE7FEA39976B}" sibTransId="{7C6C0C75-2D41-4315-95B9-2AC543A131A1}"/>
    <dgm:cxn modelId="{0C7EB0D5-390F-4B2F-A543-464EA121267E}" type="presOf" srcId="{61C9CF58-8DB5-40C4-83F9-FBB094AFA93B}" destId="{55749AB6-C78E-4B1C-942D-C8EF1176490B}" srcOrd="0" destOrd="0" presId="urn:microsoft.com/office/officeart/2008/layout/VerticalAccentList"/>
    <dgm:cxn modelId="{87F2BFD9-BEDF-4F4F-BAC8-6972789D5071}" type="presOf" srcId="{A9F664F5-C262-4E70-945C-FC137CA5F066}" destId="{D4295AA1-3111-401D-879A-A017C98BFE41}" srcOrd="0" destOrd="0" presId="urn:microsoft.com/office/officeart/2008/layout/VerticalAccentList"/>
    <dgm:cxn modelId="{A9A8E8E6-3953-4855-A8FC-4CD406FCAD88}" type="presOf" srcId="{D3CAB2E9-D957-48C6-9E93-12C0A2006E02}" destId="{07B6A39F-1D82-430B-9348-71D133DF34D8}" srcOrd="0" destOrd="0" presId="urn:microsoft.com/office/officeart/2008/layout/VerticalAccentList"/>
    <dgm:cxn modelId="{C0CA62F1-6028-495B-8B3B-5FFCBDA306C6}" srcId="{DF850922-0ABB-48DD-9EF4-72516CED2CE1}" destId="{407B38C2-8893-441F-8C0A-CB1F07C5983D}" srcOrd="0" destOrd="0" parTransId="{8AF184D5-CB9C-4057-B384-CDE91539899A}" sibTransId="{432F3027-59D8-4F24-BE6E-4067DA6EEB84}"/>
    <dgm:cxn modelId="{3BB56EF3-E0DB-40F1-BDE6-3189B0CD295C}" srcId="{E00D9C4E-E735-4BEB-AC67-4DF78B8E30D6}" destId="{DF850922-0ABB-48DD-9EF4-72516CED2CE1}" srcOrd="4" destOrd="0" parTransId="{FB6D1FB1-73C0-4830-87A2-503D1BE90629}" sibTransId="{F7B893D7-9125-4E8B-809C-7976E0797C45}"/>
    <dgm:cxn modelId="{C167ABF8-65F1-4BA0-97AC-DC5BA5B0242E}" srcId="{91DA238B-8B44-4B00-93F1-54FFAAF24AFE}" destId="{B0EC35B2-A562-4B56-9915-DC7A490E891C}" srcOrd="0" destOrd="0" parTransId="{539ACCF2-661A-4D58-8559-C1873D9A9318}" sibTransId="{6B5DB0EC-AA9C-4837-8596-EC1DD9F3D1B6}"/>
    <dgm:cxn modelId="{95615539-217F-4260-8A97-3B0C8F5A2BEC}" type="presParOf" srcId="{039F5FC9-D780-446F-9933-CC26E9BEB26A}" destId="{8F027663-7D13-490F-A068-0B3ED1C5198D}" srcOrd="0" destOrd="0" presId="urn:microsoft.com/office/officeart/2008/layout/VerticalAccentList"/>
    <dgm:cxn modelId="{5A180252-4636-494B-9F55-BC3419E9B986}" type="presParOf" srcId="{8F027663-7D13-490F-A068-0B3ED1C5198D}" destId="{1371496F-CA46-47EC-ADC2-70BE076F5D07}" srcOrd="0" destOrd="0" presId="urn:microsoft.com/office/officeart/2008/layout/VerticalAccentList"/>
    <dgm:cxn modelId="{BC565891-D12C-4BAF-9D82-F2CCC08B0A90}" type="presParOf" srcId="{039F5FC9-D780-446F-9933-CC26E9BEB26A}" destId="{5105325A-F69B-429A-A6C5-80B3F4655A1C}" srcOrd="1" destOrd="0" presId="urn:microsoft.com/office/officeart/2008/layout/VerticalAccentList"/>
    <dgm:cxn modelId="{19B6E993-6290-4D59-B060-378F08016C58}" type="presParOf" srcId="{5105325A-F69B-429A-A6C5-80B3F4655A1C}" destId="{5B739403-9464-41CE-B523-4FD2629AA8BD}" srcOrd="0" destOrd="0" presId="urn:microsoft.com/office/officeart/2008/layout/VerticalAccentList"/>
    <dgm:cxn modelId="{5FBEE1C6-B5C8-4825-8DB4-FCDA55B6F6AD}" type="presParOf" srcId="{5105325A-F69B-429A-A6C5-80B3F4655A1C}" destId="{37C4E7C9-BAAD-4D17-8376-775C39ED6046}" srcOrd="1" destOrd="0" presId="urn:microsoft.com/office/officeart/2008/layout/VerticalAccentList"/>
    <dgm:cxn modelId="{1924DCA1-4089-4C16-8CF6-AE84FAC62E0F}" type="presParOf" srcId="{5105325A-F69B-429A-A6C5-80B3F4655A1C}" destId="{A477902C-3D04-4243-8531-9416FBADF63A}" srcOrd="2" destOrd="0" presId="urn:microsoft.com/office/officeart/2008/layout/VerticalAccentList"/>
    <dgm:cxn modelId="{D056DD16-EA29-4D36-A1AB-089E00756199}" type="presParOf" srcId="{5105325A-F69B-429A-A6C5-80B3F4655A1C}" destId="{56074DFA-AE69-4351-B754-35C3F94EE6A2}" srcOrd="3" destOrd="0" presId="urn:microsoft.com/office/officeart/2008/layout/VerticalAccentList"/>
    <dgm:cxn modelId="{AB50F2BB-EC27-4931-BAAD-2A82F2C6F79B}" type="presParOf" srcId="{5105325A-F69B-429A-A6C5-80B3F4655A1C}" destId="{D1DE7539-DA7D-4BC3-BBB2-18F160AFFBB6}" srcOrd="4" destOrd="0" presId="urn:microsoft.com/office/officeart/2008/layout/VerticalAccentList"/>
    <dgm:cxn modelId="{B9290BF0-3BB4-4FCF-A39A-2B6334B0CFE0}" type="presParOf" srcId="{5105325A-F69B-429A-A6C5-80B3F4655A1C}" destId="{2C9497D9-D0C8-407F-8DE3-681ED32245B9}" srcOrd="5" destOrd="0" presId="urn:microsoft.com/office/officeart/2008/layout/VerticalAccentList"/>
    <dgm:cxn modelId="{35D4C095-85AA-403E-8B80-27961CD95FCD}" type="presParOf" srcId="{5105325A-F69B-429A-A6C5-80B3F4655A1C}" destId="{16145E1F-B4D7-4B7A-A16F-4096CCB175F1}" srcOrd="6" destOrd="0" presId="urn:microsoft.com/office/officeart/2008/layout/VerticalAccentList"/>
    <dgm:cxn modelId="{64381ED0-36E4-4930-899E-7BB666348383}" type="presParOf" srcId="{5105325A-F69B-429A-A6C5-80B3F4655A1C}" destId="{93469684-51F9-4629-A4F9-146F4C16E2AE}" srcOrd="7" destOrd="0" presId="urn:microsoft.com/office/officeart/2008/layout/VerticalAccentList"/>
    <dgm:cxn modelId="{701811B1-1975-460C-A8A8-441EDC4B43A8}" type="presParOf" srcId="{039F5FC9-D780-446F-9933-CC26E9BEB26A}" destId="{ADFA0CC3-DBD7-445F-B93C-9EAE0C2C0235}" srcOrd="2" destOrd="0" presId="urn:microsoft.com/office/officeart/2008/layout/VerticalAccentList"/>
    <dgm:cxn modelId="{30BC900D-E9DE-47AD-A952-9FC3DB4E1535}" type="presParOf" srcId="{039F5FC9-D780-446F-9933-CC26E9BEB26A}" destId="{714AE38B-4962-404D-AE92-948C1539EC3B}" srcOrd="3" destOrd="0" presId="urn:microsoft.com/office/officeart/2008/layout/VerticalAccentList"/>
    <dgm:cxn modelId="{4AA3716B-F33C-4FD3-9022-7A1D53894C59}" type="presParOf" srcId="{714AE38B-4962-404D-AE92-948C1539EC3B}" destId="{9F121D34-22BA-45F5-8018-7C1C33DB0E85}" srcOrd="0" destOrd="0" presId="urn:microsoft.com/office/officeart/2008/layout/VerticalAccentList"/>
    <dgm:cxn modelId="{AE662B41-1553-498F-8344-85C84C965B6E}" type="presParOf" srcId="{039F5FC9-D780-446F-9933-CC26E9BEB26A}" destId="{0B430672-43CF-498F-82F6-B65376D9E917}" srcOrd="4" destOrd="0" presId="urn:microsoft.com/office/officeart/2008/layout/VerticalAccentList"/>
    <dgm:cxn modelId="{C7CBBDC2-B431-444A-8C28-84C5B53A0FB3}" type="presParOf" srcId="{0B430672-43CF-498F-82F6-B65376D9E917}" destId="{4CC4D86F-015F-480F-A399-5D01396F0C76}" srcOrd="0" destOrd="0" presId="urn:microsoft.com/office/officeart/2008/layout/VerticalAccentList"/>
    <dgm:cxn modelId="{F6AA74CF-A293-4267-AC90-35BEBD8689A5}" type="presParOf" srcId="{0B430672-43CF-498F-82F6-B65376D9E917}" destId="{AD7044BB-64B2-4721-AAF6-0F82023B1A7C}" srcOrd="1" destOrd="0" presId="urn:microsoft.com/office/officeart/2008/layout/VerticalAccentList"/>
    <dgm:cxn modelId="{703388EC-C4FE-4526-B02A-20424A47C400}" type="presParOf" srcId="{0B430672-43CF-498F-82F6-B65376D9E917}" destId="{0690C3CF-EAF6-42F0-B413-4A88B000F22C}" srcOrd="2" destOrd="0" presId="urn:microsoft.com/office/officeart/2008/layout/VerticalAccentList"/>
    <dgm:cxn modelId="{FC50C2C4-FB25-43EA-96C9-118DB52F81C5}" type="presParOf" srcId="{0B430672-43CF-498F-82F6-B65376D9E917}" destId="{3720AF78-C82E-4C9B-9EDD-D20CE4136D4A}" srcOrd="3" destOrd="0" presId="urn:microsoft.com/office/officeart/2008/layout/VerticalAccentList"/>
    <dgm:cxn modelId="{ECB184E1-EB02-40AB-85FA-A21D4DFB3F60}" type="presParOf" srcId="{0B430672-43CF-498F-82F6-B65376D9E917}" destId="{4E0AB924-FBD5-401F-83C8-BAA881D5BE81}" srcOrd="4" destOrd="0" presId="urn:microsoft.com/office/officeart/2008/layout/VerticalAccentList"/>
    <dgm:cxn modelId="{81F2B621-FB68-4291-9AA1-12307ABFAC75}" type="presParOf" srcId="{0B430672-43CF-498F-82F6-B65376D9E917}" destId="{FEB48891-C249-4382-98FC-89FCF3EF60D0}" srcOrd="5" destOrd="0" presId="urn:microsoft.com/office/officeart/2008/layout/VerticalAccentList"/>
    <dgm:cxn modelId="{69B2FC52-7DC7-48CE-B3DC-3101C6C9F3C8}" type="presParOf" srcId="{0B430672-43CF-498F-82F6-B65376D9E917}" destId="{82994D1D-2C28-4591-ABE3-D8BCB5FA6F77}" srcOrd="6" destOrd="0" presId="urn:microsoft.com/office/officeart/2008/layout/VerticalAccentList"/>
    <dgm:cxn modelId="{52D27D14-AAF6-4F10-8331-020A9582B516}" type="presParOf" srcId="{0B430672-43CF-498F-82F6-B65376D9E917}" destId="{AD5C104E-8605-4BB1-8B52-E108DBD0C7A7}" srcOrd="7" destOrd="0" presId="urn:microsoft.com/office/officeart/2008/layout/VerticalAccentList"/>
    <dgm:cxn modelId="{49C959B0-88FC-4753-9034-3FD66B1D1129}" type="presParOf" srcId="{039F5FC9-D780-446F-9933-CC26E9BEB26A}" destId="{FA7C55F8-BF5C-47D9-837A-E086B24FA7C1}" srcOrd="5" destOrd="0" presId="urn:microsoft.com/office/officeart/2008/layout/VerticalAccentList"/>
    <dgm:cxn modelId="{92D757BD-B167-4A54-89A1-5F375D7E1CD9}" type="presParOf" srcId="{039F5FC9-D780-446F-9933-CC26E9BEB26A}" destId="{003D22E5-13F4-4769-8B74-1AC8F1D1A662}" srcOrd="6" destOrd="0" presId="urn:microsoft.com/office/officeart/2008/layout/VerticalAccentList"/>
    <dgm:cxn modelId="{07DCC31B-98C1-485C-A94D-9AC34ECE409C}" type="presParOf" srcId="{003D22E5-13F4-4769-8B74-1AC8F1D1A662}" destId="{D4295AA1-3111-401D-879A-A017C98BFE41}" srcOrd="0" destOrd="0" presId="urn:microsoft.com/office/officeart/2008/layout/VerticalAccentList"/>
    <dgm:cxn modelId="{D40E9169-9493-4383-A989-362D8DD3485E}" type="presParOf" srcId="{039F5FC9-D780-446F-9933-CC26E9BEB26A}" destId="{623D75F2-D735-46F7-89EF-EF2EA130633E}" srcOrd="7" destOrd="0" presId="urn:microsoft.com/office/officeart/2008/layout/VerticalAccentList"/>
    <dgm:cxn modelId="{CE456086-ED78-4232-B182-2CBB7D3D62AE}" type="presParOf" srcId="{623D75F2-D735-46F7-89EF-EF2EA130633E}" destId="{DBB6CA15-32B2-4CCA-BBDC-31EC91CE8E66}" srcOrd="0" destOrd="0" presId="urn:microsoft.com/office/officeart/2008/layout/VerticalAccentList"/>
    <dgm:cxn modelId="{A362474D-86F1-45AF-A404-B5F4D96E220E}" type="presParOf" srcId="{623D75F2-D735-46F7-89EF-EF2EA130633E}" destId="{3983159A-BFDA-4E7F-9533-C422934BAEE0}" srcOrd="1" destOrd="0" presId="urn:microsoft.com/office/officeart/2008/layout/VerticalAccentList"/>
    <dgm:cxn modelId="{6D097FAD-FB15-47B1-B2A7-CF3154BFE648}" type="presParOf" srcId="{623D75F2-D735-46F7-89EF-EF2EA130633E}" destId="{EA7F28DA-092F-4AEA-9B6E-6EC4263912DC}" srcOrd="2" destOrd="0" presId="urn:microsoft.com/office/officeart/2008/layout/VerticalAccentList"/>
    <dgm:cxn modelId="{933310C2-4696-4E8E-B368-0865D9A2B0F2}" type="presParOf" srcId="{623D75F2-D735-46F7-89EF-EF2EA130633E}" destId="{E41B5ACA-5336-4E87-B283-0906E8D0E615}" srcOrd="3" destOrd="0" presId="urn:microsoft.com/office/officeart/2008/layout/VerticalAccentList"/>
    <dgm:cxn modelId="{91EFEC1D-F488-4A8C-8CC3-85774A6B5AF2}" type="presParOf" srcId="{623D75F2-D735-46F7-89EF-EF2EA130633E}" destId="{9C605F63-9D6B-45B0-9166-D0833542C698}" srcOrd="4" destOrd="0" presId="urn:microsoft.com/office/officeart/2008/layout/VerticalAccentList"/>
    <dgm:cxn modelId="{94B7C023-0BA5-4CE2-A7A4-1D158788E066}" type="presParOf" srcId="{623D75F2-D735-46F7-89EF-EF2EA130633E}" destId="{8AE52A93-E896-4296-B6E3-E0BF261285AE}" srcOrd="5" destOrd="0" presId="urn:microsoft.com/office/officeart/2008/layout/VerticalAccentList"/>
    <dgm:cxn modelId="{A553EA5C-66EA-4252-B56A-89A7E16D9206}" type="presParOf" srcId="{623D75F2-D735-46F7-89EF-EF2EA130633E}" destId="{CCCA5FA5-3545-4A0D-B896-0A0259F8475F}" srcOrd="6" destOrd="0" presId="urn:microsoft.com/office/officeart/2008/layout/VerticalAccentList"/>
    <dgm:cxn modelId="{83BE8FE6-C3C6-4332-AF11-F4BE7C16AC3E}" type="presParOf" srcId="{623D75F2-D735-46F7-89EF-EF2EA130633E}" destId="{07B6A39F-1D82-430B-9348-71D133DF34D8}" srcOrd="7" destOrd="0" presId="urn:microsoft.com/office/officeart/2008/layout/VerticalAccentList"/>
    <dgm:cxn modelId="{13535766-B58F-43FA-AF26-FE195E7322A1}" type="presParOf" srcId="{039F5FC9-D780-446F-9933-CC26E9BEB26A}" destId="{34FB41DC-A02B-47B4-BBC9-09F173EBC298}" srcOrd="8" destOrd="0" presId="urn:microsoft.com/office/officeart/2008/layout/VerticalAccentList"/>
    <dgm:cxn modelId="{6EC95538-7D56-4491-A1A3-8AB7493D2C1F}" type="presParOf" srcId="{039F5FC9-D780-446F-9933-CC26E9BEB26A}" destId="{B2312F23-AE5D-4A46-AA5E-2703D34D1FA7}" srcOrd="9" destOrd="0" presId="urn:microsoft.com/office/officeart/2008/layout/VerticalAccentList"/>
    <dgm:cxn modelId="{1FCBF728-11C4-48D7-86E0-329A61396969}" type="presParOf" srcId="{B2312F23-AE5D-4A46-AA5E-2703D34D1FA7}" destId="{55749AB6-C78E-4B1C-942D-C8EF1176490B}" srcOrd="0" destOrd="0" presId="urn:microsoft.com/office/officeart/2008/layout/VerticalAccentList"/>
    <dgm:cxn modelId="{643B57F6-F167-4ABC-B937-E65245CF3606}" type="presParOf" srcId="{039F5FC9-D780-446F-9933-CC26E9BEB26A}" destId="{B24A76BB-6573-460D-AF0E-57949367667F}" srcOrd="10" destOrd="0" presId="urn:microsoft.com/office/officeart/2008/layout/VerticalAccentList"/>
    <dgm:cxn modelId="{A9BDCCDC-3D56-4174-8D03-359240276645}" type="presParOf" srcId="{B24A76BB-6573-460D-AF0E-57949367667F}" destId="{1EFB1D57-54CE-4E76-81F8-FE4D2120A25C}" srcOrd="0" destOrd="0" presId="urn:microsoft.com/office/officeart/2008/layout/VerticalAccentList"/>
    <dgm:cxn modelId="{DC4667C4-8DE0-4802-A9CF-1CBAA3C0B535}" type="presParOf" srcId="{B24A76BB-6573-460D-AF0E-57949367667F}" destId="{3FF3DE3A-241D-4AD7-82F4-918CA93AF231}" srcOrd="1" destOrd="0" presId="urn:microsoft.com/office/officeart/2008/layout/VerticalAccentList"/>
    <dgm:cxn modelId="{E2C7C40E-4655-4D92-BA57-B6A3FC9328D9}" type="presParOf" srcId="{B24A76BB-6573-460D-AF0E-57949367667F}" destId="{042BDE19-1755-4B09-A15D-EAACFA0D6A20}" srcOrd="2" destOrd="0" presId="urn:microsoft.com/office/officeart/2008/layout/VerticalAccentList"/>
    <dgm:cxn modelId="{EF516BA6-FE14-4AF2-816E-8CF38FEEA1A3}" type="presParOf" srcId="{B24A76BB-6573-460D-AF0E-57949367667F}" destId="{E97924CB-E2D0-4283-896D-C4606BA3D786}" srcOrd="3" destOrd="0" presId="urn:microsoft.com/office/officeart/2008/layout/VerticalAccentList"/>
    <dgm:cxn modelId="{C6C5447C-AB6B-4AF0-AE05-FF13010FA4EE}" type="presParOf" srcId="{B24A76BB-6573-460D-AF0E-57949367667F}" destId="{6111EA6A-E665-4CDC-9972-6F2D5BA724D1}" srcOrd="4" destOrd="0" presId="urn:microsoft.com/office/officeart/2008/layout/VerticalAccentList"/>
    <dgm:cxn modelId="{003ADBB2-9D37-4DF0-88C3-7D1511AE6045}" type="presParOf" srcId="{B24A76BB-6573-460D-AF0E-57949367667F}" destId="{204C9974-917B-44D6-B90F-0A1BF08D9039}" srcOrd="5" destOrd="0" presId="urn:microsoft.com/office/officeart/2008/layout/VerticalAccentList"/>
    <dgm:cxn modelId="{8F335A83-A759-46AD-942E-1004B703E413}" type="presParOf" srcId="{B24A76BB-6573-460D-AF0E-57949367667F}" destId="{749A84FF-5019-4D09-89D5-0E800340F63E}" srcOrd="6" destOrd="0" presId="urn:microsoft.com/office/officeart/2008/layout/VerticalAccentList"/>
    <dgm:cxn modelId="{BEFA624F-740D-4F94-89A5-6FE7A9477CC1}" type="presParOf" srcId="{B24A76BB-6573-460D-AF0E-57949367667F}" destId="{63888713-AD6A-42BB-AEF5-6213AF1F92F6}" srcOrd="7" destOrd="0" presId="urn:microsoft.com/office/officeart/2008/layout/VerticalAccentList"/>
    <dgm:cxn modelId="{C919C152-0E82-4971-8687-7B5C837D55C1}" type="presParOf" srcId="{039F5FC9-D780-446F-9933-CC26E9BEB26A}" destId="{04E0C281-862B-45E5-B54F-FAB3B23CBAF7}" srcOrd="11" destOrd="0" presId="urn:microsoft.com/office/officeart/2008/layout/VerticalAccentList"/>
    <dgm:cxn modelId="{45B17FCD-3D17-48E3-8D3A-254A64606F50}" type="presParOf" srcId="{039F5FC9-D780-446F-9933-CC26E9BEB26A}" destId="{001DB49F-43A4-479D-B04D-38D1A914ED50}" srcOrd="12" destOrd="0" presId="urn:microsoft.com/office/officeart/2008/layout/VerticalAccentList"/>
    <dgm:cxn modelId="{927F6DF0-3994-43BA-94C2-8F17735C3639}" type="presParOf" srcId="{001DB49F-43A4-479D-B04D-38D1A914ED50}" destId="{68092BF9-F4B8-4E38-9261-EF079F6A5EB5}" srcOrd="0" destOrd="0" presId="urn:microsoft.com/office/officeart/2008/layout/VerticalAccentList"/>
    <dgm:cxn modelId="{DC719D2C-0840-4907-A5ED-23C0903FA5C4}" type="presParOf" srcId="{039F5FC9-D780-446F-9933-CC26E9BEB26A}" destId="{89D33AA1-89A1-4339-9CB3-27A7BF690A50}" srcOrd="13" destOrd="0" presId="urn:microsoft.com/office/officeart/2008/layout/VerticalAccentList"/>
    <dgm:cxn modelId="{B141E77A-C9A3-45D3-92A2-F4BE6AD59161}" type="presParOf" srcId="{89D33AA1-89A1-4339-9CB3-27A7BF690A50}" destId="{95F227F7-6821-4EEB-AB95-3A0D6A2CBECC}" srcOrd="0" destOrd="0" presId="urn:microsoft.com/office/officeart/2008/layout/VerticalAccentList"/>
    <dgm:cxn modelId="{A35E94D6-F454-4B76-AF05-D1C0CC32E7E2}" type="presParOf" srcId="{89D33AA1-89A1-4339-9CB3-27A7BF690A50}" destId="{770C3667-9002-45C0-BC38-417B73CC02C5}" srcOrd="1" destOrd="0" presId="urn:microsoft.com/office/officeart/2008/layout/VerticalAccentList"/>
    <dgm:cxn modelId="{DED576B4-A0AB-465E-B9D6-5392D94A02FC}" type="presParOf" srcId="{89D33AA1-89A1-4339-9CB3-27A7BF690A50}" destId="{421DA263-0061-4F6D-9E84-B31922A7E92C}" srcOrd="2" destOrd="0" presId="urn:microsoft.com/office/officeart/2008/layout/VerticalAccentList"/>
    <dgm:cxn modelId="{D74E17C1-89AF-45B5-BDE5-5ABD735A320A}" type="presParOf" srcId="{89D33AA1-89A1-4339-9CB3-27A7BF690A50}" destId="{F9399B7E-F105-4116-AD2A-5CFB2B5B415D}" srcOrd="3" destOrd="0" presId="urn:microsoft.com/office/officeart/2008/layout/VerticalAccentList"/>
    <dgm:cxn modelId="{99836916-E695-4026-B429-EB41448EF13C}" type="presParOf" srcId="{89D33AA1-89A1-4339-9CB3-27A7BF690A50}" destId="{E9206818-2BF7-495D-82A0-DFD35F2CAA7E}" srcOrd="4" destOrd="0" presId="urn:microsoft.com/office/officeart/2008/layout/VerticalAccentList"/>
    <dgm:cxn modelId="{2665CC25-05A2-4E39-9A32-1C42E21DABF9}" type="presParOf" srcId="{89D33AA1-89A1-4339-9CB3-27A7BF690A50}" destId="{1533CC36-EC41-49D1-AF93-AC90B5DF02CE}" srcOrd="5" destOrd="0" presId="urn:microsoft.com/office/officeart/2008/layout/VerticalAccentList"/>
    <dgm:cxn modelId="{03128E92-D0CE-4BE4-A434-18C58C406A50}" type="presParOf" srcId="{89D33AA1-89A1-4339-9CB3-27A7BF690A50}" destId="{B0926FF7-00A6-446C-BC35-AED32BBD707F}" srcOrd="6" destOrd="0" presId="urn:microsoft.com/office/officeart/2008/layout/VerticalAccentList"/>
    <dgm:cxn modelId="{29765D5C-2C96-4C3F-BE93-51CD5CBAB7B2}" type="presParOf" srcId="{89D33AA1-89A1-4339-9CB3-27A7BF690A50}" destId="{BDA34B29-DFCE-4D4E-968F-BB111EC8B0A6}"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7B6A5D-AC89-4C7C-AB39-3A702913FE9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6A506E1F-A388-4BAA-B2E4-A320A3DB6465}">
      <dgm:prSet phldrT="[Text]"/>
      <dgm:spPr/>
      <dgm:t>
        <a:bodyPr/>
        <a:lstStyle/>
        <a:p>
          <a:r>
            <a:rPr lang="en-US" altLang="en-US" b="1" dirty="0">
              <a:solidFill>
                <a:schemeClr val="tx2">
                  <a:lumMod val="75000"/>
                </a:schemeClr>
              </a:solidFill>
            </a:rPr>
            <a:t>Types of Testing Techniques</a:t>
          </a:r>
          <a:endParaRPr lang="en-IN" b="1" dirty="0">
            <a:solidFill>
              <a:schemeClr val="tx2">
                <a:lumMod val="75000"/>
              </a:schemeClr>
            </a:solidFill>
          </a:endParaRPr>
        </a:p>
      </dgm:t>
    </dgm:pt>
    <dgm:pt modelId="{26907892-95F9-44A0-BB92-5FBB7712FF78}" type="parTrans" cxnId="{F110841C-1476-4B3D-8581-2F1DBDF7C4FD}">
      <dgm:prSet/>
      <dgm:spPr/>
      <dgm:t>
        <a:bodyPr/>
        <a:lstStyle/>
        <a:p>
          <a:endParaRPr lang="en-IN"/>
        </a:p>
      </dgm:t>
    </dgm:pt>
    <dgm:pt modelId="{1D5B5709-F848-437C-8049-1EBB1CC3D2AC}" type="sibTrans" cxnId="{F110841C-1476-4B3D-8581-2F1DBDF7C4FD}">
      <dgm:prSet/>
      <dgm:spPr/>
      <dgm:t>
        <a:bodyPr/>
        <a:lstStyle/>
        <a:p>
          <a:endParaRPr lang="en-IN"/>
        </a:p>
      </dgm:t>
    </dgm:pt>
    <dgm:pt modelId="{71889091-E704-402C-B43E-CAA940CD26D0}">
      <dgm:prSet phldrT="[Text]"/>
      <dgm:spPr/>
      <dgm:t>
        <a:bodyPr/>
        <a:lstStyle/>
        <a:p>
          <a:r>
            <a:rPr lang="en-IN" b="1" dirty="0"/>
            <a:t>Black Box Testing</a:t>
          </a:r>
        </a:p>
      </dgm:t>
    </dgm:pt>
    <dgm:pt modelId="{D48AD084-6BBF-4774-A1F4-56AC35133891}" type="parTrans" cxnId="{E9D043C9-1B6C-4B94-BBAD-42F4B7EB2A3C}">
      <dgm:prSet/>
      <dgm:spPr/>
      <dgm:t>
        <a:bodyPr/>
        <a:lstStyle/>
        <a:p>
          <a:endParaRPr lang="en-IN"/>
        </a:p>
      </dgm:t>
    </dgm:pt>
    <dgm:pt modelId="{C21EE511-087E-4FD4-B53C-4A4F2DEC5F38}" type="sibTrans" cxnId="{E9D043C9-1B6C-4B94-BBAD-42F4B7EB2A3C}">
      <dgm:prSet/>
      <dgm:spPr/>
      <dgm:t>
        <a:bodyPr/>
        <a:lstStyle/>
        <a:p>
          <a:endParaRPr lang="en-IN"/>
        </a:p>
      </dgm:t>
    </dgm:pt>
    <dgm:pt modelId="{3695AD88-5AE7-45C2-94A6-6B036E8019DE}">
      <dgm:prSet phldrT="[Text]"/>
      <dgm:spPr/>
      <dgm:t>
        <a:bodyPr/>
        <a:lstStyle/>
        <a:p>
          <a:r>
            <a:rPr lang="en-IN" b="1" dirty="0"/>
            <a:t>White Box Testing</a:t>
          </a:r>
        </a:p>
      </dgm:t>
    </dgm:pt>
    <dgm:pt modelId="{A866BA3C-3046-4D90-893B-33D33460C366}" type="parTrans" cxnId="{E463AA2F-E84A-43A3-8C80-F729E65A0120}">
      <dgm:prSet/>
      <dgm:spPr/>
      <dgm:t>
        <a:bodyPr/>
        <a:lstStyle/>
        <a:p>
          <a:endParaRPr lang="en-IN"/>
        </a:p>
      </dgm:t>
    </dgm:pt>
    <dgm:pt modelId="{6151CC32-86DF-42A7-8AFB-4719480100B3}" type="sibTrans" cxnId="{E463AA2F-E84A-43A3-8C80-F729E65A0120}">
      <dgm:prSet/>
      <dgm:spPr/>
      <dgm:t>
        <a:bodyPr/>
        <a:lstStyle/>
        <a:p>
          <a:endParaRPr lang="en-IN"/>
        </a:p>
      </dgm:t>
    </dgm:pt>
    <dgm:pt modelId="{BC816BFF-953D-422A-8B14-6157EFC97DBC}" type="pres">
      <dgm:prSet presAssocID="{897B6A5D-AC89-4C7C-AB39-3A702913FE9D}" presName="hierChild1" presStyleCnt="0">
        <dgm:presLayoutVars>
          <dgm:chPref val="1"/>
          <dgm:dir/>
          <dgm:animOne val="branch"/>
          <dgm:animLvl val="lvl"/>
          <dgm:resizeHandles/>
        </dgm:presLayoutVars>
      </dgm:prSet>
      <dgm:spPr/>
    </dgm:pt>
    <dgm:pt modelId="{1C136F30-01CF-4CEB-A4DB-9221419FFDC9}" type="pres">
      <dgm:prSet presAssocID="{6A506E1F-A388-4BAA-B2E4-A320A3DB6465}" presName="hierRoot1" presStyleCnt="0"/>
      <dgm:spPr/>
    </dgm:pt>
    <dgm:pt modelId="{D0CB1828-9ECC-45EB-92F6-EEC8FBD99273}" type="pres">
      <dgm:prSet presAssocID="{6A506E1F-A388-4BAA-B2E4-A320A3DB6465}" presName="composite" presStyleCnt="0"/>
      <dgm:spPr/>
    </dgm:pt>
    <dgm:pt modelId="{79DCF43B-69E1-47BF-8C8A-BF41B3BFD083}" type="pres">
      <dgm:prSet presAssocID="{6A506E1F-A388-4BAA-B2E4-A320A3DB6465}" presName="background" presStyleLbl="node0" presStyleIdx="0" presStyleCnt="1"/>
      <dgm:spPr/>
    </dgm:pt>
    <dgm:pt modelId="{936EA260-300F-4122-9823-AC4B0028AB96}" type="pres">
      <dgm:prSet presAssocID="{6A506E1F-A388-4BAA-B2E4-A320A3DB6465}" presName="text" presStyleLbl="fgAcc0" presStyleIdx="0" presStyleCnt="1">
        <dgm:presLayoutVars>
          <dgm:chPref val="3"/>
        </dgm:presLayoutVars>
      </dgm:prSet>
      <dgm:spPr/>
    </dgm:pt>
    <dgm:pt modelId="{8948AE6B-FC7F-4BF6-8AE4-59B0F38C6C48}" type="pres">
      <dgm:prSet presAssocID="{6A506E1F-A388-4BAA-B2E4-A320A3DB6465}" presName="hierChild2" presStyleCnt="0"/>
      <dgm:spPr/>
    </dgm:pt>
    <dgm:pt modelId="{E897F275-A85B-4715-B0E6-58C7D6D586CD}" type="pres">
      <dgm:prSet presAssocID="{D48AD084-6BBF-4774-A1F4-56AC35133891}" presName="Name10" presStyleLbl="parChTrans1D2" presStyleIdx="0" presStyleCnt="2"/>
      <dgm:spPr/>
    </dgm:pt>
    <dgm:pt modelId="{11249315-8FAC-4D1E-90A7-06E6BED5B8C6}" type="pres">
      <dgm:prSet presAssocID="{71889091-E704-402C-B43E-CAA940CD26D0}" presName="hierRoot2" presStyleCnt="0"/>
      <dgm:spPr/>
    </dgm:pt>
    <dgm:pt modelId="{324CC991-01D9-45E7-A2A3-31EDF0B45D28}" type="pres">
      <dgm:prSet presAssocID="{71889091-E704-402C-B43E-CAA940CD26D0}" presName="composite2" presStyleCnt="0"/>
      <dgm:spPr/>
    </dgm:pt>
    <dgm:pt modelId="{C95BD620-A0D4-4CE2-93B3-B8BF12C1A766}" type="pres">
      <dgm:prSet presAssocID="{71889091-E704-402C-B43E-CAA940CD26D0}" presName="background2" presStyleLbl="node2" presStyleIdx="0" presStyleCnt="2"/>
      <dgm:spPr/>
    </dgm:pt>
    <dgm:pt modelId="{9023058B-5B1B-47B2-AA89-32F16546E441}" type="pres">
      <dgm:prSet presAssocID="{71889091-E704-402C-B43E-CAA940CD26D0}" presName="text2" presStyleLbl="fgAcc2" presStyleIdx="0" presStyleCnt="2">
        <dgm:presLayoutVars>
          <dgm:chPref val="3"/>
        </dgm:presLayoutVars>
      </dgm:prSet>
      <dgm:spPr/>
    </dgm:pt>
    <dgm:pt modelId="{E697835C-3AD3-4057-9280-30C63512B4FD}" type="pres">
      <dgm:prSet presAssocID="{71889091-E704-402C-B43E-CAA940CD26D0}" presName="hierChild3" presStyleCnt="0"/>
      <dgm:spPr/>
    </dgm:pt>
    <dgm:pt modelId="{5F151BFC-A93D-409C-A27B-7EA4A184A425}" type="pres">
      <dgm:prSet presAssocID="{A866BA3C-3046-4D90-893B-33D33460C366}" presName="Name10" presStyleLbl="parChTrans1D2" presStyleIdx="1" presStyleCnt="2"/>
      <dgm:spPr/>
    </dgm:pt>
    <dgm:pt modelId="{9D5F4933-E5BC-4E5E-8892-1EE1926B2356}" type="pres">
      <dgm:prSet presAssocID="{3695AD88-5AE7-45C2-94A6-6B036E8019DE}" presName="hierRoot2" presStyleCnt="0"/>
      <dgm:spPr/>
    </dgm:pt>
    <dgm:pt modelId="{357FFB3B-046E-4E7B-BA90-BFC7D0692DA8}" type="pres">
      <dgm:prSet presAssocID="{3695AD88-5AE7-45C2-94A6-6B036E8019DE}" presName="composite2" presStyleCnt="0"/>
      <dgm:spPr/>
    </dgm:pt>
    <dgm:pt modelId="{15A87962-744D-4BD7-9081-14B7E3D7D689}" type="pres">
      <dgm:prSet presAssocID="{3695AD88-5AE7-45C2-94A6-6B036E8019DE}" presName="background2" presStyleLbl="node2" presStyleIdx="1" presStyleCnt="2"/>
      <dgm:spPr/>
    </dgm:pt>
    <dgm:pt modelId="{B4F9674C-BAA2-4BCC-A2A0-CF18C9EBE20B}" type="pres">
      <dgm:prSet presAssocID="{3695AD88-5AE7-45C2-94A6-6B036E8019DE}" presName="text2" presStyleLbl="fgAcc2" presStyleIdx="1" presStyleCnt="2">
        <dgm:presLayoutVars>
          <dgm:chPref val="3"/>
        </dgm:presLayoutVars>
      </dgm:prSet>
      <dgm:spPr/>
    </dgm:pt>
    <dgm:pt modelId="{83DC7F6B-0C9F-4E37-AA96-1E5A6F85F3B8}" type="pres">
      <dgm:prSet presAssocID="{3695AD88-5AE7-45C2-94A6-6B036E8019DE}" presName="hierChild3" presStyleCnt="0"/>
      <dgm:spPr/>
    </dgm:pt>
  </dgm:ptLst>
  <dgm:cxnLst>
    <dgm:cxn modelId="{DF70EA15-0531-4364-89C1-8990A6DCCE4A}" type="presOf" srcId="{D48AD084-6BBF-4774-A1F4-56AC35133891}" destId="{E897F275-A85B-4715-B0E6-58C7D6D586CD}" srcOrd="0" destOrd="0" presId="urn:microsoft.com/office/officeart/2005/8/layout/hierarchy1"/>
    <dgm:cxn modelId="{F110841C-1476-4B3D-8581-2F1DBDF7C4FD}" srcId="{897B6A5D-AC89-4C7C-AB39-3A702913FE9D}" destId="{6A506E1F-A388-4BAA-B2E4-A320A3DB6465}" srcOrd="0" destOrd="0" parTransId="{26907892-95F9-44A0-BB92-5FBB7712FF78}" sibTransId="{1D5B5709-F848-437C-8049-1EBB1CC3D2AC}"/>
    <dgm:cxn modelId="{E463AA2F-E84A-43A3-8C80-F729E65A0120}" srcId="{6A506E1F-A388-4BAA-B2E4-A320A3DB6465}" destId="{3695AD88-5AE7-45C2-94A6-6B036E8019DE}" srcOrd="1" destOrd="0" parTransId="{A866BA3C-3046-4D90-893B-33D33460C366}" sibTransId="{6151CC32-86DF-42A7-8AFB-4719480100B3}"/>
    <dgm:cxn modelId="{10BE5E42-0A2E-4BE7-9559-08510BE48FA0}" type="presOf" srcId="{3695AD88-5AE7-45C2-94A6-6B036E8019DE}" destId="{B4F9674C-BAA2-4BCC-A2A0-CF18C9EBE20B}" srcOrd="0" destOrd="0" presId="urn:microsoft.com/office/officeart/2005/8/layout/hierarchy1"/>
    <dgm:cxn modelId="{CE2A004B-103C-480A-A604-F79E4737F04E}" type="presOf" srcId="{897B6A5D-AC89-4C7C-AB39-3A702913FE9D}" destId="{BC816BFF-953D-422A-8B14-6157EFC97DBC}" srcOrd="0" destOrd="0" presId="urn:microsoft.com/office/officeart/2005/8/layout/hierarchy1"/>
    <dgm:cxn modelId="{3A081E4B-E029-433C-8E4A-3980AC78F649}" type="presOf" srcId="{6A506E1F-A388-4BAA-B2E4-A320A3DB6465}" destId="{936EA260-300F-4122-9823-AC4B0028AB96}" srcOrd="0" destOrd="0" presId="urn:microsoft.com/office/officeart/2005/8/layout/hierarchy1"/>
    <dgm:cxn modelId="{E9D043C9-1B6C-4B94-BBAD-42F4B7EB2A3C}" srcId="{6A506E1F-A388-4BAA-B2E4-A320A3DB6465}" destId="{71889091-E704-402C-B43E-CAA940CD26D0}" srcOrd="0" destOrd="0" parTransId="{D48AD084-6BBF-4774-A1F4-56AC35133891}" sibTransId="{C21EE511-087E-4FD4-B53C-4A4F2DEC5F38}"/>
    <dgm:cxn modelId="{4736F4DC-96C3-4147-AB85-B47FE2C1267F}" type="presOf" srcId="{A866BA3C-3046-4D90-893B-33D33460C366}" destId="{5F151BFC-A93D-409C-A27B-7EA4A184A425}" srcOrd="0" destOrd="0" presId="urn:microsoft.com/office/officeart/2005/8/layout/hierarchy1"/>
    <dgm:cxn modelId="{FA10C7FC-740F-4356-891D-FE333B9F2CDF}" type="presOf" srcId="{71889091-E704-402C-B43E-CAA940CD26D0}" destId="{9023058B-5B1B-47B2-AA89-32F16546E441}" srcOrd="0" destOrd="0" presId="urn:microsoft.com/office/officeart/2005/8/layout/hierarchy1"/>
    <dgm:cxn modelId="{DAC49284-1BF8-4F65-867D-97994DAEBA81}" type="presParOf" srcId="{BC816BFF-953D-422A-8B14-6157EFC97DBC}" destId="{1C136F30-01CF-4CEB-A4DB-9221419FFDC9}" srcOrd="0" destOrd="0" presId="urn:microsoft.com/office/officeart/2005/8/layout/hierarchy1"/>
    <dgm:cxn modelId="{75C3EF50-232F-4430-A426-A8AD890F3165}" type="presParOf" srcId="{1C136F30-01CF-4CEB-A4DB-9221419FFDC9}" destId="{D0CB1828-9ECC-45EB-92F6-EEC8FBD99273}" srcOrd="0" destOrd="0" presId="urn:microsoft.com/office/officeart/2005/8/layout/hierarchy1"/>
    <dgm:cxn modelId="{B8A5D315-9DEE-4A2A-A038-8D3C66E8D361}" type="presParOf" srcId="{D0CB1828-9ECC-45EB-92F6-EEC8FBD99273}" destId="{79DCF43B-69E1-47BF-8C8A-BF41B3BFD083}" srcOrd="0" destOrd="0" presId="urn:microsoft.com/office/officeart/2005/8/layout/hierarchy1"/>
    <dgm:cxn modelId="{7FE80CF4-04AC-4C6A-9D12-1C3771CD1FEE}" type="presParOf" srcId="{D0CB1828-9ECC-45EB-92F6-EEC8FBD99273}" destId="{936EA260-300F-4122-9823-AC4B0028AB96}" srcOrd="1" destOrd="0" presId="urn:microsoft.com/office/officeart/2005/8/layout/hierarchy1"/>
    <dgm:cxn modelId="{0DB4EAB7-F595-41E0-A74F-7839D03A8149}" type="presParOf" srcId="{1C136F30-01CF-4CEB-A4DB-9221419FFDC9}" destId="{8948AE6B-FC7F-4BF6-8AE4-59B0F38C6C48}" srcOrd="1" destOrd="0" presId="urn:microsoft.com/office/officeart/2005/8/layout/hierarchy1"/>
    <dgm:cxn modelId="{1C25E7B2-B4BD-4BD4-87A5-A02B90D7A53A}" type="presParOf" srcId="{8948AE6B-FC7F-4BF6-8AE4-59B0F38C6C48}" destId="{E897F275-A85B-4715-B0E6-58C7D6D586CD}" srcOrd="0" destOrd="0" presId="urn:microsoft.com/office/officeart/2005/8/layout/hierarchy1"/>
    <dgm:cxn modelId="{904D7C6F-7D1F-405E-BA91-2BC4F333A771}" type="presParOf" srcId="{8948AE6B-FC7F-4BF6-8AE4-59B0F38C6C48}" destId="{11249315-8FAC-4D1E-90A7-06E6BED5B8C6}" srcOrd="1" destOrd="0" presId="urn:microsoft.com/office/officeart/2005/8/layout/hierarchy1"/>
    <dgm:cxn modelId="{BB1EA01E-80FD-4286-8997-963397EE4381}" type="presParOf" srcId="{11249315-8FAC-4D1E-90A7-06E6BED5B8C6}" destId="{324CC991-01D9-45E7-A2A3-31EDF0B45D28}" srcOrd="0" destOrd="0" presId="urn:microsoft.com/office/officeart/2005/8/layout/hierarchy1"/>
    <dgm:cxn modelId="{0EFEB416-22E2-4A45-AA48-B14BE980C662}" type="presParOf" srcId="{324CC991-01D9-45E7-A2A3-31EDF0B45D28}" destId="{C95BD620-A0D4-4CE2-93B3-B8BF12C1A766}" srcOrd="0" destOrd="0" presId="urn:microsoft.com/office/officeart/2005/8/layout/hierarchy1"/>
    <dgm:cxn modelId="{242233EA-22E4-4CBE-BDD1-0A18FFEDBF2E}" type="presParOf" srcId="{324CC991-01D9-45E7-A2A3-31EDF0B45D28}" destId="{9023058B-5B1B-47B2-AA89-32F16546E441}" srcOrd="1" destOrd="0" presId="urn:microsoft.com/office/officeart/2005/8/layout/hierarchy1"/>
    <dgm:cxn modelId="{B59BC201-47FF-4870-82C6-8B775698E1F7}" type="presParOf" srcId="{11249315-8FAC-4D1E-90A7-06E6BED5B8C6}" destId="{E697835C-3AD3-4057-9280-30C63512B4FD}" srcOrd="1" destOrd="0" presId="urn:microsoft.com/office/officeart/2005/8/layout/hierarchy1"/>
    <dgm:cxn modelId="{8653BDD0-E853-4120-9D7B-D8144A42ED4F}" type="presParOf" srcId="{8948AE6B-FC7F-4BF6-8AE4-59B0F38C6C48}" destId="{5F151BFC-A93D-409C-A27B-7EA4A184A425}" srcOrd="2" destOrd="0" presId="urn:microsoft.com/office/officeart/2005/8/layout/hierarchy1"/>
    <dgm:cxn modelId="{DE5F1725-BC77-4C92-9421-CDE214157076}" type="presParOf" srcId="{8948AE6B-FC7F-4BF6-8AE4-59B0F38C6C48}" destId="{9D5F4933-E5BC-4E5E-8892-1EE1926B2356}" srcOrd="3" destOrd="0" presId="urn:microsoft.com/office/officeart/2005/8/layout/hierarchy1"/>
    <dgm:cxn modelId="{65237B64-C505-4B1B-B789-4EC4A3051B4D}" type="presParOf" srcId="{9D5F4933-E5BC-4E5E-8892-1EE1926B2356}" destId="{357FFB3B-046E-4E7B-BA90-BFC7D0692DA8}" srcOrd="0" destOrd="0" presId="urn:microsoft.com/office/officeart/2005/8/layout/hierarchy1"/>
    <dgm:cxn modelId="{30083BEC-1D1A-425B-BBB5-2DD07E1F6134}" type="presParOf" srcId="{357FFB3B-046E-4E7B-BA90-BFC7D0692DA8}" destId="{15A87962-744D-4BD7-9081-14B7E3D7D689}" srcOrd="0" destOrd="0" presId="urn:microsoft.com/office/officeart/2005/8/layout/hierarchy1"/>
    <dgm:cxn modelId="{9C73FAA1-40F2-40B1-BE61-ABA753799797}" type="presParOf" srcId="{357FFB3B-046E-4E7B-BA90-BFC7D0692DA8}" destId="{B4F9674C-BAA2-4BCC-A2A0-CF18C9EBE20B}" srcOrd="1" destOrd="0" presId="urn:microsoft.com/office/officeart/2005/8/layout/hierarchy1"/>
    <dgm:cxn modelId="{6D790661-8A46-4EB8-95EC-A1B1673881C0}" type="presParOf" srcId="{9D5F4933-E5BC-4E5E-8892-1EE1926B2356}" destId="{83DC7F6B-0C9F-4E37-AA96-1E5A6F85F3B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CAC80B-1AF2-4EB0-AA79-9D9A5C439D2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2C49EC28-1B7C-4B2B-8C81-97521E06B52D}">
      <dgm:prSet phldrT="[Text]"/>
      <dgm:spPr/>
      <dgm:t>
        <a:bodyPr/>
        <a:lstStyle/>
        <a:p>
          <a:r>
            <a:rPr lang="en-IN" dirty="0"/>
            <a:t>Introduction of ST</a:t>
          </a:r>
        </a:p>
      </dgm:t>
    </dgm:pt>
    <dgm:pt modelId="{159E899D-1FD4-4CFC-AF68-D724B2EA7F86}" type="parTrans" cxnId="{1A2CD70E-D0DC-479D-ADC4-9467A230DEEF}">
      <dgm:prSet/>
      <dgm:spPr/>
      <dgm:t>
        <a:bodyPr/>
        <a:lstStyle/>
        <a:p>
          <a:endParaRPr lang="en-IN"/>
        </a:p>
      </dgm:t>
    </dgm:pt>
    <dgm:pt modelId="{48B33A21-CFF0-4F3F-BC62-57E124FF9F8C}" type="sibTrans" cxnId="{1A2CD70E-D0DC-479D-ADC4-9467A230DEEF}">
      <dgm:prSet/>
      <dgm:spPr/>
      <dgm:t>
        <a:bodyPr/>
        <a:lstStyle/>
        <a:p>
          <a:endParaRPr lang="en-IN"/>
        </a:p>
      </dgm:t>
    </dgm:pt>
    <dgm:pt modelId="{18A4B6F6-C0F7-441C-B6AD-20F8641E12AC}">
      <dgm:prSet phldrT="[Text]"/>
      <dgm:spPr/>
      <dgm:t>
        <a:bodyPr/>
        <a:lstStyle/>
        <a:p>
          <a:r>
            <a:rPr lang="en-IN" dirty="0"/>
            <a:t>Definition</a:t>
          </a:r>
        </a:p>
      </dgm:t>
    </dgm:pt>
    <dgm:pt modelId="{CBA94DF0-F81D-4111-AEF3-2D0351A29BA1}" type="parTrans" cxnId="{2BE3A615-9575-46BD-9D7C-5BA7D122FD7E}">
      <dgm:prSet/>
      <dgm:spPr/>
      <dgm:t>
        <a:bodyPr/>
        <a:lstStyle/>
        <a:p>
          <a:endParaRPr lang="en-IN"/>
        </a:p>
      </dgm:t>
    </dgm:pt>
    <dgm:pt modelId="{9C27BF31-6496-45A8-91CE-E323D7B2BCF3}" type="sibTrans" cxnId="{2BE3A615-9575-46BD-9D7C-5BA7D122FD7E}">
      <dgm:prSet/>
      <dgm:spPr/>
      <dgm:t>
        <a:bodyPr/>
        <a:lstStyle/>
        <a:p>
          <a:endParaRPr lang="en-IN"/>
        </a:p>
      </dgm:t>
    </dgm:pt>
    <dgm:pt modelId="{548F320A-0765-4BBE-8D32-9E731A22CBC3}">
      <dgm:prSet phldrT="[Text]"/>
      <dgm:spPr/>
      <dgm:t>
        <a:bodyPr/>
        <a:lstStyle/>
        <a:p>
          <a:r>
            <a:rPr lang="en-IN" dirty="0"/>
            <a:t>Principles </a:t>
          </a:r>
        </a:p>
      </dgm:t>
    </dgm:pt>
    <dgm:pt modelId="{F027687F-F85D-422A-AE3D-2916C8E410E1}" type="parTrans" cxnId="{6902F8B4-3218-4DC7-AB43-64BB02C5B07D}">
      <dgm:prSet/>
      <dgm:spPr/>
      <dgm:t>
        <a:bodyPr/>
        <a:lstStyle/>
        <a:p>
          <a:endParaRPr lang="en-IN"/>
        </a:p>
      </dgm:t>
    </dgm:pt>
    <dgm:pt modelId="{69CAE060-68F6-40A9-BE05-E2A5F06200FF}" type="sibTrans" cxnId="{6902F8B4-3218-4DC7-AB43-64BB02C5B07D}">
      <dgm:prSet/>
      <dgm:spPr/>
      <dgm:t>
        <a:bodyPr/>
        <a:lstStyle/>
        <a:p>
          <a:endParaRPr lang="en-IN"/>
        </a:p>
      </dgm:t>
    </dgm:pt>
    <dgm:pt modelId="{00EE82D1-679F-49FC-8858-E6B3BBFC9D85}">
      <dgm:prSet phldrT="[Text]"/>
      <dgm:spPr/>
      <dgm:t>
        <a:bodyPr/>
        <a:lstStyle/>
        <a:p>
          <a:r>
            <a:rPr lang="en-IN" dirty="0"/>
            <a:t>Types of ST</a:t>
          </a:r>
        </a:p>
        <a:p>
          <a:endParaRPr lang="en-IN" dirty="0"/>
        </a:p>
      </dgm:t>
    </dgm:pt>
    <dgm:pt modelId="{5C733218-574B-4940-90C6-A91C697D6A0E}" type="parTrans" cxnId="{57DEAFF1-130F-483E-88E6-88D96F56C10E}">
      <dgm:prSet/>
      <dgm:spPr/>
      <dgm:t>
        <a:bodyPr/>
        <a:lstStyle/>
        <a:p>
          <a:endParaRPr lang="en-IN"/>
        </a:p>
      </dgm:t>
    </dgm:pt>
    <dgm:pt modelId="{A4DC0521-EDB1-44F4-A26D-1D38B4D4FB35}" type="sibTrans" cxnId="{57DEAFF1-130F-483E-88E6-88D96F56C10E}">
      <dgm:prSet/>
      <dgm:spPr/>
      <dgm:t>
        <a:bodyPr/>
        <a:lstStyle/>
        <a:p>
          <a:endParaRPr lang="en-IN"/>
        </a:p>
      </dgm:t>
    </dgm:pt>
    <dgm:pt modelId="{398A9F0D-25AD-45AB-9362-472838AAF33C}">
      <dgm:prSet phldrT="[Text]"/>
      <dgm:spPr/>
      <dgm:t>
        <a:bodyPr/>
        <a:lstStyle/>
        <a:p>
          <a:r>
            <a:rPr lang="en-IN" dirty="0"/>
            <a:t>Black box</a:t>
          </a:r>
        </a:p>
      </dgm:t>
    </dgm:pt>
    <dgm:pt modelId="{57637AFB-653D-4C2C-A488-5ED0940910D4}" type="parTrans" cxnId="{3FD5625C-A965-4607-B281-E4691D88F49F}">
      <dgm:prSet/>
      <dgm:spPr/>
      <dgm:t>
        <a:bodyPr/>
        <a:lstStyle/>
        <a:p>
          <a:endParaRPr lang="en-IN"/>
        </a:p>
      </dgm:t>
    </dgm:pt>
    <dgm:pt modelId="{41EFD3E6-E5BC-4314-A2BB-4C13FA58E0D6}" type="sibTrans" cxnId="{3FD5625C-A965-4607-B281-E4691D88F49F}">
      <dgm:prSet/>
      <dgm:spPr/>
      <dgm:t>
        <a:bodyPr/>
        <a:lstStyle/>
        <a:p>
          <a:endParaRPr lang="en-IN"/>
        </a:p>
      </dgm:t>
    </dgm:pt>
    <dgm:pt modelId="{436288E0-B60C-4EE5-B44D-7088152C19A9}">
      <dgm:prSet phldrT="[Text]"/>
      <dgm:spPr/>
      <dgm:t>
        <a:bodyPr/>
        <a:lstStyle/>
        <a:p>
          <a:r>
            <a:rPr lang="en-IN" dirty="0"/>
            <a:t>White box</a:t>
          </a:r>
        </a:p>
      </dgm:t>
    </dgm:pt>
    <dgm:pt modelId="{8D7D27A0-33CE-4A55-9D40-82C60E94C7A4}" type="parTrans" cxnId="{4BC7CFE9-625E-4540-8DE0-7D773D73E1C6}">
      <dgm:prSet/>
      <dgm:spPr/>
      <dgm:t>
        <a:bodyPr/>
        <a:lstStyle/>
        <a:p>
          <a:endParaRPr lang="en-IN"/>
        </a:p>
      </dgm:t>
    </dgm:pt>
    <dgm:pt modelId="{FA4CB060-F4BD-4711-8143-5C1D7E1A6F05}" type="sibTrans" cxnId="{4BC7CFE9-625E-4540-8DE0-7D773D73E1C6}">
      <dgm:prSet/>
      <dgm:spPr/>
      <dgm:t>
        <a:bodyPr/>
        <a:lstStyle/>
        <a:p>
          <a:endParaRPr lang="en-IN"/>
        </a:p>
      </dgm:t>
    </dgm:pt>
    <dgm:pt modelId="{A3FB3132-6CB7-4472-8AED-CA8DC2E225B8}">
      <dgm:prSet phldrT="[Text]"/>
      <dgm:spPr/>
      <dgm:t>
        <a:bodyPr/>
        <a:lstStyle/>
        <a:p>
          <a:r>
            <a:rPr lang="en-IN" dirty="0"/>
            <a:t>Merits &amp; Demerits</a:t>
          </a:r>
        </a:p>
      </dgm:t>
    </dgm:pt>
    <dgm:pt modelId="{60F80BDE-B752-4018-9CBD-70CFE6216FDD}" type="parTrans" cxnId="{863D8764-EAA0-4904-940D-93CADD86E59E}">
      <dgm:prSet/>
      <dgm:spPr/>
      <dgm:t>
        <a:bodyPr/>
        <a:lstStyle/>
        <a:p>
          <a:endParaRPr lang="en-IN"/>
        </a:p>
      </dgm:t>
    </dgm:pt>
    <dgm:pt modelId="{F1E68447-552F-409C-9096-A68E723B2004}" type="sibTrans" cxnId="{863D8764-EAA0-4904-940D-93CADD86E59E}">
      <dgm:prSet/>
      <dgm:spPr/>
      <dgm:t>
        <a:bodyPr/>
        <a:lstStyle/>
        <a:p>
          <a:endParaRPr lang="en-IN"/>
        </a:p>
      </dgm:t>
    </dgm:pt>
    <dgm:pt modelId="{AF219A27-812B-4660-A05A-C48DB8C6FACB}">
      <dgm:prSet phldrT="[Text]"/>
      <dgm:spPr/>
      <dgm:t>
        <a:bodyPr/>
        <a:lstStyle/>
        <a:p>
          <a:r>
            <a:rPr lang="en-IN" dirty="0"/>
            <a:t>Merits &amp; Demerits</a:t>
          </a:r>
        </a:p>
      </dgm:t>
    </dgm:pt>
    <dgm:pt modelId="{794595D1-6392-4C2D-A243-C4F7799ADF23}" type="parTrans" cxnId="{C0CD3299-617E-40DC-A48F-31EEB5BB1B6D}">
      <dgm:prSet/>
      <dgm:spPr/>
      <dgm:t>
        <a:bodyPr/>
        <a:lstStyle/>
        <a:p>
          <a:endParaRPr lang="en-IN"/>
        </a:p>
      </dgm:t>
    </dgm:pt>
    <dgm:pt modelId="{FB1851C5-1841-456C-8825-5A9C595840FC}" type="sibTrans" cxnId="{C0CD3299-617E-40DC-A48F-31EEB5BB1B6D}">
      <dgm:prSet/>
      <dgm:spPr/>
      <dgm:t>
        <a:bodyPr/>
        <a:lstStyle/>
        <a:p>
          <a:endParaRPr lang="en-IN"/>
        </a:p>
      </dgm:t>
    </dgm:pt>
    <dgm:pt modelId="{E0EF159A-E1AE-47E2-A0B7-A21EEAED6132}">
      <dgm:prSet/>
      <dgm:spPr/>
      <dgm:t>
        <a:bodyPr/>
        <a:lstStyle/>
        <a:p>
          <a:r>
            <a:rPr lang="en-IN" dirty="0"/>
            <a:t>Process Models</a:t>
          </a:r>
        </a:p>
      </dgm:t>
    </dgm:pt>
    <dgm:pt modelId="{EBBE3F2B-F4CB-41E0-82AD-F0EF18AFCB1D}" type="parTrans" cxnId="{151A9D67-FD69-493E-B1FD-AEA5A5B2D85A}">
      <dgm:prSet/>
      <dgm:spPr/>
      <dgm:t>
        <a:bodyPr/>
        <a:lstStyle/>
        <a:p>
          <a:endParaRPr lang="en-IN"/>
        </a:p>
      </dgm:t>
    </dgm:pt>
    <dgm:pt modelId="{4088CB23-8A87-4961-86EA-8F2C44DD72BD}" type="sibTrans" cxnId="{151A9D67-FD69-493E-B1FD-AEA5A5B2D85A}">
      <dgm:prSet/>
      <dgm:spPr/>
      <dgm:t>
        <a:bodyPr/>
        <a:lstStyle/>
        <a:p>
          <a:endParaRPr lang="en-IN"/>
        </a:p>
      </dgm:t>
    </dgm:pt>
    <dgm:pt modelId="{D04B7459-43B2-4017-B67B-42B26BA43CD9}">
      <dgm:prSet/>
      <dgm:spPr/>
      <dgm:t>
        <a:bodyPr/>
        <a:lstStyle/>
        <a:p>
          <a:r>
            <a:rPr lang="en-IN" dirty="0"/>
            <a:t>Waterfall</a:t>
          </a:r>
        </a:p>
      </dgm:t>
    </dgm:pt>
    <dgm:pt modelId="{73DBA20D-2A15-46E6-BA63-EEE713E6FC72}" type="parTrans" cxnId="{9A307A2E-2F40-47DC-9889-20E614E54366}">
      <dgm:prSet/>
      <dgm:spPr/>
      <dgm:t>
        <a:bodyPr/>
        <a:lstStyle/>
        <a:p>
          <a:endParaRPr lang="en-IN"/>
        </a:p>
      </dgm:t>
    </dgm:pt>
    <dgm:pt modelId="{CBA9D10C-4DFD-4FA3-B1A2-582E2CB51B57}" type="sibTrans" cxnId="{9A307A2E-2F40-47DC-9889-20E614E54366}">
      <dgm:prSet/>
      <dgm:spPr/>
      <dgm:t>
        <a:bodyPr/>
        <a:lstStyle/>
        <a:p>
          <a:endParaRPr lang="en-IN"/>
        </a:p>
      </dgm:t>
    </dgm:pt>
    <dgm:pt modelId="{CDAA96C9-9F4A-4ED4-A07E-8DAB37FE7927}">
      <dgm:prSet/>
      <dgm:spPr/>
      <dgm:t>
        <a:bodyPr/>
        <a:lstStyle/>
        <a:p>
          <a:r>
            <a:rPr lang="en-IN" dirty="0"/>
            <a:t>V Model</a:t>
          </a:r>
        </a:p>
      </dgm:t>
    </dgm:pt>
    <dgm:pt modelId="{5553E854-D146-4E6F-9353-5B3EC2A92671}" type="parTrans" cxnId="{FFA77815-3994-4D26-A476-80D955FA52D9}">
      <dgm:prSet/>
      <dgm:spPr/>
      <dgm:t>
        <a:bodyPr/>
        <a:lstStyle/>
        <a:p>
          <a:endParaRPr lang="en-IN"/>
        </a:p>
      </dgm:t>
    </dgm:pt>
    <dgm:pt modelId="{D7F18B89-CB32-4353-A5D6-231EDF177E69}" type="sibTrans" cxnId="{FFA77815-3994-4D26-A476-80D955FA52D9}">
      <dgm:prSet/>
      <dgm:spPr/>
      <dgm:t>
        <a:bodyPr/>
        <a:lstStyle/>
        <a:p>
          <a:endParaRPr lang="en-IN"/>
        </a:p>
      </dgm:t>
    </dgm:pt>
    <dgm:pt modelId="{7ECCAF6F-B205-4AD3-B453-B8E719D0C5F2}">
      <dgm:prSet phldrT="[Text]"/>
      <dgm:spPr/>
      <dgm:t>
        <a:bodyPr/>
        <a:lstStyle/>
        <a:p>
          <a:r>
            <a:rPr lang="en-IN" dirty="0"/>
            <a:t>Fundamentals </a:t>
          </a:r>
        </a:p>
      </dgm:t>
    </dgm:pt>
    <dgm:pt modelId="{72EF493B-7558-44E6-BA3C-E32931146E1E}" type="parTrans" cxnId="{FEF6F655-E013-4FB3-8930-25CCF868E584}">
      <dgm:prSet/>
      <dgm:spPr/>
      <dgm:t>
        <a:bodyPr/>
        <a:lstStyle/>
        <a:p>
          <a:endParaRPr lang="en-IN"/>
        </a:p>
      </dgm:t>
    </dgm:pt>
    <dgm:pt modelId="{56D9E4F8-392A-498A-AA1D-0AFFDBDDFE11}" type="sibTrans" cxnId="{FEF6F655-E013-4FB3-8930-25CCF868E584}">
      <dgm:prSet/>
      <dgm:spPr/>
      <dgm:t>
        <a:bodyPr/>
        <a:lstStyle/>
        <a:p>
          <a:endParaRPr lang="en-IN"/>
        </a:p>
      </dgm:t>
    </dgm:pt>
    <dgm:pt modelId="{A907B114-914A-42A8-BC6D-0CCD6063DE9B}">
      <dgm:prSet phldrT="[Text]"/>
      <dgm:spPr/>
      <dgm:t>
        <a:bodyPr/>
        <a:lstStyle/>
        <a:p>
          <a:r>
            <a:rPr lang="en-IN" dirty="0"/>
            <a:t>Need </a:t>
          </a:r>
        </a:p>
      </dgm:t>
    </dgm:pt>
    <dgm:pt modelId="{3CC71422-8BAC-4690-9506-766AE89DE0F8}" type="parTrans" cxnId="{87784D6A-2080-4171-B957-AEC9A93247F1}">
      <dgm:prSet/>
      <dgm:spPr/>
      <dgm:t>
        <a:bodyPr/>
        <a:lstStyle/>
        <a:p>
          <a:endParaRPr lang="en-IN"/>
        </a:p>
      </dgm:t>
    </dgm:pt>
    <dgm:pt modelId="{2B82455D-C4E7-47DC-9F5B-CC180A619D54}" type="sibTrans" cxnId="{87784D6A-2080-4171-B957-AEC9A93247F1}">
      <dgm:prSet/>
      <dgm:spPr/>
      <dgm:t>
        <a:bodyPr/>
        <a:lstStyle/>
        <a:p>
          <a:endParaRPr lang="en-IN"/>
        </a:p>
      </dgm:t>
    </dgm:pt>
    <dgm:pt modelId="{5616F4B8-8810-40CB-A367-588120A829E7}">
      <dgm:prSet/>
      <dgm:spPr/>
      <dgm:t>
        <a:bodyPr/>
        <a:lstStyle/>
        <a:p>
          <a:r>
            <a:rPr lang="en-IN" dirty="0"/>
            <a:t>Testing Spectrum</a:t>
          </a:r>
        </a:p>
      </dgm:t>
    </dgm:pt>
    <dgm:pt modelId="{3FA08CE8-558C-4052-B863-40CA94CD5782}">
      <dgm:prSet/>
      <dgm:spPr/>
      <dgm:t>
        <a:bodyPr/>
        <a:lstStyle/>
        <a:p>
          <a:r>
            <a:rPr lang="en-IN" dirty="0"/>
            <a:t>Model</a:t>
          </a:r>
        </a:p>
      </dgm:t>
    </dgm:pt>
    <dgm:pt modelId="{39C2C4FF-A40E-445E-B282-178908B3FF77}">
      <dgm:prSet/>
      <dgm:spPr/>
      <dgm:t>
        <a:bodyPr/>
        <a:lstStyle/>
        <a:p>
          <a:r>
            <a:rPr lang="en-IN" dirty="0"/>
            <a:t>STDLC</a:t>
          </a:r>
        </a:p>
      </dgm:t>
    </dgm:pt>
    <dgm:pt modelId="{4F1B160E-9084-4019-843D-DD742CC7FE57}" type="sibTrans" cxnId="{8CC4D48E-A4B2-4CBF-A1BA-81E913DA902F}">
      <dgm:prSet/>
      <dgm:spPr/>
      <dgm:t>
        <a:bodyPr/>
        <a:lstStyle/>
        <a:p>
          <a:endParaRPr lang="en-IN"/>
        </a:p>
      </dgm:t>
    </dgm:pt>
    <dgm:pt modelId="{34930922-81CD-40AE-A1C8-319B2D46684F}" type="parTrans" cxnId="{8CC4D48E-A4B2-4CBF-A1BA-81E913DA902F}">
      <dgm:prSet/>
      <dgm:spPr/>
      <dgm:t>
        <a:bodyPr/>
        <a:lstStyle/>
        <a:p>
          <a:endParaRPr lang="en-IN"/>
        </a:p>
      </dgm:t>
    </dgm:pt>
    <dgm:pt modelId="{B5A054B4-1F7A-4121-8C3A-A5600371D46D}" type="sibTrans" cxnId="{CAE4870A-5F18-4EBF-8CA8-22723A7F5041}">
      <dgm:prSet/>
      <dgm:spPr/>
      <dgm:t>
        <a:bodyPr/>
        <a:lstStyle/>
        <a:p>
          <a:endParaRPr lang="en-IN"/>
        </a:p>
      </dgm:t>
    </dgm:pt>
    <dgm:pt modelId="{CBA33743-563B-426B-8267-1B0AFEF7E27B}" type="parTrans" cxnId="{CAE4870A-5F18-4EBF-8CA8-22723A7F5041}">
      <dgm:prSet/>
      <dgm:spPr/>
      <dgm:t>
        <a:bodyPr/>
        <a:lstStyle/>
        <a:p>
          <a:endParaRPr lang="en-IN"/>
        </a:p>
      </dgm:t>
    </dgm:pt>
    <dgm:pt modelId="{9F5CDF99-AE39-4F22-B9CD-751AA279C48A}" type="sibTrans" cxnId="{A837577E-0C90-4B89-8914-B3F3D6CD4391}">
      <dgm:prSet/>
      <dgm:spPr/>
      <dgm:t>
        <a:bodyPr/>
        <a:lstStyle/>
        <a:p>
          <a:endParaRPr lang="en-IN"/>
        </a:p>
      </dgm:t>
    </dgm:pt>
    <dgm:pt modelId="{3519A80E-C9E6-4D58-9A83-BAA7B70AD8B4}" type="parTrans" cxnId="{A837577E-0C90-4B89-8914-B3F3D6CD4391}">
      <dgm:prSet/>
      <dgm:spPr/>
      <dgm:t>
        <a:bodyPr/>
        <a:lstStyle/>
        <a:p>
          <a:endParaRPr lang="en-IN"/>
        </a:p>
      </dgm:t>
    </dgm:pt>
    <dgm:pt modelId="{48249E13-8874-4B27-B4A6-A37CB02715E4}">
      <dgm:prSet phldrT="[Text]"/>
      <dgm:spPr/>
      <dgm:t>
        <a:bodyPr/>
        <a:lstStyle/>
        <a:p>
          <a:r>
            <a:rPr lang="en-IN" dirty="0"/>
            <a:t>Types</a:t>
          </a:r>
        </a:p>
      </dgm:t>
    </dgm:pt>
    <dgm:pt modelId="{5C708500-4137-4FCD-9601-46F7DD28F6C4}" type="parTrans" cxnId="{0FFAAABB-6028-4AF2-BB90-ADE78DE2992A}">
      <dgm:prSet/>
      <dgm:spPr/>
      <dgm:t>
        <a:bodyPr/>
        <a:lstStyle/>
        <a:p>
          <a:endParaRPr lang="en-IN"/>
        </a:p>
      </dgm:t>
    </dgm:pt>
    <dgm:pt modelId="{B12E35D9-42E1-4873-937F-F760BF83E3EF}" type="sibTrans" cxnId="{0FFAAABB-6028-4AF2-BB90-ADE78DE2992A}">
      <dgm:prSet/>
      <dgm:spPr/>
      <dgm:t>
        <a:bodyPr/>
        <a:lstStyle/>
        <a:p>
          <a:endParaRPr lang="en-IN"/>
        </a:p>
      </dgm:t>
    </dgm:pt>
    <dgm:pt modelId="{8D501999-F978-4643-BAA8-57146FF364CE}">
      <dgm:prSet phldrT="[Text]"/>
      <dgm:spPr/>
      <dgm:t>
        <a:bodyPr/>
        <a:lstStyle/>
        <a:p>
          <a:r>
            <a:rPr lang="en-IN" dirty="0"/>
            <a:t>Types</a:t>
          </a:r>
        </a:p>
      </dgm:t>
    </dgm:pt>
    <dgm:pt modelId="{528F4A3B-3E4F-4ABB-85EF-86863D74E0D2}" type="parTrans" cxnId="{29B50C1C-400A-45AD-BEFE-8FF839073ED7}">
      <dgm:prSet/>
      <dgm:spPr/>
      <dgm:t>
        <a:bodyPr/>
        <a:lstStyle/>
        <a:p>
          <a:endParaRPr lang="en-IN"/>
        </a:p>
      </dgm:t>
    </dgm:pt>
    <dgm:pt modelId="{3B0BDA84-0048-4A9F-A14D-35BCEF0C0D8F}" type="sibTrans" cxnId="{29B50C1C-400A-45AD-BEFE-8FF839073ED7}">
      <dgm:prSet/>
      <dgm:spPr/>
      <dgm:t>
        <a:bodyPr/>
        <a:lstStyle/>
        <a:p>
          <a:endParaRPr lang="en-IN"/>
        </a:p>
      </dgm:t>
    </dgm:pt>
    <dgm:pt modelId="{09B2B9C5-9500-4E31-A456-0273FADFC341}">
      <dgm:prSet phldrT="[Text]"/>
      <dgm:spPr/>
      <dgm:t>
        <a:bodyPr/>
        <a:lstStyle/>
        <a:p>
          <a:r>
            <a:rPr lang="en-IN" dirty="0"/>
            <a:t>Goals</a:t>
          </a:r>
        </a:p>
      </dgm:t>
    </dgm:pt>
    <dgm:pt modelId="{1F9CF81D-8476-4C2D-AEE6-BBA0794C93A5}" type="parTrans" cxnId="{88A81983-BF46-4F79-98F8-20B94BDCB16E}">
      <dgm:prSet/>
      <dgm:spPr/>
      <dgm:t>
        <a:bodyPr/>
        <a:lstStyle/>
        <a:p>
          <a:endParaRPr lang="en-IN"/>
        </a:p>
      </dgm:t>
    </dgm:pt>
    <dgm:pt modelId="{C37793DA-A81D-4AE6-81B0-0A810C946950}" type="sibTrans" cxnId="{88A81983-BF46-4F79-98F8-20B94BDCB16E}">
      <dgm:prSet/>
      <dgm:spPr/>
      <dgm:t>
        <a:bodyPr/>
        <a:lstStyle/>
        <a:p>
          <a:endParaRPr lang="en-IN"/>
        </a:p>
      </dgm:t>
    </dgm:pt>
    <dgm:pt modelId="{B3A9DC7C-6244-4724-BD48-18B9CA286FAE}">
      <dgm:prSet phldrT="[Text]"/>
      <dgm:spPr/>
      <dgm:t>
        <a:bodyPr/>
        <a:lstStyle/>
        <a:p>
          <a:r>
            <a:rPr lang="en-IN" dirty="0"/>
            <a:t>Myths and Facts </a:t>
          </a:r>
        </a:p>
      </dgm:t>
    </dgm:pt>
    <dgm:pt modelId="{211BDEA1-1882-4B10-8375-FA7A3EA0C50C}" type="parTrans" cxnId="{20F8E4C4-7D34-4142-81D6-56E694B59A97}">
      <dgm:prSet/>
      <dgm:spPr/>
      <dgm:t>
        <a:bodyPr/>
        <a:lstStyle/>
        <a:p>
          <a:endParaRPr lang="en-IN"/>
        </a:p>
      </dgm:t>
    </dgm:pt>
    <dgm:pt modelId="{6F222EF9-7CCE-49E3-813C-E7D68C8BB158}" type="sibTrans" cxnId="{20F8E4C4-7D34-4142-81D6-56E694B59A97}">
      <dgm:prSet/>
      <dgm:spPr/>
      <dgm:t>
        <a:bodyPr/>
        <a:lstStyle/>
        <a:p>
          <a:endParaRPr lang="en-IN"/>
        </a:p>
      </dgm:t>
    </dgm:pt>
    <dgm:pt modelId="{64FA9206-65F8-4E42-B722-C76CA28AEEC9}">
      <dgm:prSet/>
      <dgm:spPr/>
      <dgm:t>
        <a:bodyPr/>
        <a:lstStyle/>
        <a:p>
          <a:r>
            <a:rPr lang="en-IN" dirty="0"/>
            <a:t>Prototype</a:t>
          </a:r>
        </a:p>
      </dgm:t>
    </dgm:pt>
    <dgm:pt modelId="{DDDE028D-D5D1-4AE6-B079-1AA2ACBBBD85}" type="parTrans" cxnId="{3AF6634E-BB28-4352-9367-B0B682AEF3F8}">
      <dgm:prSet/>
      <dgm:spPr/>
      <dgm:t>
        <a:bodyPr/>
        <a:lstStyle/>
        <a:p>
          <a:endParaRPr lang="en-IN"/>
        </a:p>
      </dgm:t>
    </dgm:pt>
    <dgm:pt modelId="{42D3BE43-3ABA-4C0A-BB9D-81DE24CB93DC}" type="sibTrans" cxnId="{3AF6634E-BB28-4352-9367-B0B682AEF3F8}">
      <dgm:prSet/>
      <dgm:spPr/>
      <dgm:t>
        <a:bodyPr/>
        <a:lstStyle/>
        <a:p>
          <a:endParaRPr lang="en-IN"/>
        </a:p>
      </dgm:t>
    </dgm:pt>
    <dgm:pt modelId="{55C42F6E-393B-4FBE-855A-A437BA9A2BD0}">
      <dgm:prSet/>
      <dgm:spPr/>
      <dgm:t>
        <a:bodyPr/>
        <a:lstStyle/>
        <a:p>
          <a:r>
            <a:rPr lang="en-IN" dirty="0"/>
            <a:t>Agile</a:t>
          </a:r>
        </a:p>
      </dgm:t>
    </dgm:pt>
    <dgm:pt modelId="{7FE648B3-331A-4EC5-9C87-77443E15ABD8}" type="parTrans" cxnId="{A241632F-A03A-4C08-A91C-58FA03977EBC}">
      <dgm:prSet/>
      <dgm:spPr/>
      <dgm:t>
        <a:bodyPr/>
        <a:lstStyle/>
        <a:p>
          <a:endParaRPr lang="en-IN"/>
        </a:p>
      </dgm:t>
    </dgm:pt>
    <dgm:pt modelId="{8DD979FC-A46A-4B17-8F05-188C026D39AE}" type="sibTrans" cxnId="{A241632F-A03A-4C08-A91C-58FA03977EBC}">
      <dgm:prSet/>
      <dgm:spPr/>
      <dgm:t>
        <a:bodyPr/>
        <a:lstStyle/>
        <a:p>
          <a:endParaRPr lang="en-IN"/>
        </a:p>
      </dgm:t>
    </dgm:pt>
    <dgm:pt modelId="{EB7FB285-85A6-4796-8D87-F2D0F2CFB597}">
      <dgm:prSet/>
      <dgm:spPr/>
      <dgm:t>
        <a:bodyPr/>
        <a:lstStyle/>
        <a:p>
          <a:r>
            <a:rPr lang="en-IN" dirty="0"/>
            <a:t>Spiral</a:t>
          </a:r>
        </a:p>
      </dgm:t>
    </dgm:pt>
    <dgm:pt modelId="{B14F030E-5E61-4CB6-B4F9-AC7B8A12B54F}" type="parTrans" cxnId="{B39267B9-EB8E-410E-B299-122367095C52}">
      <dgm:prSet/>
      <dgm:spPr/>
      <dgm:t>
        <a:bodyPr/>
        <a:lstStyle/>
        <a:p>
          <a:endParaRPr lang="en-IN"/>
        </a:p>
      </dgm:t>
    </dgm:pt>
    <dgm:pt modelId="{CA7C412B-21FB-49BD-85D4-F404E6D2183F}" type="sibTrans" cxnId="{B39267B9-EB8E-410E-B299-122367095C52}">
      <dgm:prSet/>
      <dgm:spPr/>
      <dgm:t>
        <a:bodyPr/>
        <a:lstStyle/>
        <a:p>
          <a:endParaRPr lang="en-IN"/>
        </a:p>
      </dgm:t>
    </dgm:pt>
    <dgm:pt modelId="{558764E6-ED9C-415A-92DA-3BFBF476B794}" type="pres">
      <dgm:prSet presAssocID="{9ECAC80B-1AF2-4EB0-AA79-9D9A5C439D2D}" presName="Name0" presStyleCnt="0">
        <dgm:presLayoutVars>
          <dgm:dir/>
          <dgm:resizeHandles val="exact"/>
        </dgm:presLayoutVars>
      </dgm:prSet>
      <dgm:spPr/>
    </dgm:pt>
    <dgm:pt modelId="{98A31CF7-5163-48BC-9FDF-E8E0B9318848}" type="pres">
      <dgm:prSet presAssocID="{2C49EC28-1B7C-4B2B-8C81-97521E06B52D}" presName="node" presStyleLbl="node1" presStyleIdx="0" presStyleCnt="4" custScaleX="69124" custScaleY="76250">
        <dgm:presLayoutVars>
          <dgm:bulletEnabled val="1"/>
        </dgm:presLayoutVars>
      </dgm:prSet>
      <dgm:spPr/>
    </dgm:pt>
    <dgm:pt modelId="{B5AD6D74-DDFA-475D-99D4-76DB71F0F5BD}" type="pres">
      <dgm:prSet presAssocID="{48B33A21-CFF0-4F3F-BC62-57E124FF9F8C}" presName="sibTrans" presStyleCnt="0"/>
      <dgm:spPr/>
    </dgm:pt>
    <dgm:pt modelId="{3941F875-F1B3-40D5-AF1F-5A901596393D}" type="pres">
      <dgm:prSet presAssocID="{E0EF159A-E1AE-47E2-A0B7-A21EEAED6132}" presName="node" presStyleLbl="node1" presStyleIdx="1" presStyleCnt="4" custScaleX="88736" custScaleY="85000">
        <dgm:presLayoutVars>
          <dgm:bulletEnabled val="1"/>
        </dgm:presLayoutVars>
      </dgm:prSet>
      <dgm:spPr/>
    </dgm:pt>
    <dgm:pt modelId="{9AFC2133-6204-4FEE-B0B7-F636EF9E603E}" type="pres">
      <dgm:prSet presAssocID="{4088CB23-8A87-4961-86EA-8F2C44DD72BD}" presName="sibTrans" presStyleCnt="0"/>
      <dgm:spPr/>
    </dgm:pt>
    <dgm:pt modelId="{0E97385D-4300-4D75-B9C5-A3832AD6EC61}" type="pres">
      <dgm:prSet presAssocID="{39C2C4FF-A40E-445E-B282-178908B3FF77}" presName="node" presStyleLbl="node1" presStyleIdx="2" presStyleCnt="4" custScaleX="91678" custScaleY="92500">
        <dgm:presLayoutVars>
          <dgm:bulletEnabled val="1"/>
        </dgm:presLayoutVars>
      </dgm:prSet>
      <dgm:spPr/>
    </dgm:pt>
    <dgm:pt modelId="{2848E41D-F391-4AA7-B8FC-A28F5356B1E9}" type="pres">
      <dgm:prSet presAssocID="{4F1B160E-9084-4019-843D-DD742CC7FE57}" presName="sibTrans" presStyleCnt="0"/>
      <dgm:spPr/>
    </dgm:pt>
    <dgm:pt modelId="{1C21679E-DDB8-4914-9ADB-F73B93089E61}" type="pres">
      <dgm:prSet presAssocID="{00EE82D1-679F-49FC-8858-E6B3BBFC9D85}" presName="node" presStyleLbl="node1" presStyleIdx="3" presStyleCnt="4" custScaleX="89973" custScaleY="95000">
        <dgm:presLayoutVars>
          <dgm:bulletEnabled val="1"/>
        </dgm:presLayoutVars>
      </dgm:prSet>
      <dgm:spPr/>
    </dgm:pt>
  </dgm:ptLst>
  <dgm:cxnLst>
    <dgm:cxn modelId="{CAE4870A-5F18-4EBF-8CA8-22723A7F5041}" srcId="{39C2C4FF-A40E-445E-B282-178908B3FF77}" destId="{5616F4B8-8810-40CB-A367-588120A829E7}" srcOrd="1" destOrd="0" parTransId="{CBA33743-563B-426B-8267-1B0AFEF7E27B}" sibTransId="{B5A054B4-1F7A-4121-8C3A-A5600371D46D}"/>
    <dgm:cxn modelId="{05C82B0C-5C7B-478B-9CEB-7723DEBAF1F4}" type="presOf" srcId="{18A4B6F6-C0F7-441C-B6AD-20F8641E12AC}" destId="{98A31CF7-5163-48BC-9FDF-E8E0B9318848}" srcOrd="0" destOrd="2" presId="urn:microsoft.com/office/officeart/2005/8/layout/hList6"/>
    <dgm:cxn modelId="{1A2CD70E-D0DC-479D-ADC4-9467A230DEEF}" srcId="{9ECAC80B-1AF2-4EB0-AA79-9D9A5C439D2D}" destId="{2C49EC28-1B7C-4B2B-8C81-97521E06B52D}" srcOrd="0" destOrd="0" parTransId="{159E899D-1FD4-4CFC-AF68-D724B2EA7F86}" sibTransId="{48B33A21-CFF0-4F3F-BC62-57E124FF9F8C}"/>
    <dgm:cxn modelId="{FFA77815-3994-4D26-A476-80D955FA52D9}" srcId="{E0EF159A-E1AE-47E2-A0B7-A21EEAED6132}" destId="{CDAA96C9-9F4A-4ED4-A07E-8DAB37FE7927}" srcOrd="1" destOrd="0" parTransId="{5553E854-D146-4E6F-9353-5B3EC2A92671}" sibTransId="{D7F18B89-CB32-4353-A5D6-231EDF177E69}"/>
    <dgm:cxn modelId="{2BE3A615-9575-46BD-9D7C-5BA7D122FD7E}" srcId="{2C49EC28-1B7C-4B2B-8C81-97521E06B52D}" destId="{18A4B6F6-C0F7-441C-B6AD-20F8641E12AC}" srcOrd="1" destOrd="0" parTransId="{CBA94DF0-F81D-4111-AEF3-2D0351A29BA1}" sibTransId="{9C27BF31-6496-45A8-91CE-E323D7B2BCF3}"/>
    <dgm:cxn modelId="{29B50C1C-400A-45AD-BEFE-8FF839073ED7}" srcId="{436288E0-B60C-4EE5-B44D-7088152C19A9}" destId="{8D501999-F978-4643-BAA8-57146FF364CE}" srcOrd="0" destOrd="0" parTransId="{528F4A3B-3E4F-4ABB-85EF-86863D74E0D2}" sibTransId="{3B0BDA84-0048-4A9F-A14D-35BCEF0C0D8F}"/>
    <dgm:cxn modelId="{7401D01D-AF1F-4F01-98CA-65F94E8A5231}" type="presOf" srcId="{E0EF159A-E1AE-47E2-A0B7-A21EEAED6132}" destId="{3941F875-F1B3-40D5-AF1F-5A901596393D}" srcOrd="0" destOrd="0" presId="urn:microsoft.com/office/officeart/2005/8/layout/hList6"/>
    <dgm:cxn modelId="{81508625-7704-4A23-A67D-C786E40B7606}" type="presOf" srcId="{39C2C4FF-A40E-445E-B282-178908B3FF77}" destId="{0E97385D-4300-4D75-B9C5-A3832AD6EC61}" srcOrd="0" destOrd="0" presId="urn:microsoft.com/office/officeart/2005/8/layout/hList6"/>
    <dgm:cxn modelId="{C4043C2D-B6B1-4DA5-9913-B830DCD638E4}" type="presOf" srcId="{48249E13-8874-4B27-B4A6-A37CB02715E4}" destId="{1C21679E-DDB8-4914-9ADB-F73B93089E61}" srcOrd="0" destOrd="2" presId="urn:microsoft.com/office/officeart/2005/8/layout/hList6"/>
    <dgm:cxn modelId="{9A307A2E-2F40-47DC-9889-20E614E54366}" srcId="{E0EF159A-E1AE-47E2-A0B7-A21EEAED6132}" destId="{D04B7459-43B2-4017-B67B-42B26BA43CD9}" srcOrd="0" destOrd="0" parTransId="{73DBA20D-2A15-46E6-BA63-EEE713E6FC72}" sibTransId="{CBA9D10C-4DFD-4FA3-B1A2-582E2CB51B57}"/>
    <dgm:cxn modelId="{A241632F-A03A-4C08-A91C-58FA03977EBC}" srcId="{E0EF159A-E1AE-47E2-A0B7-A21EEAED6132}" destId="{55C42F6E-393B-4FBE-855A-A437BA9A2BD0}" srcOrd="4" destOrd="0" parTransId="{7FE648B3-331A-4EC5-9C87-77443E15ABD8}" sibTransId="{8DD979FC-A46A-4B17-8F05-188C026D39AE}"/>
    <dgm:cxn modelId="{9688DD2F-27B5-48BE-BD52-CEA2DF65DAB2}" type="presOf" srcId="{B3A9DC7C-6244-4724-BD48-18B9CA286FAE}" destId="{98A31CF7-5163-48BC-9FDF-E8E0B9318848}" srcOrd="0" destOrd="4" presId="urn:microsoft.com/office/officeart/2005/8/layout/hList6"/>
    <dgm:cxn modelId="{54EE3634-7363-4F86-9989-25E23BE69CF7}" type="presOf" srcId="{3FA08CE8-558C-4052-B863-40CA94CD5782}" destId="{0E97385D-4300-4D75-B9C5-A3832AD6EC61}" srcOrd="0" destOrd="1" presId="urn:microsoft.com/office/officeart/2005/8/layout/hList6"/>
    <dgm:cxn modelId="{8883B039-60B4-413D-91CA-2FFB3EE115DF}" type="presOf" srcId="{548F320A-0765-4BBE-8D32-9E731A22CBC3}" destId="{98A31CF7-5163-48BC-9FDF-E8E0B9318848}" srcOrd="0" destOrd="6" presId="urn:microsoft.com/office/officeart/2005/8/layout/hList6"/>
    <dgm:cxn modelId="{3FD5625C-A965-4607-B281-E4691D88F49F}" srcId="{00EE82D1-679F-49FC-8858-E6B3BBFC9D85}" destId="{398A9F0D-25AD-45AB-9362-472838AAF33C}" srcOrd="0" destOrd="0" parTransId="{57637AFB-653D-4C2C-A488-5ED0940910D4}" sibTransId="{41EFD3E6-E5BC-4314-A2BB-4C13FA58E0D6}"/>
    <dgm:cxn modelId="{A14AF843-9018-422F-AE9F-B078A0A8EA2C}" type="presOf" srcId="{EB7FB285-85A6-4796-8D87-F2D0F2CFB597}" destId="{3941F875-F1B3-40D5-AF1F-5A901596393D}" srcOrd="0" destOrd="4" presId="urn:microsoft.com/office/officeart/2005/8/layout/hList6"/>
    <dgm:cxn modelId="{863D8764-EAA0-4904-940D-93CADD86E59E}" srcId="{398A9F0D-25AD-45AB-9362-472838AAF33C}" destId="{A3FB3132-6CB7-4472-8AED-CA8DC2E225B8}" srcOrd="1" destOrd="0" parTransId="{60F80BDE-B752-4018-9CBD-70CFE6216FDD}" sibTransId="{F1E68447-552F-409C-9096-A68E723B2004}"/>
    <dgm:cxn modelId="{151A9D67-FD69-493E-B1FD-AEA5A5B2D85A}" srcId="{9ECAC80B-1AF2-4EB0-AA79-9D9A5C439D2D}" destId="{E0EF159A-E1AE-47E2-A0B7-A21EEAED6132}" srcOrd="1" destOrd="0" parTransId="{EBBE3F2B-F4CB-41E0-82AD-F0EF18AFCB1D}" sibTransId="{4088CB23-8A87-4961-86EA-8F2C44DD72BD}"/>
    <dgm:cxn modelId="{7FB7226A-281E-43B6-93DA-9E7236567376}" type="presOf" srcId="{CDAA96C9-9F4A-4ED4-A07E-8DAB37FE7927}" destId="{3941F875-F1B3-40D5-AF1F-5A901596393D}" srcOrd="0" destOrd="2" presId="urn:microsoft.com/office/officeart/2005/8/layout/hList6"/>
    <dgm:cxn modelId="{87784D6A-2080-4171-B957-AEC9A93247F1}" srcId="{2C49EC28-1B7C-4B2B-8C81-97521E06B52D}" destId="{A907B114-914A-42A8-BC6D-0CCD6063DE9B}" srcOrd="0" destOrd="0" parTransId="{3CC71422-8BAC-4690-9506-766AE89DE0F8}" sibTransId="{2B82455D-C4E7-47DC-9F5B-CC180A619D54}"/>
    <dgm:cxn modelId="{2622D74A-95F7-4D7B-BA59-88A0AC8CAC1C}" type="presOf" srcId="{55C42F6E-393B-4FBE-855A-A437BA9A2BD0}" destId="{3941F875-F1B3-40D5-AF1F-5A901596393D}" srcOrd="0" destOrd="5" presId="urn:microsoft.com/office/officeart/2005/8/layout/hList6"/>
    <dgm:cxn modelId="{F6D8084D-A997-44E5-9903-C9E60652F20F}" type="presOf" srcId="{2C49EC28-1B7C-4B2B-8C81-97521E06B52D}" destId="{98A31CF7-5163-48BC-9FDF-E8E0B9318848}" srcOrd="0" destOrd="0" presId="urn:microsoft.com/office/officeart/2005/8/layout/hList6"/>
    <dgm:cxn modelId="{3AF6634E-BB28-4352-9367-B0B682AEF3F8}" srcId="{E0EF159A-E1AE-47E2-A0B7-A21EEAED6132}" destId="{64FA9206-65F8-4E42-B722-C76CA28AEEC9}" srcOrd="2" destOrd="0" parTransId="{DDDE028D-D5D1-4AE6-B079-1AA2ACBBBD85}" sibTransId="{42D3BE43-3ABA-4C0A-BB9D-81DE24CB93DC}"/>
    <dgm:cxn modelId="{18CB3D50-EFFC-4400-89EB-4D39E9B4CFC2}" type="presOf" srcId="{398A9F0D-25AD-45AB-9362-472838AAF33C}" destId="{1C21679E-DDB8-4914-9ADB-F73B93089E61}" srcOrd="0" destOrd="1" presId="urn:microsoft.com/office/officeart/2005/8/layout/hList6"/>
    <dgm:cxn modelId="{ABD0F974-0AA0-45F8-8BF3-4096D55CA493}" type="presOf" srcId="{7ECCAF6F-B205-4AD3-B453-B8E719D0C5F2}" destId="{98A31CF7-5163-48BC-9FDF-E8E0B9318848}" srcOrd="0" destOrd="5" presId="urn:microsoft.com/office/officeart/2005/8/layout/hList6"/>
    <dgm:cxn modelId="{FEF6F655-E013-4FB3-8930-25CCF868E584}" srcId="{2C49EC28-1B7C-4B2B-8C81-97521E06B52D}" destId="{7ECCAF6F-B205-4AD3-B453-B8E719D0C5F2}" srcOrd="4" destOrd="0" parTransId="{72EF493B-7558-44E6-BA3C-E32931146E1E}" sibTransId="{56D9E4F8-392A-498A-AA1D-0AFFDBDDFE11}"/>
    <dgm:cxn modelId="{945DEF76-1E01-46F9-B3B1-6AB3EA4B916C}" type="presOf" srcId="{8D501999-F978-4643-BAA8-57146FF364CE}" destId="{1C21679E-DDB8-4914-9ADB-F73B93089E61}" srcOrd="0" destOrd="5" presId="urn:microsoft.com/office/officeart/2005/8/layout/hList6"/>
    <dgm:cxn modelId="{B12A4959-FA09-4771-B958-454D7F0BA643}" type="presOf" srcId="{A3FB3132-6CB7-4472-8AED-CA8DC2E225B8}" destId="{1C21679E-DDB8-4914-9ADB-F73B93089E61}" srcOrd="0" destOrd="3" presId="urn:microsoft.com/office/officeart/2005/8/layout/hList6"/>
    <dgm:cxn modelId="{03FD7359-BDB0-4BF2-AF07-896E3E475E9F}" type="presOf" srcId="{9ECAC80B-1AF2-4EB0-AA79-9D9A5C439D2D}" destId="{558764E6-ED9C-415A-92DA-3BFBF476B794}" srcOrd="0" destOrd="0" presId="urn:microsoft.com/office/officeart/2005/8/layout/hList6"/>
    <dgm:cxn modelId="{A837577E-0C90-4B89-8914-B3F3D6CD4391}" srcId="{39C2C4FF-A40E-445E-B282-178908B3FF77}" destId="{3FA08CE8-558C-4052-B863-40CA94CD5782}" srcOrd="0" destOrd="0" parTransId="{3519A80E-C9E6-4D58-9A83-BAA7B70AD8B4}" sibTransId="{9F5CDF99-AE39-4F22-B9CD-751AA279C48A}"/>
    <dgm:cxn modelId="{E841D481-17DC-4513-9DCC-204E7C9BA7FB}" type="presOf" srcId="{D04B7459-43B2-4017-B67B-42B26BA43CD9}" destId="{3941F875-F1B3-40D5-AF1F-5A901596393D}" srcOrd="0" destOrd="1" presId="urn:microsoft.com/office/officeart/2005/8/layout/hList6"/>
    <dgm:cxn modelId="{88A81983-BF46-4F79-98F8-20B94BDCB16E}" srcId="{2C49EC28-1B7C-4B2B-8C81-97521E06B52D}" destId="{09B2B9C5-9500-4E31-A456-0273FADFC341}" srcOrd="2" destOrd="0" parTransId="{1F9CF81D-8476-4C2D-AEE6-BBA0794C93A5}" sibTransId="{C37793DA-A81D-4AE6-81B0-0A810C946950}"/>
    <dgm:cxn modelId="{8CC4D48E-A4B2-4CBF-A1BA-81E913DA902F}" srcId="{9ECAC80B-1AF2-4EB0-AA79-9D9A5C439D2D}" destId="{39C2C4FF-A40E-445E-B282-178908B3FF77}" srcOrd="2" destOrd="0" parTransId="{34930922-81CD-40AE-A1C8-319B2D46684F}" sibTransId="{4F1B160E-9084-4019-843D-DD742CC7FE57}"/>
    <dgm:cxn modelId="{47B67792-B9A9-450F-9745-0356F909E71E}" type="presOf" srcId="{00EE82D1-679F-49FC-8858-E6B3BBFC9D85}" destId="{1C21679E-DDB8-4914-9ADB-F73B93089E61}" srcOrd="0" destOrd="0" presId="urn:microsoft.com/office/officeart/2005/8/layout/hList6"/>
    <dgm:cxn modelId="{C0CD3299-617E-40DC-A48F-31EEB5BB1B6D}" srcId="{436288E0-B60C-4EE5-B44D-7088152C19A9}" destId="{AF219A27-812B-4660-A05A-C48DB8C6FACB}" srcOrd="1" destOrd="0" parTransId="{794595D1-6392-4C2D-A243-C4F7799ADF23}" sibTransId="{FB1851C5-1841-456C-8825-5A9C595840FC}"/>
    <dgm:cxn modelId="{6902F8B4-3218-4DC7-AB43-64BB02C5B07D}" srcId="{2C49EC28-1B7C-4B2B-8C81-97521E06B52D}" destId="{548F320A-0765-4BBE-8D32-9E731A22CBC3}" srcOrd="5" destOrd="0" parTransId="{F027687F-F85D-422A-AE3D-2916C8E410E1}" sibTransId="{69CAE060-68F6-40A9-BE05-E2A5F06200FF}"/>
    <dgm:cxn modelId="{B39267B9-EB8E-410E-B299-122367095C52}" srcId="{E0EF159A-E1AE-47E2-A0B7-A21EEAED6132}" destId="{EB7FB285-85A6-4796-8D87-F2D0F2CFB597}" srcOrd="3" destOrd="0" parTransId="{B14F030E-5E61-4CB6-B4F9-AC7B8A12B54F}" sibTransId="{CA7C412B-21FB-49BD-85D4-F404E6D2183F}"/>
    <dgm:cxn modelId="{0FFAAABB-6028-4AF2-BB90-ADE78DE2992A}" srcId="{398A9F0D-25AD-45AB-9362-472838AAF33C}" destId="{48249E13-8874-4B27-B4A6-A37CB02715E4}" srcOrd="0" destOrd="0" parTransId="{5C708500-4137-4FCD-9601-46F7DD28F6C4}" sibTransId="{B12E35D9-42E1-4873-937F-F760BF83E3EF}"/>
    <dgm:cxn modelId="{20F8E4C4-7D34-4142-81D6-56E694B59A97}" srcId="{2C49EC28-1B7C-4B2B-8C81-97521E06B52D}" destId="{B3A9DC7C-6244-4724-BD48-18B9CA286FAE}" srcOrd="3" destOrd="0" parTransId="{211BDEA1-1882-4B10-8375-FA7A3EA0C50C}" sibTransId="{6F222EF9-7CCE-49E3-813C-E7D68C8BB158}"/>
    <dgm:cxn modelId="{C663BBD8-B00C-4246-A1C3-355D881DD9B5}" type="presOf" srcId="{5616F4B8-8810-40CB-A367-588120A829E7}" destId="{0E97385D-4300-4D75-B9C5-A3832AD6EC61}" srcOrd="0" destOrd="2" presId="urn:microsoft.com/office/officeart/2005/8/layout/hList6"/>
    <dgm:cxn modelId="{006C02DB-53A5-4139-8823-49C69C7FF830}" type="presOf" srcId="{64FA9206-65F8-4E42-B722-C76CA28AEEC9}" destId="{3941F875-F1B3-40D5-AF1F-5A901596393D}" srcOrd="0" destOrd="3" presId="urn:microsoft.com/office/officeart/2005/8/layout/hList6"/>
    <dgm:cxn modelId="{4A824FE2-5A0D-4C26-9C8E-B2F235561509}" type="presOf" srcId="{A907B114-914A-42A8-BC6D-0CCD6063DE9B}" destId="{98A31CF7-5163-48BC-9FDF-E8E0B9318848}" srcOrd="0" destOrd="1" presId="urn:microsoft.com/office/officeart/2005/8/layout/hList6"/>
    <dgm:cxn modelId="{4BC7CFE9-625E-4540-8DE0-7D773D73E1C6}" srcId="{00EE82D1-679F-49FC-8858-E6B3BBFC9D85}" destId="{436288E0-B60C-4EE5-B44D-7088152C19A9}" srcOrd="1" destOrd="0" parTransId="{8D7D27A0-33CE-4A55-9D40-82C60E94C7A4}" sibTransId="{FA4CB060-F4BD-4711-8143-5C1D7E1A6F05}"/>
    <dgm:cxn modelId="{63A2EBE9-B067-4A05-8349-0D9A21BA91AB}" type="presOf" srcId="{AF219A27-812B-4660-A05A-C48DB8C6FACB}" destId="{1C21679E-DDB8-4914-9ADB-F73B93089E61}" srcOrd="0" destOrd="6" presId="urn:microsoft.com/office/officeart/2005/8/layout/hList6"/>
    <dgm:cxn modelId="{57781EED-1071-4E0F-907D-9A434CA4A628}" type="presOf" srcId="{09B2B9C5-9500-4E31-A456-0273FADFC341}" destId="{98A31CF7-5163-48BC-9FDF-E8E0B9318848}" srcOrd="0" destOrd="3" presId="urn:microsoft.com/office/officeart/2005/8/layout/hList6"/>
    <dgm:cxn modelId="{57DEAFF1-130F-483E-88E6-88D96F56C10E}" srcId="{9ECAC80B-1AF2-4EB0-AA79-9D9A5C439D2D}" destId="{00EE82D1-679F-49FC-8858-E6B3BBFC9D85}" srcOrd="3" destOrd="0" parTransId="{5C733218-574B-4940-90C6-A91C697D6A0E}" sibTransId="{A4DC0521-EDB1-44F4-A26D-1D38B4D4FB35}"/>
    <dgm:cxn modelId="{C574A2F6-A41A-49A5-A4E1-99FA215A34DB}" type="presOf" srcId="{436288E0-B60C-4EE5-B44D-7088152C19A9}" destId="{1C21679E-DDB8-4914-9ADB-F73B93089E61}" srcOrd="0" destOrd="4" presId="urn:microsoft.com/office/officeart/2005/8/layout/hList6"/>
    <dgm:cxn modelId="{82E2FB8C-57C7-4889-AA12-0EE7B10BEC4E}" type="presParOf" srcId="{558764E6-ED9C-415A-92DA-3BFBF476B794}" destId="{98A31CF7-5163-48BC-9FDF-E8E0B9318848}" srcOrd="0" destOrd="0" presId="urn:microsoft.com/office/officeart/2005/8/layout/hList6"/>
    <dgm:cxn modelId="{21EDBC4C-2F7F-426B-B5EB-5E93D59E9929}" type="presParOf" srcId="{558764E6-ED9C-415A-92DA-3BFBF476B794}" destId="{B5AD6D74-DDFA-475D-99D4-76DB71F0F5BD}" srcOrd="1" destOrd="0" presId="urn:microsoft.com/office/officeart/2005/8/layout/hList6"/>
    <dgm:cxn modelId="{A287E169-7189-4F3E-81AC-DDB44A011B68}" type="presParOf" srcId="{558764E6-ED9C-415A-92DA-3BFBF476B794}" destId="{3941F875-F1B3-40D5-AF1F-5A901596393D}" srcOrd="2" destOrd="0" presId="urn:microsoft.com/office/officeart/2005/8/layout/hList6"/>
    <dgm:cxn modelId="{D16EF3F6-3240-41A2-9CFB-6925FA1B6DEE}" type="presParOf" srcId="{558764E6-ED9C-415A-92DA-3BFBF476B794}" destId="{9AFC2133-6204-4FEE-B0B7-F636EF9E603E}" srcOrd="3" destOrd="0" presId="urn:microsoft.com/office/officeart/2005/8/layout/hList6"/>
    <dgm:cxn modelId="{CA8C6569-70A3-4924-9AA0-8B137819C28A}" type="presParOf" srcId="{558764E6-ED9C-415A-92DA-3BFBF476B794}" destId="{0E97385D-4300-4D75-B9C5-A3832AD6EC61}" srcOrd="4" destOrd="0" presId="urn:microsoft.com/office/officeart/2005/8/layout/hList6"/>
    <dgm:cxn modelId="{18DD3A1C-892B-488C-9EEE-14835C4BA35B}" type="presParOf" srcId="{558764E6-ED9C-415A-92DA-3BFBF476B794}" destId="{2848E41D-F391-4AA7-B8FC-A28F5356B1E9}" srcOrd="5" destOrd="0" presId="urn:microsoft.com/office/officeart/2005/8/layout/hList6"/>
    <dgm:cxn modelId="{49F4F80F-9E73-4459-A832-24AB6DC94A7C}" type="presParOf" srcId="{558764E6-ED9C-415A-92DA-3BFBF476B794}" destId="{1C21679E-DDB8-4914-9ADB-F73B93089E61}"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4821B-F3E1-40BC-A5ED-F130934B127B}">
      <dsp:nvSpPr>
        <dsp:cNvPr id="0" name=""/>
        <dsp:cNvSpPr/>
      </dsp:nvSpPr>
      <dsp:spPr>
        <a:xfrm>
          <a:off x="0" y="319179"/>
          <a:ext cx="7924800" cy="352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AAE658-AB43-4952-B368-2EBE7E177058}">
      <dsp:nvSpPr>
        <dsp:cNvPr id="0" name=""/>
        <dsp:cNvSpPr/>
      </dsp:nvSpPr>
      <dsp:spPr>
        <a:xfrm>
          <a:off x="396240" y="112539"/>
          <a:ext cx="5547360"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711200">
            <a:lnSpc>
              <a:spcPct val="90000"/>
            </a:lnSpc>
            <a:spcBef>
              <a:spcPct val="0"/>
            </a:spcBef>
            <a:spcAft>
              <a:spcPct val="35000"/>
            </a:spcAft>
            <a:buNone/>
          </a:pPr>
          <a:r>
            <a:rPr lang="en-IN" sz="1600" kern="1200" dirty="0"/>
            <a:t>Debugging-oriented</a:t>
          </a:r>
          <a:r>
            <a:rPr lang="en-IN" sz="3200" kern="1200" dirty="0"/>
            <a:t> </a:t>
          </a:r>
          <a:r>
            <a:rPr lang="en-IN" sz="1600" kern="1200" dirty="0"/>
            <a:t>Phase (Before 1957)</a:t>
          </a:r>
        </a:p>
      </dsp:txBody>
      <dsp:txXfrm>
        <a:off x="416415" y="132714"/>
        <a:ext cx="5507010" cy="372930"/>
      </dsp:txXfrm>
    </dsp:sp>
    <dsp:sp modelId="{8C1D869B-0AFD-4429-AAF9-72050780FA53}">
      <dsp:nvSpPr>
        <dsp:cNvPr id="0" name=""/>
        <dsp:cNvSpPr/>
      </dsp:nvSpPr>
      <dsp:spPr>
        <a:xfrm>
          <a:off x="0" y="954220"/>
          <a:ext cx="7924800" cy="352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1ADB95-FCC6-4416-A11B-6C6572791245}">
      <dsp:nvSpPr>
        <dsp:cNvPr id="0" name=""/>
        <dsp:cNvSpPr/>
      </dsp:nvSpPr>
      <dsp:spPr>
        <a:xfrm>
          <a:off x="396240" y="747579"/>
          <a:ext cx="5547360"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711200">
            <a:lnSpc>
              <a:spcPct val="90000"/>
            </a:lnSpc>
            <a:spcBef>
              <a:spcPct val="0"/>
            </a:spcBef>
            <a:spcAft>
              <a:spcPct val="35000"/>
            </a:spcAft>
            <a:buNone/>
          </a:pPr>
          <a:r>
            <a:rPr lang="en-IN" sz="1600" kern="1200" dirty="0"/>
            <a:t>Demonstration-oriented Phase (1957–78)</a:t>
          </a:r>
        </a:p>
      </dsp:txBody>
      <dsp:txXfrm>
        <a:off x="416415" y="767754"/>
        <a:ext cx="5507010" cy="372930"/>
      </dsp:txXfrm>
    </dsp:sp>
    <dsp:sp modelId="{6BC51597-5FC2-44B0-80D6-5754A98BDEC5}">
      <dsp:nvSpPr>
        <dsp:cNvPr id="0" name=""/>
        <dsp:cNvSpPr/>
      </dsp:nvSpPr>
      <dsp:spPr>
        <a:xfrm>
          <a:off x="0" y="1589260"/>
          <a:ext cx="7924800" cy="352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3F3832-8952-4F17-BE3C-32407CE8F729}">
      <dsp:nvSpPr>
        <dsp:cNvPr id="0" name=""/>
        <dsp:cNvSpPr/>
      </dsp:nvSpPr>
      <dsp:spPr>
        <a:xfrm>
          <a:off x="396240" y="1382620"/>
          <a:ext cx="5547360"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711200">
            <a:lnSpc>
              <a:spcPct val="90000"/>
            </a:lnSpc>
            <a:spcBef>
              <a:spcPct val="0"/>
            </a:spcBef>
            <a:spcAft>
              <a:spcPct val="35000"/>
            </a:spcAft>
            <a:buNone/>
          </a:pPr>
          <a:r>
            <a:rPr lang="en-IN" sz="1600" kern="1200" dirty="0"/>
            <a:t>Destruction-oriented Phase (1979–82)</a:t>
          </a:r>
        </a:p>
      </dsp:txBody>
      <dsp:txXfrm>
        <a:off x="416415" y="1402795"/>
        <a:ext cx="5507010" cy="372930"/>
      </dsp:txXfrm>
    </dsp:sp>
    <dsp:sp modelId="{C5A253BB-2F4F-4D8A-AAE0-F97665FDC78E}">
      <dsp:nvSpPr>
        <dsp:cNvPr id="0" name=""/>
        <dsp:cNvSpPr/>
      </dsp:nvSpPr>
      <dsp:spPr>
        <a:xfrm>
          <a:off x="0" y="2224300"/>
          <a:ext cx="7924800" cy="352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1F3168-1364-4653-9628-B0F6CBFC9C66}">
      <dsp:nvSpPr>
        <dsp:cNvPr id="0" name=""/>
        <dsp:cNvSpPr/>
      </dsp:nvSpPr>
      <dsp:spPr>
        <a:xfrm>
          <a:off x="396240" y="2017660"/>
          <a:ext cx="5547360"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800100">
            <a:lnSpc>
              <a:spcPct val="90000"/>
            </a:lnSpc>
            <a:spcBef>
              <a:spcPct val="0"/>
            </a:spcBef>
            <a:spcAft>
              <a:spcPct val="35000"/>
            </a:spcAft>
            <a:buNone/>
          </a:pPr>
          <a:r>
            <a:rPr lang="en-IN" sz="1800" kern="1200" dirty="0"/>
            <a:t>Evaluation-oriented Phase (1983–87</a:t>
          </a:r>
          <a:r>
            <a:rPr lang="en-IN" sz="1600" kern="1200" dirty="0"/>
            <a:t>)</a:t>
          </a:r>
        </a:p>
      </dsp:txBody>
      <dsp:txXfrm>
        <a:off x="416415" y="2037835"/>
        <a:ext cx="5507010" cy="372930"/>
      </dsp:txXfrm>
    </dsp:sp>
    <dsp:sp modelId="{D79694EE-228F-4FAD-9CCC-3541413C04C6}">
      <dsp:nvSpPr>
        <dsp:cNvPr id="0" name=""/>
        <dsp:cNvSpPr/>
      </dsp:nvSpPr>
      <dsp:spPr>
        <a:xfrm>
          <a:off x="0" y="2859340"/>
          <a:ext cx="7924800" cy="352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14FBCA-A653-4E98-BB11-F2774EE8BC33}">
      <dsp:nvSpPr>
        <dsp:cNvPr id="0" name=""/>
        <dsp:cNvSpPr/>
      </dsp:nvSpPr>
      <dsp:spPr>
        <a:xfrm>
          <a:off x="396240" y="2652699"/>
          <a:ext cx="5547360"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711200">
            <a:lnSpc>
              <a:spcPct val="90000"/>
            </a:lnSpc>
            <a:spcBef>
              <a:spcPct val="0"/>
            </a:spcBef>
            <a:spcAft>
              <a:spcPct val="35000"/>
            </a:spcAft>
            <a:buNone/>
          </a:pPr>
          <a:r>
            <a:rPr lang="en-IN" sz="1600" kern="1200" dirty="0"/>
            <a:t>Prevention-Oriented Phase (1983–87</a:t>
          </a:r>
          <a:r>
            <a:rPr lang="en-IN" sz="1300" kern="1200" dirty="0"/>
            <a:t>)</a:t>
          </a:r>
        </a:p>
      </dsp:txBody>
      <dsp:txXfrm>
        <a:off x="416415" y="2672874"/>
        <a:ext cx="5507010" cy="372930"/>
      </dsp:txXfrm>
    </dsp:sp>
    <dsp:sp modelId="{D3356EFD-5F4F-4BD3-86E3-1D5A0EC1AAD9}">
      <dsp:nvSpPr>
        <dsp:cNvPr id="0" name=""/>
        <dsp:cNvSpPr/>
      </dsp:nvSpPr>
      <dsp:spPr>
        <a:xfrm>
          <a:off x="0" y="3494380"/>
          <a:ext cx="7924800" cy="3528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77B409D-2E9A-4691-9CE8-A1FCBE966D9C}">
      <dsp:nvSpPr>
        <dsp:cNvPr id="0" name=""/>
        <dsp:cNvSpPr/>
      </dsp:nvSpPr>
      <dsp:spPr>
        <a:xfrm>
          <a:off x="396240" y="3287740"/>
          <a:ext cx="5547360" cy="4132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9677" tIns="0" rIns="209677" bIns="0" numCol="1" spcCol="1270" anchor="ctr" anchorCtr="0">
          <a:noAutofit/>
        </a:bodyPr>
        <a:lstStyle/>
        <a:p>
          <a:pPr marL="0" lvl="0" indent="0" algn="l" defTabSz="711200">
            <a:lnSpc>
              <a:spcPct val="90000"/>
            </a:lnSpc>
            <a:spcBef>
              <a:spcPct val="0"/>
            </a:spcBef>
            <a:spcAft>
              <a:spcPct val="35000"/>
            </a:spcAft>
            <a:buNone/>
          </a:pPr>
          <a:r>
            <a:rPr lang="en-IN" sz="1600" kern="1200" dirty="0"/>
            <a:t>Process-oriented Phase (1996 onwards)</a:t>
          </a:r>
        </a:p>
      </dsp:txBody>
      <dsp:txXfrm>
        <a:off x="416415" y="3307915"/>
        <a:ext cx="5507010"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6D520-E318-4595-A256-7BF9FD19C0E6}">
      <dsp:nvSpPr>
        <dsp:cNvPr id="0" name=""/>
        <dsp:cNvSpPr/>
      </dsp:nvSpPr>
      <dsp:spPr>
        <a:xfrm>
          <a:off x="0" y="0"/>
          <a:ext cx="6217920" cy="7962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Software and Software Model</a:t>
          </a:r>
        </a:p>
      </dsp:txBody>
      <dsp:txXfrm>
        <a:off x="23323" y="23323"/>
        <a:ext cx="5358660" cy="749644"/>
      </dsp:txXfrm>
    </dsp:sp>
    <dsp:sp modelId="{71540C9E-06F4-43B1-B5A3-E41B3250DEA2}">
      <dsp:nvSpPr>
        <dsp:cNvPr id="0" name=""/>
        <dsp:cNvSpPr/>
      </dsp:nvSpPr>
      <dsp:spPr>
        <a:xfrm>
          <a:off x="548639" y="929004"/>
          <a:ext cx="6217920" cy="7962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t>Bug Model</a:t>
          </a:r>
        </a:p>
      </dsp:txBody>
      <dsp:txXfrm>
        <a:off x="571962" y="952327"/>
        <a:ext cx="5105045" cy="749644"/>
      </dsp:txXfrm>
    </dsp:sp>
    <dsp:sp modelId="{15EC95AC-F7CE-4BDB-9F7B-EB08FAF077A2}">
      <dsp:nvSpPr>
        <dsp:cNvPr id="0" name=""/>
        <dsp:cNvSpPr/>
      </dsp:nvSpPr>
      <dsp:spPr>
        <a:xfrm>
          <a:off x="1097279" y="1858009"/>
          <a:ext cx="6217920" cy="7962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Testing methodology and Testing</a:t>
          </a:r>
        </a:p>
      </dsp:txBody>
      <dsp:txXfrm>
        <a:off x="1120602" y="1881332"/>
        <a:ext cx="5105045" cy="749644"/>
      </dsp:txXfrm>
    </dsp:sp>
    <dsp:sp modelId="{42FB6936-5D8F-4927-9E18-4DDD20122DE0}">
      <dsp:nvSpPr>
        <dsp:cNvPr id="0" name=""/>
        <dsp:cNvSpPr/>
      </dsp:nvSpPr>
      <dsp:spPr>
        <a:xfrm>
          <a:off x="5700331" y="603853"/>
          <a:ext cx="517588" cy="517588"/>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5816788" y="603853"/>
        <a:ext cx="284674" cy="389485"/>
      </dsp:txXfrm>
    </dsp:sp>
    <dsp:sp modelId="{CB82A80D-58AA-4E04-B503-17237DF104BB}">
      <dsp:nvSpPr>
        <dsp:cNvPr id="0" name=""/>
        <dsp:cNvSpPr/>
      </dsp:nvSpPr>
      <dsp:spPr>
        <a:xfrm>
          <a:off x="6248971" y="1527549"/>
          <a:ext cx="517588" cy="517588"/>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a:off x="6365428" y="1527549"/>
        <a:ext cx="284674" cy="3894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1496F-CA46-47EC-ADC2-70BE076F5D07}">
      <dsp:nvSpPr>
        <dsp:cNvPr id="0" name=""/>
        <dsp:cNvSpPr/>
      </dsp:nvSpPr>
      <dsp:spPr>
        <a:xfrm>
          <a:off x="2234116" y="1364"/>
          <a:ext cx="3207454" cy="291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577850">
            <a:lnSpc>
              <a:spcPct val="90000"/>
            </a:lnSpc>
            <a:spcBef>
              <a:spcPct val="0"/>
            </a:spcBef>
            <a:spcAft>
              <a:spcPct val="35000"/>
            </a:spcAft>
            <a:buNone/>
          </a:pPr>
          <a:r>
            <a:rPr lang="en-IN" sz="1300" kern="1200" dirty="0"/>
            <a:t>1</a:t>
          </a:r>
        </a:p>
      </dsp:txBody>
      <dsp:txXfrm>
        <a:off x="2234116" y="1364"/>
        <a:ext cx="3207454" cy="291586"/>
      </dsp:txXfrm>
    </dsp:sp>
    <dsp:sp modelId="{5B739403-9464-41CE-B523-4FD2629AA8BD}">
      <dsp:nvSpPr>
        <dsp:cNvPr id="0" name=""/>
        <dsp:cNvSpPr/>
      </dsp:nvSpPr>
      <dsp:spPr>
        <a:xfrm>
          <a:off x="2234116" y="292951"/>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C4E7C9-BAAD-4D17-8376-775C39ED6046}">
      <dsp:nvSpPr>
        <dsp:cNvPr id="0" name=""/>
        <dsp:cNvSpPr/>
      </dsp:nvSpPr>
      <dsp:spPr>
        <a:xfrm>
          <a:off x="2684942" y="292951"/>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77902C-3D04-4243-8531-9416FBADF63A}">
      <dsp:nvSpPr>
        <dsp:cNvPr id="0" name=""/>
        <dsp:cNvSpPr/>
      </dsp:nvSpPr>
      <dsp:spPr>
        <a:xfrm>
          <a:off x="3136124" y="292951"/>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074DFA-AE69-4351-B754-35C3F94EE6A2}">
      <dsp:nvSpPr>
        <dsp:cNvPr id="0" name=""/>
        <dsp:cNvSpPr/>
      </dsp:nvSpPr>
      <dsp:spPr>
        <a:xfrm>
          <a:off x="3586949" y="292951"/>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DE7539-DA7D-4BC3-BBB2-18F160AFFBB6}">
      <dsp:nvSpPr>
        <dsp:cNvPr id="0" name=""/>
        <dsp:cNvSpPr/>
      </dsp:nvSpPr>
      <dsp:spPr>
        <a:xfrm>
          <a:off x="4038131" y="292951"/>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9497D9-D0C8-407F-8DE3-681ED32245B9}">
      <dsp:nvSpPr>
        <dsp:cNvPr id="0" name=""/>
        <dsp:cNvSpPr/>
      </dsp:nvSpPr>
      <dsp:spPr>
        <a:xfrm>
          <a:off x="4488957" y="292951"/>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145E1F-B4D7-4B7A-A16F-4096CCB175F1}">
      <dsp:nvSpPr>
        <dsp:cNvPr id="0" name=""/>
        <dsp:cNvSpPr/>
      </dsp:nvSpPr>
      <dsp:spPr>
        <a:xfrm>
          <a:off x="4940139" y="292951"/>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469684-51F9-4629-A4F9-146F4C16E2AE}">
      <dsp:nvSpPr>
        <dsp:cNvPr id="0" name=""/>
        <dsp:cNvSpPr/>
      </dsp:nvSpPr>
      <dsp:spPr>
        <a:xfrm>
          <a:off x="2234116" y="352348"/>
          <a:ext cx="3249151" cy="47517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IN" sz="1300" kern="1200" dirty="0"/>
            <a:t>Analytical School of Testing</a:t>
          </a:r>
        </a:p>
      </dsp:txBody>
      <dsp:txXfrm>
        <a:off x="2234116" y="352348"/>
        <a:ext cx="3249151" cy="475178"/>
      </dsp:txXfrm>
    </dsp:sp>
    <dsp:sp modelId="{9F121D34-22BA-45F5-8018-7C1C33DB0E85}">
      <dsp:nvSpPr>
        <dsp:cNvPr id="0" name=""/>
        <dsp:cNvSpPr/>
      </dsp:nvSpPr>
      <dsp:spPr>
        <a:xfrm>
          <a:off x="2234116" y="928260"/>
          <a:ext cx="3207454" cy="291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577850">
            <a:lnSpc>
              <a:spcPct val="90000"/>
            </a:lnSpc>
            <a:spcBef>
              <a:spcPct val="0"/>
            </a:spcBef>
            <a:spcAft>
              <a:spcPct val="35000"/>
            </a:spcAft>
            <a:buNone/>
          </a:pPr>
          <a:r>
            <a:rPr lang="en-IN" sz="1300" kern="1200" dirty="0"/>
            <a:t>2</a:t>
          </a:r>
        </a:p>
      </dsp:txBody>
      <dsp:txXfrm>
        <a:off x="2234116" y="928260"/>
        <a:ext cx="3207454" cy="291586"/>
      </dsp:txXfrm>
    </dsp:sp>
    <dsp:sp modelId="{4CC4D86F-015F-480F-A399-5D01396F0C76}">
      <dsp:nvSpPr>
        <dsp:cNvPr id="0" name=""/>
        <dsp:cNvSpPr/>
      </dsp:nvSpPr>
      <dsp:spPr>
        <a:xfrm>
          <a:off x="2234116" y="1219847"/>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7044BB-64B2-4721-AAF6-0F82023B1A7C}">
      <dsp:nvSpPr>
        <dsp:cNvPr id="0" name=""/>
        <dsp:cNvSpPr/>
      </dsp:nvSpPr>
      <dsp:spPr>
        <a:xfrm>
          <a:off x="2684942" y="1219847"/>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690C3CF-EAF6-42F0-B413-4A88B000F22C}">
      <dsp:nvSpPr>
        <dsp:cNvPr id="0" name=""/>
        <dsp:cNvSpPr/>
      </dsp:nvSpPr>
      <dsp:spPr>
        <a:xfrm>
          <a:off x="3136124" y="1219847"/>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20AF78-C82E-4C9B-9EDD-D20CE4136D4A}">
      <dsp:nvSpPr>
        <dsp:cNvPr id="0" name=""/>
        <dsp:cNvSpPr/>
      </dsp:nvSpPr>
      <dsp:spPr>
        <a:xfrm>
          <a:off x="3586949" y="1219847"/>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0AB924-FBD5-401F-83C8-BAA881D5BE81}">
      <dsp:nvSpPr>
        <dsp:cNvPr id="0" name=""/>
        <dsp:cNvSpPr/>
      </dsp:nvSpPr>
      <dsp:spPr>
        <a:xfrm>
          <a:off x="4038131" y="1219847"/>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B48891-C249-4382-98FC-89FCF3EF60D0}">
      <dsp:nvSpPr>
        <dsp:cNvPr id="0" name=""/>
        <dsp:cNvSpPr/>
      </dsp:nvSpPr>
      <dsp:spPr>
        <a:xfrm>
          <a:off x="4488957" y="1219847"/>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2994D1D-2C28-4591-ABE3-D8BCB5FA6F77}">
      <dsp:nvSpPr>
        <dsp:cNvPr id="0" name=""/>
        <dsp:cNvSpPr/>
      </dsp:nvSpPr>
      <dsp:spPr>
        <a:xfrm>
          <a:off x="4940139" y="1219847"/>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5C104E-8605-4BB1-8B52-E108DBD0C7A7}">
      <dsp:nvSpPr>
        <dsp:cNvPr id="0" name=""/>
        <dsp:cNvSpPr/>
      </dsp:nvSpPr>
      <dsp:spPr>
        <a:xfrm>
          <a:off x="2234116" y="1279244"/>
          <a:ext cx="3249151" cy="47517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IN" sz="1300" kern="1200" dirty="0"/>
            <a:t>Standard School of Testing</a:t>
          </a:r>
        </a:p>
      </dsp:txBody>
      <dsp:txXfrm>
        <a:off x="2234116" y="1279244"/>
        <a:ext cx="3249151" cy="475178"/>
      </dsp:txXfrm>
    </dsp:sp>
    <dsp:sp modelId="{D4295AA1-3111-401D-879A-A017C98BFE41}">
      <dsp:nvSpPr>
        <dsp:cNvPr id="0" name=""/>
        <dsp:cNvSpPr/>
      </dsp:nvSpPr>
      <dsp:spPr>
        <a:xfrm>
          <a:off x="2234116" y="1855156"/>
          <a:ext cx="3207454" cy="291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577850">
            <a:lnSpc>
              <a:spcPct val="90000"/>
            </a:lnSpc>
            <a:spcBef>
              <a:spcPct val="0"/>
            </a:spcBef>
            <a:spcAft>
              <a:spcPct val="35000"/>
            </a:spcAft>
            <a:buNone/>
          </a:pPr>
          <a:r>
            <a:rPr lang="en-IN" sz="1300" kern="1200" dirty="0"/>
            <a:t>3</a:t>
          </a:r>
        </a:p>
      </dsp:txBody>
      <dsp:txXfrm>
        <a:off x="2234116" y="1855156"/>
        <a:ext cx="3207454" cy="291586"/>
      </dsp:txXfrm>
    </dsp:sp>
    <dsp:sp modelId="{DBB6CA15-32B2-4CCA-BBDC-31EC91CE8E66}">
      <dsp:nvSpPr>
        <dsp:cNvPr id="0" name=""/>
        <dsp:cNvSpPr/>
      </dsp:nvSpPr>
      <dsp:spPr>
        <a:xfrm>
          <a:off x="2234116" y="2146742"/>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83159A-BFDA-4E7F-9533-C422934BAEE0}">
      <dsp:nvSpPr>
        <dsp:cNvPr id="0" name=""/>
        <dsp:cNvSpPr/>
      </dsp:nvSpPr>
      <dsp:spPr>
        <a:xfrm>
          <a:off x="2684942" y="2146742"/>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7F28DA-092F-4AEA-9B6E-6EC4263912DC}">
      <dsp:nvSpPr>
        <dsp:cNvPr id="0" name=""/>
        <dsp:cNvSpPr/>
      </dsp:nvSpPr>
      <dsp:spPr>
        <a:xfrm>
          <a:off x="3136124" y="2146742"/>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1B5ACA-5336-4E87-B283-0906E8D0E615}">
      <dsp:nvSpPr>
        <dsp:cNvPr id="0" name=""/>
        <dsp:cNvSpPr/>
      </dsp:nvSpPr>
      <dsp:spPr>
        <a:xfrm>
          <a:off x="3586949" y="2146742"/>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C605F63-9D6B-45B0-9166-D0833542C698}">
      <dsp:nvSpPr>
        <dsp:cNvPr id="0" name=""/>
        <dsp:cNvSpPr/>
      </dsp:nvSpPr>
      <dsp:spPr>
        <a:xfrm>
          <a:off x="4038131" y="2146742"/>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E52A93-E896-4296-B6E3-E0BF261285AE}">
      <dsp:nvSpPr>
        <dsp:cNvPr id="0" name=""/>
        <dsp:cNvSpPr/>
      </dsp:nvSpPr>
      <dsp:spPr>
        <a:xfrm>
          <a:off x="4488957" y="2146742"/>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CA5FA5-3545-4A0D-B896-0A0259F8475F}">
      <dsp:nvSpPr>
        <dsp:cNvPr id="0" name=""/>
        <dsp:cNvSpPr/>
      </dsp:nvSpPr>
      <dsp:spPr>
        <a:xfrm>
          <a:off x="4940139" y="2146742"/>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B6A39F-1D82-430B-9348-71D133DF34D8}">
      <dsp:nvSpPr>
        <dsp:cNvPr id="0" name=""/>
        <dsp:cNvSpPr/>
      </dsp:nvSpPr>
      <dsp:spPr>
        <a:xfrm>
          <a:off x="2234116" y="2206140"/>
          <a:ext cx="3249151" cy="47517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IN" sz="1300" kern="1200" dirty="0"/>
            <a:t>Quality School of Testing</a:t>
          </a:r>
        </a:p>
      </dsp:txBody>
      <dsp:txXfrm>
        <a:off x="2234116" y="2206140"/>
        <a:ext cx="3249151" cy="475178"/>
      </dsp:txXfrm>
    </dsp:sp>
    <dsp:sp modelId="{55749AB6-C78E-4B1C-942D-C8EF1176490B}">
      <dsp:nvSpPr>
        <dsp:cNvPr id="0" name=""/>
        <dsp:cNvSpPr/>
      </dsp:nvSpPr>
      <dsp:spPr>
        <a:xfrm>
          <a:off x="2234116" y="2782051"/>
          <a:ext cx="3207454" cy="291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577850">
            <a:lnSpc>
              <a:spcPct val="90000"/>
            </a:lnSpc>
            <a:spcBef>
              <a:spcPct val="0"/>
            </a:spcBef>
            <a:spcAft>
              <a:spcPct val="35000"/>
            </a:spcAft>
            <a:buNone/>
          </a:pPr>
          <a:r>
            <a:rPr lang="en-IN" sz="1300" kern="1200" dirty="0"/>
            <a:t>4</a:t>
          </a:r>
        </a:p>
      </dsp:txBody>
      <dsp:txXfrm>
        <a:off x="2234116" y="2782051"/>
        <a:ext cx="3207454" cy="291586"/>
      </dsp:txXfrm>
    </dsp:sp>
    <dsp:sp modelId="{1EFB1D57-54CE-4E76-81F8-FE4D2120A25C}">
      <dsp:nvSpPr>
        <dsp:cNvPr id="0" name=""/>
        <dsp:cNvSpPr/>
      </dsp:nvSpPr>
      <dsp:spPr>
        <a:xfrm>
          <a:off x="2234116" y="3073638"/>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F3DE3A-241D-4AD7-82F4-918CA93AF231}">
      <dsp:nvSpPr>
        <dsp:cNvPr id="0" name=""/>
        <dsp:cNvSpPr/>
      </dsp:nvSpPr>
      <dsp:spPr>
        <a:xfrm>
          <a:off x="2684942" y="3073638"/>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2BDE19-1755-4B09-A15D-EAACFA0D6A20}">
      <dsp:nvSpPr>
        <dsp:cNvPr id="0" name=""/>
        <dsp:cNvSpPr/>
      </dsp:nvSpPr>
      <dsp:spPr>
        <a:xfrm>
          <a:off x="3136124" y="3073638"/>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7924CB-E2D0-4283-896D-C4606BA3D786}">
      <dsp:nvSpPr>
        <dsp:cNvPr id="0" name=""/>
        <dsp:cNvSpPr/>
      </dsp:nvSpPr>
      <dsp:spPr>
        <a:xfrm>
          <a:off x="3586949" y="3073638"/>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11EA6A-E665-4CDC-9972-6F2D5BA724D1}">
      <dsp:nvSpPr>
        <dsp:cNvPr id="0" name=""/>
        <dsp:cNvSpPr/>
      </dsp:nvSpPr>
      <dsp:spPr>
        <a:xfrm>
          <a:off x="4038131" y="3073638"/>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4C9974-917B-44D6-B90F-0A1BF08D9039}">
      <dsp:nvSpPr>
        <dsp:cNvPr id="0" name=""/>
        <dsp:cNvSpPr/>
      </dsp:nvSpPr>
      <dsp:spPr>
        <a:xfrm>
          <a:off x="4488957" y="3073638"/>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9A84FF-5019-4D09-89D5-0E800340F63E}">
      <dsp:nvSpPr>
        <dsp:cNvPr id="0" name=""/>
        <dsp:cNvSpPr/>
      </dsp:nvSpPr>
      <dsp:spPr>
        <a:xfrm>
          <a:off x="4940139" y="3073638"/>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3888713-AD6A-42BB-AEF5-6213AF1F92F6}">
      <dsp:nvSpPr>
        <dsp:cNvPr id="0" name=""/>
        <dsp:cNvSpPr/>
      </dsp:nvSpPr>
      <dsp:spPr>
        <a:xfrm>
          <a:off x="2234116" y="3133035"/>
          <a:ext cx="3249151" cy="47517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IN" sz="1300" kern="1200" dirty="0"/>
            <a:t>Context-driven School of Testing</a:t>
          </a:r>
        </a:p>
      </dsp:txBody>
      <dsp:txXfrm>
        <a:off x="2234116" y="3133035"/>
        <a:ext cx="3249151" cy="475178"/>
      </dsp:txXfrm>
    </dsp:sp>
    <dsp:sp modelId="{68092BF9-F4B8-4E38-9261-EF079F6A5EB5}">
      <dsp:nvSpPr>
        <dsp:cNvPr id="0" name=""/>
        <dsp:cNvSpPr/>
      </dsp:nvSpPr>
      <dsp:spPr>
        <a:xfrm>
          <a:off x="2234116" y="3708947"/>
          <a:ext cx="3207454" cy="2915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b" anchorCtr="0">
          <a:noAutofit/>
        </a:bodyPr>
        <a:lstStyle/>
        <a:p>
          <a:pPr marL="0" lvl="0" indent="0" algn="l" defTabSz="577850">
            <a:lnSpc>
              <a:spcPct val="90000"/>
            </a:lnSpc>
            <a:spcBef>
              <a:spcPct val="0"/>
            </a:spcBef>
            <a:spcAft>
              <a:spcPct val="35000"/>
            </a:spcAft>
            <a:buNone/>
          </a:pPr>
          <a:r>
            <a:rPr lang="en-IN" sz="1300" kern="1200" dirty="0"/>
            <a:t>5</a:t>
          </a:r>
        </a:p>
      </dsp:txBody>
      <dsp:txXfrm>
        <a:off x="2234116" y="3708947"/>
        <a:ext cx="3207454" cy="291586"/>
      </dsp:txXfrm>
    </dsp:sp>
    <dsp:sp modelId="{95F227F7-6821-4EEB-AB95-3A0D6A2CBECC}">
      <dsp:nvSpPr>
        <dsp:cNvPr id="0" name=""/>
        <dsp:cNvSpPr/>
      </dsp:nvSpPr>
      <dsp:spPr>
        <a:xfrm>
          <a:off x="2234116" y="4000534"/>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0C3667-9002-45C0-BC38-417B73CC02C5}">
      <dsp:nvSpPr>
        <dsp:cNvPr id="0" name=""/>
        <dsp:cNvSpPr/>
      </dsp:nvSpPr>
      <dsp:spPr>
        <a:xfrm>
          <a:off x="2684942" y="4000534"/>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1DA263-0061-4F6D-9E84-B31922A7E92C}">
      <dsp:nvSpPr>
        <dsp:cNvPr id="0" name=""/>
        <dsp:cNvSpPr/>
      </dsp:nvSpPr>
      <dsp:spPr>
        <a:xfrm>
          <a:off x="3136124" y="4000534"/>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399B7E-F105-4116-AD2A-5CFB2B5B415D}">
      <dsp:nvSpPr>
        <dsp:cNvPr id="0" name=""/>
        <dsp:cNvSpPr/>
      </dsp:nvSpPr>
      <dsp:spPr>
        <a:xfrm>
          <a:off x="3586949" y="4000534"/>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206818-2BF7-495D-82A0-DFD35F2CAA7E}">
      <dsp:nvSpPr>
        <dsp:cNvPr id="0" name=""/>
        <dsp:cNvSpPr/>
      </dsp:nvSpPr>
      <dsp:spPr>
        <a:xfrm>
          <a:off x="4038131" y="4000534"/>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33CC36-EC41-49D1-AF93-AC90B5DF02CE}">
      <dsp:nvSpPr>
        <dsp:cNvPr id="0" name=""/>
        <dsp:cNvSpPr/>
      </dsp:nvSpPr>
      <dsp:spPr>
        <a:xfrm>
          <a:off x="4488957" y="4000534"/>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926FF7-00A6-446C-BC35-AED32BBD707F}">
      <dsp:nvSpPr>
        <dsp:cNvPr id="0" name=""/>
        <dsp:cNvSpPr/>
      </dsp:nvSpPr>
      <dsp:spPr>
        <a:xfrm>
          <a:off x="4940139" y="4000534"/>
          <a:ext cx="750544" cy="593973"/>
        </a:xfrm>
        <a:prstGeom prst="chevron">
          <a:avLst>
            <a:gd name="adj" fmla="val 70610"/>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A34B29-DFCE-4D4E-968F-BB111EC8B0A6}">
      <dsp:nvSpPr>
        <dsp:cNvPr id="0" name=""/>
        <dsp:cNvSpPr/>
      </dsp:nvSpPr>
      <dsp:spPr>
        <a:xfrm>
          <a:off x="2234116" y="4059931"/>
          <a:ext cx="3249151" cy="475178"/>
        </a:xfrm>
        <a:prstGeom prst="rect">
          <a:avLst/>
        </a:prstGeom>
        <a:solidFill>
          <a:schemeClr val="l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l" defTabSz="577850">
            <a:lnSpc>
              <a:spcPct val="90000"/>
            </a:lnSpc>
            <a:spcBef>
              <a:spcPct val="0"/>
            </a:spcBef>
            <a:spcAft>
              <a:spcPct val="35000"/>
            </a:spcAft>
            <a:buNone/>
          </a:pPr>
          <a:r>
            <a:rPr lang="en-IN" sz="1300" kern="1200"/>
            <a:t>Agile School of Testing</a:t>
          </a:r>
          <a:endParaRPr lang="en-IN" sz="1300" kern="1200" dirty="0"/>
        </a:p>
      </dsp:txBody>
      <dsp:txXfrm>
        <a:off x="2234116" y="4059931"/>
        <a:ext cx="3249151" cy="4751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51BFC-A93D-409C-A27B-7EA4A184A425}">
      <dsp:nvSpPr>
        <dsp:cNvPr id="0" name=""/>
        <dsp:cNvSpPr/>
      </dsp:nvSpPr>
      <dsp:spPr>
        <a:xfrm>
          <a:off x="3331666" y="1548840"/>
          <a:ext cx="1489769" cy="708994"/>
        </a:xfrm>
        <a:custGeom>
          <a:avLst/>
          <a:gdLst/>
          <a:ahLst/>
          <a:cxnLst/>
          <a:rect l="0" t="0" r="0" b="0"/>
          <a:pathLst>
            <a:path>
              <a:moveTo>
                <a:pt x="0" y="0"/>
              </a:moveTo>
              <a:lnTo>
                <a:pt x="0" y="483159"/>
              </a:lnTo>
              <a:lnTo>
                <a:pt x="1489769" y="483159"/>
              </a:lnTo>
              <a:lnTo>
                <a:pt x="1489769" y="70899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97F275-A85B-4715-B0E6-58C7D6D586CD}">
      <dsp:nvSpPr>
        <dsp:cNvPr id="0" name=""/>
        <dsp:cNvSpPr/>
      </dsp:nvSpPr>
      <dsp:spPr>
        <a:xfrm>
          <a:off x="1841896" y="1548840"/>
          <a:ext cx="1489769" cy="708994"/>
        </a:xfrm>
        <a:custGeom>
          <a:avLst/>
          <a:gdLst/>
          <a:ahLst/>
          <a:cxnLst/>
          <a:rect l="0" t="0" r="0" b="0"/>
          <a:pathLst>
            <a:path>
              <a:moveTo>
                <a:pt x="1489769" y="0"/>
              </a:moveTo>
              <a:lnTo>
                <a:pt x="1489769" y="483159"/>
              </a:lnTo>
              <a:lnTo>
                <a:pt x="0" y="483159"/>
              </a:lnTo>
              <a:lnTo>
                <a:pt x="0" y="708994"/>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DCF43B-69E1-47BF-8C8A-BF41B3BFD083}">
      <dsp:nvSpPr>
        <dsp:cNvPr id="0" name=""/>
        <dsp:cNvSpPr/>
      </dsp:nvSpPr>
      <dsp:spPr>
        <a:xfrm>
          <a:off x="2112764" y="834"/>
          <a:ext cx="2437804" cy="15480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6EA260-300F-4122-9823-AC4B0028AB96}">
      <dsp:nvSpPr>
        <dsp:cNvPr id="0" name=""/>
        <dsp:cNvSpPr/>
      </dsp:nvSpPr>
      <dsp:spPr>
        <a:xfrm>
          <a:off x="2383631" y="258158"/>
          <a:ext cx="2437804" cy="154800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altLang="en-US" sz="2900" b="1" kern="1200" dirty="0">
              <a:solidFill>
                <a:schemeClr val="tx2">
                  <a:lumMod val="75000"/>
                </a:schemeClr>
              </a:solidFill>
            </a:rPr>
            <a:t>Types of Testing Techniques</a:t>
          </a:r>
          <a:endParaRPr lang="en-IN" sz="2900" b="1" kern="1200" dirty="0">
            <a:solidFill>
              <a:schemeClr val="tx2">
                <a:lumMod val="75000"/>
              </a:schemeClr>
            </a:solidFill>
          </a:endParaRPr>
        </a:p>
      </dsp:txBody>
      <dsp:txXfrm>
        <a:off x="2428971" y="303498"/>
        <a:ext cx="2347124" cy="1457325"/>
      </dsp:txXfrm>
    </dsp:sp>
    <dsp:sp modelId="{C95BD620-A0D4-4CE2-93B3-B8BF12C1A766}">
      <dsp:nvSpPr>
        <dsp:cNvPr id="0" name=""/>
        <dsp:cNvSpPr/>
      </dsp:nvSpPr>
      <dsp:spPr>
        <a:xfrm>
          <a:off x="622994" y="2257835"/>
          <a:ext cx="2437804" cy="15480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23058B-5B1B-47B2-AA89-32F16546E441}">
      <dsp:nvSpPr>
        <dsp:cNvPr id="0" name=""/>
        <dsp:cNvSpPr/>
      </dsp:nvSpPr>
      <dsp:spPr>
        <a:xfrm>
          <a:off x="893861" y="2515159"/>
          <a:ext cx="2437804" cy="154800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t>Black Box Testing</a:t>
          </a:r>
        </a:p>
      </dsp:txBody>
      <dsp:txXfrm>
        <a:off x="939201" y="2560499"/>
        <a:ext cx="2347124" cy="1457325"/>
      </dsp:txXfrm>
    </dsp:sp>
    <dsp:sp modelId="{15A87962-744D-4BD7-9081-14B7E3D7D689}">
      <dsp:nvSpPr>
        <dsp:cNvPr id="0" name=""/>
        <dsp:cNvSpPr/>
      </dsp:nvSpPr>
      <dsp:spPr>
        <a:xfrm>
          <a:off x="3602533" y="2257835"/>
          <a:ext cx="2437804" cy="154800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F9674C-BAA2-4BCC-A2A0-CF18C9EBE20B}">
      <dsp:nvSpPr>
        <dsp:cNvPr id="0" name=""/>
        <dsp:cNvSpPr/>
      </dsp:nvSpPr>
      <dsp:spPr>
        <a:xfrm>
          <a:off x="3873400" y="2515159"/>
          <a:ext cx="2437804" cy="154800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t>White Box Testing</a:t>
          </a:r>
        </a:p>
      </dsp:txBody>
      <dsp:txXfrm>
        <a:off x="3918740" y="2560499"/>
        <a:ext cx="2347124" cy="145732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31CF7-5163-48BC-9FDF-E8E0B9318848}">
      <dsp:nvSpPr>
        <dsp:cNvPr id="0" name=""/>
        <dsp:cNvSpPr/>
      </dsp:nvSpPr>
      <dsp:spPr>
        <a:xfrm rot="16200000">
          <a:off x="-927651" y="1414422"/>
          <a:ext cx="3098799" cy="1235154"/>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304" bIns="0" numCol="1" spcCol="1270" anchor="t" anchorCtr="0">
          <a:noAutofit/>
        </a:bodyPr>
        <a:lstStyle/>
        <a:p>
          <a:pPr marL="0" lvl="0" indent="0" algn="l" defTabSz="711200">
            <a:lnSpc>
              <a:spcPct val="90000"/>
            </a:lnSpc>
            <a:spcBef>
              <a:spcPct val="0"/>
            </a:spcBef>
            <a:spcAft>
              <a:spcPct val="35000"/>
            </a:spcAft>
            <a:buNone/>
          </a:pPr>
          <a:r>
            <a:rPr lang="en-IN" sz="1600" kern="1200" dirty="0"/>
            <a:t>Introduction of ST</a:t>
          </a:r>
        </a:p>
        <a:p>
          <a:pPr marL="114300" lvl="1" indent="-114300" algn="l" defTabSz="533400">
            <a:lnSpc>
              <a:spcPct val="90000"/>
            </a:lnSpc>
            <a:spcBef>
              <a:spcPct val="0"/>
            </a:spcBef>
            <a:spcAft>
              <a:spcPct val="15000"/>
            </a:spcAft>
            <a:buChar char="•"/>
          </a:pPr>
          <a:r>
            <a:rPr lang="en-IN" sz="1200" kern="1200" dirty="0"/>
            <a:t>Need </a:t>
          </a:r>
        </a:p>
        <a:p>
          <a:pPr marL="114300" lvl="1" indent="-114300" algn="l" defTabSz="533400">
            <a:lnSpc>
              <a:spcPct val="90000"/>
            </a:lnSpc>
            <a:spcBef>
              <a:spcPct val="0"/>
            </a:spcBef>
            <a:spcAft>
              <a:spcPct val="15000"/>
            </a:spcAft>
            <a:buChar char="•"/>
          </a:pPr>
          <a:r>
            <a:rPr lang="en-IN" sz="1200" kern="1200" dirty="0"/>
            <a:t>Definition</a:t>
          </a:r>
        </a:p>
        <a:p>
          <a:pPr marL="114300" lvl="1" indent="-114300" algn="l" defTabSz="533400">
            <a:lnSpc>
              <a:spcPct val="90000"/>
            </a:lnSpc>
            <a:spcBef>
              <a:spcPct val="0"/>
            </a:spcBef>
            <a:spcAft>
              <a:spcPct val="15000"/>
            </a:spcAft>
            <a:buChar char="•"/>
          </a:pPr>
          <a:r>
            <a:rPr lang="en-IN" sz="1200" kern="1200" dirty="0"/>
            <a:t>Goals</a:t>
          </a:r>
        </a:p>
        <a:p>
          <a:pPr marL="114300" lvl="1" indent="-114300" algn="l" defTabSz="533400">
            <a:lnSpc>
              <a:spcPct val="90000"/>
            </a:lnSpc>
            <a:spcBef>
              <a:spcPct val="0"/>
            </a:spcBef>
            <a:spcAft>
              <a:spcPct val="15000"/>
            </a:spcAft>
            <a:buChar char="•"/>
          </a:pPr>
          <a:r>
            <a:rPr lang="en-IN" sz="1200" kern="1200" dirty="0"/>
            <a:t>Myths and Facts </a:t>
          </a:r>
        </a:p>
        <a:p>
          <a:pPr marL="114300" lvl="1" indent="-114300" algn="l" defTabSz="533400">
            <a:lnSpc>
              <a:spcPct val="90000"/>
            </a:lnSpc>
            <a:spcBef>
              <a:spcPct val="0"/>
            </a:spcBef>
            <a:spcAft>
              <a:spcPct val="15000"/>
            </a:spcAft>
            <a:buChar char="•"/>
          </a:pPr>
          <a:r>
            <a:rPr lang="en-IN" sz="1200" kern="1200" dirty="0"/>
            <a:t>Fundamentals </a:t>
          </a:r>
        </a:p>
        <a:p>
          <a:pPr marL="114300" lvl="1" indent="-114300" algn="l" defTabSz="533400">
            <a:lnSpc>
              <a:spcPct val="90000"/>
            </a:lnSpc>
            <a:spcBef>
              <a:spcPct val="0"/>
            </a:spcBef>
            <a:spcAft>
              <a:spcPct val="15000"/>
            </a:spcAft>
            <a:buChar char="•"/>
          </a:pPr>
          <a:r>
            <a:rPr lang="en-IN" sz="1200" kern="1200" dirty="0"/>
            <a:t>Principles </a:t>
          </a:r>
        </a:p>
      </dsp:txBody>
      <dsp:txXfrm rot="5400000">
        <a:off x="4171" y="1102360"/>
        <a:ext cx="1235154" cy="1859279"/>
      </dsp:txXfrm>
    </dsp:sp>
    <dsp:sp modelId="{3941F875-F1B3-40D5-AF1F-5A901596393D}">
      <dsp:nvSpPr>
        <dsp:cNvPr id="0" name=""/>
        <dsp:cNvSpPr/>
      </dsp:nvSpPr>
      <dsp:spPr>
        <a:xfrm rot="16200000">
          <a:off x="438938" y="1239202"/>
          <a:ext cx="3454400" cy="1585594"/>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304" bIns="0" numCol="1" spcCol="1270" anchor="t" anchorCtr="0">
          <a:noAutofit/>
        </a:bodyPr>
        <a:lstStyle/>
        <a:p>
          <a:pPr marL="0" lvl="0" indent="0" algn="l" defTabSz="711200">
            <a:lnSpc>
              <a:spcPct val="90000"/>
            </a:lnSpc>
            <a:spcBef>
              <a:spcPct val="0"/>
            </a:spcBef>
            <a:spcAft>
              <a:spcPct val="35000"/>
            </a:spcAft>
            <a:buNone/>
          </a:pPr>
          <a:r>
            <a:rPr lang="en-IN" sz="1600" kern="1200" dirty="0"/>
            <a:t>Process Models</a:t>
          </a:r>
        </a:p>
        <a:p>
          <a:pPr marL="114300" lvl="1" indent="-114300" algn="l" defTabSz="533400">
            <a:lnSpc>
              <a:spcPct val="90000"/>
            </a:lnSpc>
            <a:spcBef>
              <a:spcPct val="0"/>
            </a:spcBef>
            <a:spcAft>
              <a:spcPct val="15000"/>
            </a:spcAft>
            <a:buChar char="•"/>
          </a:pPr>
          <a:r>
            <a:rPr lang="en-IN" sz="1200" kern="1200" dirty="0"/>
            <a:t>Waterfall</a:t>
          </a:r>
        </a:p>
        <a:p>
          <a:pPr marL="114300" lvl="1" indent="-114300" algn="l" defTabSz="533400">
            <a:lnSpc>
              <a:spcPct val="90000"/>
            </a:lnSpc>
            <a:spcBef>
              <a:spcPct val="0"/>
            </a:spcBef>
            <a:spcAft>
              <a:spcPct val="15000"/>
            </a:spcAft>
            <a:buChar char="•"/>
          </a:pPr>
          <a:r>
            <a:rPr lang="en-IN" sz="1200" kern="1200" dirty="0"/>
            <a:t>V Model</a:t>
          </a:r>
        </a:p>
        <a:p>
          <a:pPr marL="114300" lvl="1" indent="-114300" algn="l" defTabSz="533400">
            <a:lnSpc>
              <a:spcPct val="90000"/>
            </a:lnSpc>
            <a:spcBef>
              <a:spcPct val="0"/>
            </a:spcBef>
            <a:spcAft>
              <a:spcPct val="15000"/>
            </a:spcAft>
            <a:buChar char="•"/>
          </a:pPr>
          <a:r>
            <a:rPr lang="en-IN" sz="1200" kern="1200" dirty="0"/>
            <a:t>Prototype</a:t>
          </a:r>
        </a:p>
        <a:p>
          <a:pPr marL="114300" lvl="1" indent="-114300" algn="l" defTabSz="533400">
            <a:lnSpc>
              <a:spcPct val="90000"/>
            </a:lnSpc>
            <a:spcBef>
              <a:spcPct val="0"/>
            </a:spcBef>
            <a:spcAft>
              <a:spcPct val="15000"/>
            </a:spcAft>
            <a:buChar char="•"/>
          </a:pPr>
          <a:r>
            <a:rPr lang="en-IN" sz="1200" kern="1200" dirty="0"/>
            <a:t>Spiral</a:t>
          </a:r>
        </a:p>
        <a:p>
          <a:pPr marL="114300" lvl="1" indent="-114300" algn="l" defTabSz="533400">
            <a:lnSpc>
              <a:spcPct val="90000"/>
            </a:lnSpc>
            <a:spcBef>
              <a:spcPct val="0"/>
            </a:spcBef>
            <a:spcAft>
              <a:spcPct val="15000"/>
            </a:spcAft>
            <a:buChar char="•"/>
          </a:pPr>
          <a:r>
            <a:rPr lang="en-IN" sz="1200" kern="1200" dirty="0"/>
            <a:t>Agile</a:t>
          </a:r>
        </a:p>
      </dsp:txBody>
      <dsp:txXfrm rot="5400000">
        <a:off x="1373341" y="995679"/>
        <a:ext cx="1585594" cy="2072640"/>
      </dsp:txXfrm>
    </dsp:sp>
    <dsp:sp modelId="{0E97385D-4300-4D75-B9C5-A3832AD6EC61}">
      <dsp:nvSpPr>
        <dsp:cNvPr id="0" name=""/>
        <dsp:cNvSpPr/>
      </dsp:nvSpPr>
      <dsp:spPr>
        <a:xfrm rot="16200000">
          <a:off x="2032432" y="1212917"/>
          <a:ext cx="3759200" cy="1638164"/>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304" bIns="0" numCol="1" spcCol="1270" anchor="t" anchorCtr="0">
          <a:noAutofit/>
        </a:bodyPr>
        <a:lstStyle/>
        <a:p>
          <a:pPr marL="0" lvl="0" indent="0" algn="l" defTabSz="711200">
            <a:lnSpc>
              <a:spcPct val="90000"/>
            </a:lnSpc>
            <a:spcBef>
              <a:spcPct val="0"/>
            </a:spcBef>
            <a:spcAft>
              <a:spcPct val="35000"/>
            </a:spcAft>
            <a:buNone/>
          </a:pPr>
          <a:r>
            <a:rPr lang="en-IN" sz="1600" kern="1200" dirty="0"/>
            <a:t>STDLC</a:t>
          </a:r>
        </a:p>
        <a:p>
          <a:pPr marL="114300" lvl="1" indent="-114300" algn="l" defTabSz="533400">
            <a:lnSpc>
              <a:spcPct val="90000"/>
            </a:lnSpc>
            <a:spcBef>
              <a:spcPct val="0"/>
            </a:spcBef>
            <a:spcAft>
              <a:spcPct val="15000"/>
            </a:spcAft>
            <a:buChar char="•"/>
          </a:pPr>
          <a:r>
            <a:rPr lang="en-IN" sz="1200" kern="1200" dirty="0"/>
            <a:t>Model</a:t>
          </a:r>
        </a:p>
        <a:p>
          <a:pPr marL="114300" lvl="1" indent="-114300" algn="l" defTabSz="533400">
            <a:lnSpc>
              <a:spcPct val="90000"/>
            </a:lnSpc>
            <a:spcBef>
              <a:spcPct val="0"/>
            </a:spcBef>
            <a:spcAft>
              <a:spcPct val="15000"/>
            </a:spcAft>
            <a:buChar char="•"/>
          </a:pPr>
          <a:r>
            <a:rPr lang="en-IN" sz="1200" kern="1200" dirty="0"/>
            <a:t>Testing Spectrum</a:t>
          </a:r>
        </a:p>
      </dsp:txBody>
      <dsp:txXfrm rot="5400000">
        <a:off x="3092950" y="904239"/>
        <a:ext cx="1638164" cy="2255520"/>
      </dsp:txXfrm>
    </dsp:sp>
    <dsp:sp modelId="{1C21679E-DDB8-4914-9ADB-F73B93089E61}">
      <dsp:nvSpPr>
        <dsp:cNvPr id="0" name=""/>
        <dsp:cNvSpPr/>
      </dsp:nvSpPr>
      <dsp:spPr>
        <a:xfrm rot="16200000">
          <a:off x="3738579" y="1228150"/>
          <a:ext cx="3860800" cy="1607698"/>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304" bIns="0" numCol="1" spcCol="1270" anchor="t" anchorCtr="0">
          <a:noAutofit/>
        </a:bodyPr>
        <a:lstStyle/>
        <a:p>
          <a:pPr marL="0" lvl="0" indent="0" algn="l" defTabSz="711200">
            <a:lnSpc>
              <a:spcPct val="90000"/>
            </a:lnSpc>
            <a:spcBef>
              <a:spcPct val="0"/>
            </a:spcBef>
            <a:spcAft>
              <a:spcPct val="35000"/>
            </a:spcAft>
            <a:buNone/>
          </a:pPr>
          <a:r>
            <a:rPr lang="en-IN" sz="1600" kern="1200" dirty="0"/>
            <a:t>Types of ST</a:t>
          </a:r>
        </a:p>
        <a:p>
          <a:pPr marL="0" lvl="0" indent="0" algn="l" defTabSz="711200">
            <a:lnSpc>
              <a:spcPct val="90000"/>
            </a:lnSpc>
            <a:spcBef>
              <a:spcPct val="0"/>
            </a:spcBef>
            <a:spcAft>
              <a:spcPct val="35000"/>
            </a:spcAft>
            <a:buNone/>
          </a:pPr>
          <a:endParaRPr lang="en-IN" sz="1600" kern="1200" dirty="0"/>
        </a:p>
        <a:p>
          <a:pPr marL="114300" lvl="1" indent="-114300" algn="l" defTabSz="533400">
            <a:lnSpc>
              <a:spcPct val="90000"/>
            </a:lnSpc>
            <a:spcBef>
              <a:spcPct val="0"/>
            </a:spcBef>
            <a:spcAft>
              <a:spcPct val="15000"/>
            </a:spcAft>
            <a:buChar char="•"/>
          </a:pPr>
          <a:r>
            <a:rPr lang="en-IN" sz="1200" kern="1200" dirty="0"/>
            <a:t>Black box</a:t>
          </a:r>
        </a:p>
        <a:p>
          <a:pPr marL="228600" lvl="2" indent="-114300" algn="l" defTabSz="533400">
            <a:lnSpc>
              <a:spcPct val="90000"/>
            </a:lnSpc>
            <a:spcBef>
              <a:spcPct val="0"/>
            </a:spcBef>
            <a:spcAft>
              <a:spcPct val="15000"/>
            </a:spcAft>
            <a:buChar char="•"/>
          </a:pPr>
          <a:r>
            <a:rPr lang="en-IN" sz="1200" kern="1200" dirty="0"/>
            <a:t>Types</a:t>
          </a:r>
        </a:p>
        <a:p>
          <a:pPr marL="228600" lvl="2" indent="-114300" algn="l" defTabSz="533400">
            <a:lnSpc>
              <a:spcPct val="90000"/>
            </a:lnSpc>
            <a:spcBef>
              <a:spcPct val="0"/>
            </a:spcBef>
            <a:spcAft>
              <a:spcPct val="15000"/>
            </a:spcAft>
            <a:buChar char="•"/>
          </a:pPr>
          <a:r>
            <a:rPr lang="en-IN" sz="1200" kern="1200" dirty="0"/>
            <a:t>Merits &amp; Demerits</a:t>
          </a:r>
        </a:p>
        <a:p>
          <a:pPr marL="114300" lvl="1" indent="-114300" algn="l" defTabSz="533400">
            <a:lnSpc>
              <a:spcPct val="90000"/>
            </a:lnSpc>
            <a:spcBef>
              <a:spcPct val="0"/>
            </a:spcBef>
            <a:spcAft>
              <a:spcPct val="15000"/>
            </a:spcAft>
            <a:buChar char="•"/>
          </a:pPr>
          <a:r>
            <a:rPr lang="en-IN" sz="1200" kern="1200" dirty="0"/>
            <a:t>White box</a:t>
          </a:r>
        </a:p>
        <a:p>
          <a:pPr marL="228600" lvl="2" indent="-114300" algn="l" defTabSz="533400">
            <a:lnSpc>
              <a:spcPct val="90000"/>
            </a:lnSpc>
            <a:spcBef>
              <a:spcPct val="0"/>
            </a:spcBef>
            <a:spcAft>
              <a:spcPct val="15000"/>
            </a:spcAft>
            <a:buChar char="•"/>
          </a:pPr>
          <a:r>
            <a:rPr lang="en-IN" sz="1200" kern="1200" dirty="0"/>
            <a:t>Types</a:t>
          </a:r>
        </a:p>
        <a:p>
          <a:pPr marL="228600" lvl="2" indent="-114300" algn="l" defTabSz="533400">
            <a:lnSpc>
              <a:spcPct val="90000"/>
            </a:lnSpc>
            <a:spcBef>
              <a:spcPct val="0"/>
            </a:spcBef>
            <a:spcAft>
              <a:spcPct val="15000"/>
            </a:spcAft>
            <a:buChar char="•"/>
          </a:pPr>
          <a:r>
            <a:rPr lang="en-IN" sz="1200" kern="1200" dirty="0"/>
            <a:t>Merits &amp; Demerits</a:t>
          </a:r>
        </a:p>
      </dsp:txBody>
      <dsp:txXfrm rot="5400000">
        <a:off x="4865130" y="873759"/>
        <a:ext cx="1607698" cy="23164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14-07-2020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E7FE4AC6-78E0-42BE-85AA-ABC2518DEFD3}" type="slidenum">
              <a:rPr lang="en-US" altLang="en-US" sz="1200" smtClean="0"/>
              <a:pPr/>
              <a:t>36</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D1352E63-ABD2-46C5-94C9-2AE692F7649B}" type="slidenum">
              <a:rPr lang="en-US" altLang="en-US" sz="1200" smtClean="0"/>
              <a:pPr/>
              <a:t>48</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F938EAC1-884D-45DB-B692-CC504A35B684}" type="slidenum">
              <a:rPr lang="en-US" altLang="en-US" sz="1200" smtClean="0"/>
              <a:pPr/>
              <a:t>52</a:t>
            </a:fld>
            <a:endParaRPr lang="en-US" altLang="en-US" sz="1200"/>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DB53C642-3F3A-45D4-9CDA-C71F5118007D}" type="slidenum">
              <a:rPr lang="en-US" altLang="en-US" sz="1200" smtClean="0"/>
              <a:pPr/>
              <a:t>53</a:t>
            </a:fld>
            <a:endParaRPr lang="en-US" altLang="en-US" sz="120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4421FB08-194C-4318-990A-D37FE65DD7FE}" type="slidenum">
              <a:rPr lang="en-US" altLang="en-US" sz="1200" smtClean="0"/>
              <a:pPr/>
              <a:t>69</a:t>
            </a:fld>
            <a:endParaRPr lang="en-US" altLang="en-US" sz="1200" dirty="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5D1AA404-64DE-4078-9C6B-D41CE953BDEA}" type="slidenum">
              <a:rPr lang="en-US" altLang="en-US" sz="1200" smtClean="0"/>
              <a:pPr/>
              <a:t>37</a:t>
            </a:fld>
            <a:endParaRPr lang="en-US" alt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5D1AA404-64DE-4078-9C6B-D41CE953BDEA}" type="slidenum">
              <a:rPr lang="en-US" altLang="en-US" sz="1200" smtClean="0"/>
              <a:pPr/>
              <a:t>38</a:t>
            </a:fld>
            <a:endParaRPr lang="en-US" alt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C560F817-D2F3-46EB-8F15-A66E46D6E799}" type="slidenum">
              <a:rPr lang="en-US" altLang="en-US" sz="1200" smtClean="0"/>
              <a:pPr/>
              <a:t>41</a:t>
            </a:fld>
            <a:endParaRPr lang="en-US" altLang="en-US" sz="120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5D1AA404-64DE-4078-9C6B-D41CE953BDEA}" type="slidenum">
              <a:rPr lang="en-US" altLang="en-US" sz="1200" smtClean="0"/>
              <a:pPr/>
              <a:t>42</a:t>
            </a:fld>
            <a:endParaRPr lang="en-US" altLang="en-US"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443AD643-10A1-4229-B328-3538B2B58B8B}" type="slidenum">
              <a:rPr lang="en-US" altLang="en-US" sz="1200" smtClean="0"/>
              <a:pPr/>
              <a:t>44</a:t>
            </a:fld>
            <a:endParaRPr lang="en-US" alt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82415BD3-E838-45DC-9FD0-ABEAF923079E}" type="slidenum">
              <a:rPr lang="en-US" altLang="en-US" sz="1200" smtClean="0"/>
              <a:pPr/>
              <a:t>45</a:t>
            </a:fld>
            <a:endParaRPr lang="en-US" altLang="en-US" sz="120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114F34EA-8662-4412-B069-9BE3CB8DE496}" type="slidenum">
              <a:rPr lang="en-US" altLang="en-US" sz="1200" smtClean="0"/>
              <a:pPr/>
              <a:t>46</a:t>
            </a:fld>
            <a:endParaRPr lang="en-US" altLang="en-US" sz="1200"/>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charset="0"/>
              </a:defRPr>
            </a:lvl1pPr>
            <a:lvl2pPr marL="742950" indent="-285750">
              <a:defRPr sz="2400">
                <a:solidFill>
                  <a:schemeClr val="tx1"/>
                </a:solidFill>
                <a:latin typeface="Times" charset="0"/>
              </a:defRPr>
            </a:lvl2pPr>
            <a:lvl3pPr marL="1143000" indent="-228600">
              <a:defRPr sz="2400">
                <a:solidFill>
                  <a:schemeClr val="tx1"/>
                </a:solidFill>
                <a:latin typeface="Times" charset="0"/>
              </a:defRPr>
            </a:lvl3pPr>
            <a:lvl4pPr marL="1600200" indent="-228600">
              <a:defRPr sz="2400">
                <a:solidFill>
                  <a:schemeClr val="tx1"/>
                </a:solidFill>
                <a:latin typeface="Times" charset="0"/>
              </a:defRPr>
            </a:lvl4pPr>
            <a:lvl5pPr marL="2057400" indent="-228600">
              <a:defRPr sz="2400">
                <a:solidFill>
                  <a:schemeClr val="tx1"/>
                </a:solidFill>
                <a:latin typeface="Times" charset="0"/>
              </a:defRPr>
            </a:lvl5pPr>
            <a:lvl6pPr marL="2514600" indent="-228600" eaLnBrk="0" fontAlgn="base" hangingPunct="0">
              <a:spcBef>
                <a:spcPct val="0"/>
              </a:spcBef>
              <a:spcAft>
                <a:spcPct val="0"/>
              </a:spcAft>
              <a:defRPr sz="2400">
                <a:solidFill>
                  <a:schemeClr val="tx1"/>
                </a:solidFill>
                <a:latin typeface="Times" charset="0"/>
              </a:defRPr>
            </a:lvl6pPr>
            <a:lvl7pPr marL="2971800" indent="-228600" eaLnBrk="0" fontAlgn="base" hangingPunct="0">
              <a:spcBef>
                <a:spcPct val="0"/>
              </a:spcBef>
              <a:spcAft>
                <a:spcPct val="0"/>
              </a:spcAft>
              <a:defRPr sz="2400">
                <a:solidFill>
                  <a:schemeClr val="tx1"/>
                </a:solidFill>
                <a:latin typeface="Times" charset="0"/>
              </a:defRPr>
            </a:lvl7pPr>
            <a:lvl8pPr marL="3429000" indent="-228600" eaLnBrk="0" fontAlgn="base" hangingPunct="0">
              <a:spcBef>
                <a:spcPct val="0"/>
              </a:spcBef>
              <a:spcAft>
                <a:spcPct val="0"/>
              </a:spcAft>
              <a:defRPr sz="2400">
                <a:solidFill>
                  <a:schemeClr val="tx1"/>
                </a:solidFill>
                <a:latin typeface="Times" charset="0"/>
              </a:defRPr>
            </a:lvl8pPr>
            <a:lvl9pPr marL="3886200" indent="-228600" eaLnBrk="0" fontAlgn="base" hangingPunct="0">
              <a:spcBef>
                <a:spcPct val="0"/>
              </a:spcBef>
              <a:spcAft>
                <a:spcPct val="0"/>
              </a:spcAft>
              <a:defRPr sz="2400">
                <a:solidFill>
                  <a:schemeClr val="tx1"/>
                </a:solidFill>
                <a:latin typeface="Times" charset="0"/>
              </a:defRPr>
            </a:lvl9pPr>
          </a:lstStyle>
          <a:p>
            <a:fld id="{D1352E63-ABD2-46C5-94C9-2AE692F7649B}" type="slidenum">
              <a:rPr lang="en-US" altLang="en-US" sz="1200" smtClean="0"/>
              <a:pPr/>
              <a:t>47</a:t>
            </a:fld>
            <a:endParaRPr lang="en-US" altLang="en-US"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81A081CA-9559-43AA-BCAB-1EEB12C11ECC}" type="datetime1">
              <a:rPr lang="en-US" smtClean="0"/>
              <a:t>7/14/2020</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a:t>Dr. V.Vani  VIT Chennai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3CB835-A6F2-417D-A0A5-BE2B769BD6FD}" type="datetime1">
              <a:rPr lang="en-US" smtClean="0"/>
              <a:t>7/14/2020</a:t>
            </a:fld>
            <a:endParaRPr lang="en-US"/>
          </a:p>
        </p:txBody>
      </p:sp>
      <p:sp>
        <p:nvSpPr>
          <p:cNvPr id="5" name="Footer Placeholder 4"/>
          <p:cNvSpPr>
            <a:spLocks noGrp="1"/>
          </p:cNvSpPr>
          <p:nvPr>
            <p:ph type="ftr" sz="quarter" idx="11"/>
          </p:nvPr>
        </p:nvSpPr>
        <p:spPr/>
        <p:txBody>
          <a:bodyPr/>
          <a:lstStyle/>
          <a:p>
            <a:r>
              <a:rPr lang="en-US"/>
              <a:t>Dr. V.Vani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243713-E8F5-45B4-8AD3-760CBA3D7F07}" type="datetime1">
              <a:rPr lang="en-US" smtClean="0"/>
              <a:t>7/14/2020</a:t>
            </a:fld>
            <a:endParaRPr lang="en-US"/>
          </a:p>
        </p:txBody>
      </p:sp>
      <p:sp>
        <p:nvSpPr>
          <p:cNvPr id="5" name="Footer Placeholder 4"/>
          <p:cNvSpPr>
            <a:spLocks noGrp="1"/>
          </p:cNvSpPr>
          <p:nvPr>
            <p:ph type="ftr" sz="quarter" idx="11"/>
          </p:nvPr>
        </p:nvSpPr>
        <p:spPr/>
        <p:txBody>
          <a:bodyPr/>
          <a:lstStyle/>
          <a:p>
            <a:r>
              <a:rPr lang="en-US"/>
              <a:t>Dr. V.Vani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C53540-4814-42FF-A88A-C80FAC1FC1B8}" type="datetime1">
              <a:rPr lang="en-US" smtClean="0"/>
              <a:t>7/14/2020</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a:t>Dr. V.Vani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0CDF1B-3DA2-4FD1-A144-44A9D1D345AC}" type="datetime1">
              <a:rPr lang="en-US" smtClean="0"/>
              <a:t>7/14/2020</a:t>
            </a:fld>
            <a:endParaRPr lang="en-US"/>
          </a:p>
        </p:txBody>
      </p:sp>
      <p:sp>
        <p:nvSpPr>
          <p:cNvPr id="5" name="Footer Placeholder 4"/>
          <p:cNvSpPr>
            <a:spLocks noGrp="1"/>
          </p:cNvSpPr>
          <p:nvPr>
            <p:ph type="ftr" sz="quarter" idx="11"/>
          </p:nvPr>
        </p:nvSpPr>
        <p:spPr/>
        <p:txBody>
          <a:bodyPr/>
          <a:lstStyle/>
          <a:p>
            <a:r>
              <a:rPr lang="en-US"/>
              <a:t>Dr. V.Vani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BC2751A-3345-4D76-BC45-635C18ADFEB6}" type="datetime1">
              <a:rPr lang="en-US" smtClean="0"/>
              <a:t>7/14/2020</a:t>
            </a:fld>
            <a:endParaRPr lang="en-US"/>
          </a:p>
        </p:txBody>
      </p:sp>
      <p:sp>
        <p:nvSpPr>
          <p:cNvPr id="6" name="Footer Placeholder 5"/>
          <p:cNvSpPr>
            <a:spLocks noGrp="1"/>
          </p:cNvSpPr>
          <p:nvPr>
            <p:ph type="ftr" sz="quarter" idx="11"/>
          </p:nvPr>
        </p:nvSpPr>
        <p:spPr/>
        <p:txBody>
          <a:bodyPr/>
          <a:lstStyle/>
          <a:p>
            <a:r>
              <a:rPr lang="en-US"/>
              <a:t>Dr. V.Vani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a:t>Click to edit Master title style</a:t>
            </a:r>
          </a:p>
        </p:txBody>
      </p:sp>
      <p:sp>
        <p:nvSpPr>
          <p:cNvPr id="8" name="Content Placeholder 7"/>
          <p:cNvSpPr>
            <a:spLocks noGrp="1"/>
          </p:cNvSpPr>
          <p:nvPr>
            <p:ph sz="quarter" idx="13"/>
          </p:nvPr>
        </p:nvSpPr>
        <p:spPr>
          <a:xfrm>
            <a:off x="914400" y="2057400"/>
            <a:ext cx="3566160" cy="2695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057401"/>
            <a:ext cx="3566160" cy="2696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DA37F94-5D0D-40D3-9FD5-5BB46A7F0B06}" type="datetime1">
              <a:rPr lang="en-US" smtClean="0"/>
              <a:t>7/14/2020</a:t>
            </a:fld>
            <a:endParaRPr lang="en-US"/>
          </a:p>
        </p:txBody>
      </p:sp>
      <p:sp>
        <p:nvSpPr>
          <p:cNvPr id="8" name="Footer Placeholder 7"/>
          <p:cNvSpPr>
            <a:spLocks noGrp="1"/>
          </p:cNvSpPr>
          <p:nvPr>
            <p:ph type="ftr" sz="quarter" idx="11"/>
          </p:nvPr>
        </p:nvSpPr>
        <p:spPr/>
        <p:txBody>
          <a:bodyPr/>
          <a:lstStyle/>
          <a:p>
            <a:r>
              <a:rPr lang="en-US"/>
              <a:t>Dr. V.Vani  VIT Chennai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847D18-2A58-4A5F-B6C0-A8C84562914A}" type="datetime1">
              <a:rPr lang="en-US" smtClean="0"/>
              <a:t>7/14/2020</a:t>
            </a:fld>
            <a:endParaRPr lang="en-US"/>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4F13A-A11C-4B2E-B85F-CD4FFF41C57B}" type="datetime1">
              <a:rPr lang="en-US" smtClean="0"/>
              <a:t>7/14/2020</a:t>
            </a:fld>
            <a:endParaRPr lang="en-US"/>
          </a:p>
        </p:txBody>
      </p:sp>
      <p:sp>
        <p:nvSpPr>
          <p:cNvPr id="3" name="Footer Placeholder 2"/>
          <p:cNvSpPr>
            <a:spLocks noGrp="1"/>
          </p:cNvSpPr>
          <p:nvPr>
            <p:ph type="ftr" sz="quarter" idx="11"/>
          </p:nvPr>
        </p:nvSpPr>
        <p:spPr/>
        <p:txBody>
          <a:bodyPr/>
          <a:lstStyle/>
          <a:p>
            <a:r>
              <a:rPr lang="en-US"/>
              <a:t>Dr. V.Vani  VIT Chennai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13C9B2-5313-4894-B767-F7A4930A7724}" type="datetime1">
              <a:rPr lang="en-US" smtClean="0"/>
              <a:t>7/14/2020</a:t>
            </a:fld>
            <a:endParaRPr lang="en-US"/>
          </a:p>
        </p:txBody>
      </p:sp>
      <p:sp>
        <p:nvSpPr>
          <p:cNvPr id="6" name="Footer Placeholder 5"/>
          <p:cNvSpPr>
            <a:spLocks noGrp="1"/>
          </p:cNvSpPr>
          <p:nvPr>
            <p:ph type="ftr" sz="quarter" idx="11"/>
          </p:nvPr>
        </p:nvSpPr>
        <p:spPr/>
        <p:txBody>
          <a:bodyPr/>
          <a:lstStyle/>
          <a:p>
            <a:r>
              <a:rPr lang="en-US"/>
              <a:t>Dr. V.Vani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678CAD-AB45-400B-BCB9-DBEF92C0729D}" type="datetime1">
              <a:rPr lang="en-US" smtClean="0"/>
              <a:t>7/14/2020</a:t>
            </a:fld>
            <a:endParaRPr lang="en-US"/>
          </a:p>
        </p:txBody>
      </p:sp>
      <p:sp>
        <p:nvSpPr>
          <p:cNvPr id="6" name="Footer Placeholder 5"/>
          <p:cNvSpPr>
            <a:spLocks noGrp="1"/>
          </p:cNvSpPr>
          <p:nvPr>
            <p:ph type="ftr" sz="quarter" idx="11"/>
          </p:nvPr>
        </p:nvSpPr>
        <p:spPr/>
        <p:txBody>
          <a:bodyPr/>
          <a:lstStyle/>
          <a:p>
            <a:r>
              <a:rPr lang="en-US"/>
              <a:t>Dr. V.Vani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8D02CC81-D4A3-48DC-B80F-D5AD123FE548}" type="datetime1">
              <a:rPr lang="en-US" smtClean="0"/>
              <a:t>7/14/2020</a:t>
            </a:fld>
            <a:endParaRPr lang="en-US" dirty="0"/>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dirty="0"/>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dirty="0"/>
              <a:t>Dr. </a:t>
            </a:r>
            <a:r>
              <a:rPr lang="en-US" dirty="0" err="1"/>
              <a:t>V.Vani</a:t>
            </a:r>
            <a:r>
              <a:rPr lang="en-US" dirty="0"/>
              <a:t>  VIT Chennai</a:t>
            </a:r>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softwaretestinghelp.com/what-is-sdlc-waterfall-mode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softwaretestinghelp.com/what-is-stlc-v-mode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softwaretestinghelp.com/what-is-integration-testing/" TargetMode="External"/><Relationship Id="rId2" Type="http://schemas.openxmlformats.org/officeDocument/2006/relationships/hyperlink" Target="https://www.softwaretestinghelp.com/unit-testing/" TargetMode="External"/><Relationship Id="rId1" Type="http://schemas.openxmlformats.org/officeDocument/2006/relationships/slideLayout" Target="../slideLayouts/slideLayout2.xml"/><Relationship Id="rId4" Type="http://schemas.openxmlformats.org/officeDocument/2006/relationships/hyperlink" Target="https://www.softwaretestinghelp.com/system-testing/"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600" y="514350"/>
            <a:ext cx="5181600" cy="1946269"/>
          </a:xfrm>
        </p:spPr>
        <p:txBody>
          <a:bodyPr>
            <a:normAutofit/>
          </a:bodyPr>
          <a:lstStyle/>
          <a:p>
            <a:r>
              <a:rPr lang="en-IN" dirty="0"/>
              <a:t>SWE2005-SOFTWARE TESTING</a:t>
            </a:r>
          </a:p>
        </p:txBody>
      </p:sp>
      <p:sp>
        <p:nvSpPr>
          <p:cNvPr id="3" name="Subtitle 2"/>
          <p:cNvSpPr>
            <a:spLocks noGrp="1"/>
          </p:cNvSpPr>
          <p:nvPr>
            <p:ph type="subTitle" idx="1"/>
          </p:nvPr>
        </p:nvSpPr>
        <p:spPr>
          <a:xfrm>
            <a:off x="4038600" y="2647950"/>
            <a:ext cx="4724400" cy="1905000"/>
          </a:xfrm>
        </p:spPr>
        <p:txBody>
          <a:bodyPr>
            <a:normAutofit/>
          </a:bodyPr>
          <a:lstStyle/>
          <a:p>
            <a:r>
              <a:rPr lang="en-IN" dirty="0"/>
              <a:t>Module 1  </a:t>
            </a:r>
          </a:p>
          <a:p>
            <a:r>
              <a:rPr lang="en-IN" dirty="0"/>
              <a:t>	</a:t>
            </a:r>
          </a:p>
          <a:p>
            <a:r>
              <a:rPr lang="en-IN" dirty="0">
                <a:solidFill>
                  <a:schemeClr val="tx2"/>
                </a:solidFill>
              </a:rPr>
              <a:t>Dr . Shivani Gupta,  </a:t>
            </a:r>
          </a:p>
          <a:p>
            <a:r>
              <a:rPr lang="en-IN" dirty="0">
                <a:solidFill>
                  <a:schemeClr val="tx2"/>
                </a:solidFill>
              </a:rPr>
              <a:t>VIT Chennai</a:t>
            </a:r>
          </a:p>
        </p:txBody>
      </p:sp>
      <p:sp>
        <p:nvSpPr>
          <p:cNvPr id="5" name="Slide Number Placeholder 4"/>
          <p:cNvSpPr>
            <a:spLocks noGrp="1"/>
          </p:cNvSpPr>
          <p:nvPr>
            <p:ph type="sldNum" sz="quarter" idx="11"/>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6360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E2AF1-2AD4-4736-9042-EAB93A4D8478}"/>
              </a:ext>
            </a:extLst>
          </p:cNvPr>
          <p:cNvSpPr>
            <a:spLocks noGrp="1"/>
          </p:cNvSpPr>
          <p:nvPr>
            <p:ph type="title"/>
          </p:nvPr>
        </p:nvSpPr>
        <p:spPr>
          <a:xfrm>
            <a:off x="693388" y="208020"/>
            <a:ext cx="7315200" cy="865573"/>
          </a:xfrm>
        </p:spPr>
        <p:txBody>
          <a:bodyPr>
            <a:normAutofit fontScale="90000"/>
          </a:bodyPr>
          <a:lstStyle/>
          <a:p>
            <a:r>
              <a:rPr lang="en-IN" b="1" dirty="0"/>
              <a:t>EVOLUTION OF SOFTWARE TESTING</a:t>
            </a:r>
            <a:endParaRPr lang="en-IN" dirty="0"/>
          </a:p>
        </p:txBody>
      </p:sp>
      <p:graphicFrame>
        <p:nvGraphicFramePr>
          <p:cNvPr id="6" name="Content Placeholder 5">
            <a:extLst>
              <a:ext uri="{FF2B5EF4-FFF2-40B4-BE49-F238E27FC236}">
                <a16:creationId xmlns:a16="http://schemas.microsoft.com/office/drawing/2014/main" id="{AF5D8740-B673-44BA-B90C-61A85DE349EE}"/>
              </a:ext>
            </a:extLst>
          </p:cNvPr>
          <p:cNvGraphicFramePr>
            <a:graphicFrameLocks noGrp="1"/>
          </p:cNvGraphicFramePr>
          <p:nvPr>
            <p:ph idx="1"/>
            <p:extLst>
              <p:ext uri="{D42A27DB-BD31-4B8C-83A1-F6EECF244321}">
                <p14:modId xmlns:p14="http://schemas.microsoft.com/office/powerpoint/2010/main" val="203740194"/>
              </p:ext>
            </p:extLst>
          </p:nvPr>
        </p:nvGraphicFramePr>
        <p:xfrm>
          <a:off x="609600" y="1047750"/>
          <a:ext cx="7924800" cy="3959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a16="http://schemas.microsoft.com/office/drawing/2014/main" id="{A7013D7B-E724-40F6-A162-F0986C3A2AAA}"/>
              </a:ext>
            </a:extLst>
          </p:cNvPr>
          <p:cNvSpPr>
            <a:spLocks noGrp="1"/>
          </p:cNvSpPr>
          <p:nvPr>
            <p:ph type="ftr" sz="quarter" idx="11"/>
          </p:nvPr>
        </p:nvSpPr>
        <p:spPr>
          <a:xfrm>
            <a:off x="6900072" y="4781550"/>
            <a:ext cx="2246489" cy="225920"/>
          </a:xfrm>
        </p:spPr>
        <p:txBody>
          <a:bodyPr/>
          <a:lstStyle/>
          <a:p>
            <a:r>
              <a:rPr lang="en-US" dirty="0"/>
              <a:t>Dr. </a:t>
            </a:r>
            <a:r>
              <a:rPr lang="en-US" dirty="0" err="1"/>
              <a:t>V.Vani</a:t>
            </a:r>
            <a:r>
              <a:rPr lang="en-US" dirty="0"/>
              <a:t>  VIT Chennai</a:t>
            </a:r>
          </a:p>
        </p:txBody>
      </p:sp>
      <p:sp>
        <p:nvSpPr>
          <p:cNvPr id="5" name="Slide Number Placeholder 4">
            <a:extLst>
              <a:ext uri="{FF2B5EF4-FFF2-40B4-BE49-F238E27FC236}">
                <a16:creationId xmlns:a16="http://schemas.microsoft.com/office/drawing/2014/main" id="{F760B8C3-2609-44BF-9A09-B1B137A5D7E4}"/>
              </a:ext>
            </a:extLst>
          </p:cNvPr>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87887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9900" y="415289"/>
            <a:ext cx="3124200" cy="1094173"/>
          </a:xfrm>
        </p:spPr>
        <p:txBody>
          <a:bodyPr>
            <a:normAutofit fontScale="90000"/>
          </a:bodyPr>
          <a:lstStyle/>
          <a:p>
            <a:r>
              <a:rPr lang="en-IN" dirty="0"/>
              <a:t>Goals </a:t>
            </a:r>
            <a:br>
              <a:rPr lang="en-IN" dirty="0"/>
            </a:br>
            <a:endParaRPr lang="en-IN" dirty="0"/>
          </a:p>
        </p:txBody>
      </p:sp>
      <p:sp>
        <p:nvSpPr>
          <p:cNvPr id="3" name="Content Placeholder 2"/>
          <p:cNvSpPr>
            <a:spLocks noGrp="1"/>
          </p:cNvSpPr>
          <p:nvPr>
            <p:ph idx="1"/>
          </p:nvPr>
        </p:nvSpPr>
        <p:spPr>
          <a:xfrm>
            <a:off x="609600" y="1428751"/>
            <a:ext cx="8001000" cy="3303270"/>
          </a:xfrm>
        </p:spPr>
        <p:txBody>
          <a:bodyPr>
            <a:normAutofit lnSpcReduction="10000"/>
          </a:bodyPr>
          <a:lstStyle/>
          <a:p>
            <a:r>
              <a:rPr lang="en-IN" dirty="0"/>
              <a:t>Immediate Goals</a:t>
            </a:r>
          </a:p>
          <a:p>
            <a:pPr lvl="3"/>
            <a:r>
              <a:rPr lang="en-IN" dirty="0"/>
              <a:t>Bug discovery</a:t>
            </a:r>
          </a:p>
          <a:p>
            <a:pPr lvl="3"/>
            <a:r>
              <a:rPr lang="en-IN" dirty="0"/>
              <a:t>Bug prevention</a:t>
            </a:r>
          </a:p>
          <a:p>
            <a:r>
              <a:rPr lang="en-IN" dirty="0"/>
              <a:t>Long Term Goals</a:t>
            </a:r>
          </a:p>
          <a:p>
            <a:pPr lvl="2"/>
            <a:r>
              <a:rPr lang="en-IN" dirty="0"/>
              <a:t>Reliability</a:t>
            </a:r>
          </a:p>
          <a:p>
            <a:pPr lvl="2"/>
            <a:r>
              <a:rPr lang="en-IN" dirty="0"/>
              <a:t>Quality</a:t>
            </a:r>
          </a:p>
          <a:p>
            <a:pPr lvl="2"/>
            <a:r>
              <a:rPr lang="en-IN" dirty="0"/>
              <a:t>Customer Satisfaction</a:t>
            </a:r>
          </a:p>
          <a:p>
            <a:pPr lvl="2"/>
            <a:r>
              <a:rPr lang="en-IN" dirty="0"/>
              <a:t>Risk Management</a:t>
            </a:r>
          </a:p>
          <a:p>
            <a:r>
              <a:rPr lang="en-IN" dirty="0"/>
              <a:t>Post Implementation Goals</a:t>
            </a:r>
          </a:p>
          <a:p>
            <a:pPr lvl="2"/>
            <a:r>
              <a:rPr lang="en-IN" dirty="0"/>
              <a:t>Reduced Maintenance Cost</a:t>
            </a:r>
          </a:p>
          <a:p>
            <a:pPr lvl="2"/>
            <a:r>
              <a:rPr lang="en-IN" dirty="0"/>
              <a:t>Improved testing process</a:t>
            </a:r>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65469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352550"/>
            <a:ext cx="4250188"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3034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361950"/>
            <a:ext cx="4343400" cy="865573"/>
          </a:xfrm>
        </p:spPr>
        <p:txBody>
          <a:bodyPr>
            <a:normAutofit fontScale="90000"/>
          </a:bodyPr>
          <a:lstStyle/>
          <a:p>
            <a:r>
              <a:rPr lang="en-IN" dirty="0"/>
              <a:t>Testing Fundamentals</a:t>
            </a:r>
            <a:br>
              <a:rPr lang="en-IN" dirty="0"/>
            </a:br>
            <a:endParaRPr lang="en-IN" dirty="0"/>
          </a:p>
        </p:txBody>
      </p:sp>
      <p:sp>
        <p:nvSpPr>
          <p:cNvPr id="3" name="Content Placeholder 2"/>
          <p:cNvSpPr>
            <a:spLocks noGrp="1"/>
          </p:cNvSpPr>
          <p:nvPr>
            <p:ph idx="1"/>
          </p:nvPr>
        </p:nvSpPr>
        <p:spPr>
          <a:xfrm>
            <a:off x="3810000" y="971550"/>
            <a:ext cx="4800600" cy="3810000"/>
          </a:xfrm>
        </p:spPr>
        <p:txBody>
          <a:bodyPr>
            <a:normAutofit fontScale="62500" lnSpcReduction="20000"/>
          </a:bodyPr>
          <a:lstStyle/>
          <a:p>
            <a:pPr marL="45720" indent="0" algn="just">
              <a:buNone/>
            </a:pPr>
            <a:r>
              <a:rPr lang="en-IN" sz="2900" b="1" dirty="0">
                <a:solidFill>
                  <a:srgbClr val="FFFF00"/>
                </a:solidFill>
              </a:rPr>
              <a:t>1. Error: </a:t>
            </a:r>
          </a:p>
          <a:p>
            <a:pPr marL="45720" indent="0" algn="just">
              <a:buNone/>
            </a:pPr>
            <a:r>
              <a:rPr lang="en-IN" sz="2900" dirty="0"/>
              <a:t>An Error is a mistake, misconception, or misunderstanding on the part of software developers. </a:t>
            </a:r>
          </a:p>
          <a:p>
            <a:pPr marL="45720" indent="0" algn="just">
              <a:buNone/>
            </a:pPr>
            <a:endParaRPr lang="en-IN" sz="2900" dirty="0"/>
          </a:p>
          <a:p>
            <a:pPr marL="45720" indent="0" algn="just">
              <a:buNone/>
            </a:pPr>
            <a:r>
              <a:rPr lang="en-IN" sz="2900" b="1" dirty="0">
                <a:solidFill>
                  <a:srgbClr val="FFFF00"/>
                </a:solidFill>
              </a:rPr>
              <a:t>2. Faults: </a:t>
            </a:r>
          </a:p>
          <a:p>
            <a:pPr marL="45720" indent="0" algn="just">
              <a:buNone/>
            </a:pPr>
            <a:r>
              <a:rPr lang="en-IN" sz="2900" dirty="0"/>
              <a:t>A fault(Defect or bug) is introduced into the software as the result of an error. </a:t>
            </a:r>
          </a:p>
          <a:p>
            <a:pPr marL="45720" indent="0" algn="just">
              <a:buNone/>
            </a:pPr>
            <a:endParaRPr lang="en-IN" sz="2900" dirty="0"/>
          </a:p>
          <a:p>
            <a:pPr marL="45720" indent="0" algn="just">
              <a:buNone/>
            </a:pPr>
            <a:r>
              <a:rPr lang="en-IN" sz="2900" b="1" dirty="0">
                <a:solidFill>
                  <a:srgbClr val="FFFF00"/>
                </a:solidFill>
              </a:rPr>
              <a:t>3. Failures: </a:t>
            </a:r>
            <a:endParaRPr lang="en-IN" sz="2900" dirty="0">
              <a:solidFill>
                <a:srgbClr val="FFFF00"/>
              </a:solidFill>
            </a:endParaRPr>
          </a:p>
          <a:p>
            <a:pPr marL="45720" indent="0" algn="just">
              <a:buNone/>
            </a:pPr>
            <a:r>
              <a:rPr lang="en-IN" sz="2900" dirty="0"/>
              <a:t>A failure is the inability of a software or component to perform its required functions within specified performance requirements. </a:t>
            </a:r>
          </a:p>
          <a:p>
            <a:endParaRPr lang="en-IN" dirty="0"/>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82737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361950"/>
            <a:ext cx="4343400" cy="865573"/>
          </a:xfrm>
        </p:spPr>
        <p:txBody>
          <a:bodyPr>
            <a:normAutofit fontScale="90000"/>
          </a:bodyPr>
          <a:lstStyle/>
          <a:p>
            <a:r>
              <a:rPr lang="en-IN" dirty="0"/>
              <a:t>Testing Fundamentals</a:t>
            </a:r>
            <a:br>
              <a:rPr lang="en-IN" dirty="0"/>
            </a:br>
            <a:endParaRPr lang="en-IN" dirty="0"/>
          </a:p>
        </p:txBody>
      </p:sp>
      <p:sp>
        <p:nvSpPr>
          <p:cNvPr id="3" name="Content Placeholder 2"/>
          <p:cNvSpPr>
            <a:spLocks noGrp="1"/>
          </p:cNvSpPr>
          <p:nvPr>
            <p:ph idx="1"/>
          </p:nvPr>
        </p:nvSpPr>
        <p:spPr>
          <a:xfrm>
            <a:off x="4267200" y="1123950"/>
            <a:ext cx="4267200" cy="3047999"/>
          </a:xfrm>
        </p:spPr>
        <p:txBody>
          <a:bodyPr>
            <a:noAutofit/>
          </a:bodyPr>
          <a:lstStyle/>
          <a:p>
            <a:pPr algn="just"/>
            <a:r>
              <a:rPr lang="en-IN" b="1" dirty="0">
                <a:solidFill>
                  <a:srgbClr val="FFFF00"/>
                </a:solidFill>
              </a:rPr>
              <a:t>Test Cases: </a:t>
            </a:r>
          </a:p>
          <a:p>
            <a:pPr marL="45720" indent="0" algn="just">
              <a:buNone/>
            </a:pPr>
            <a:r>
              <a:rPr lang="en-IN" dirty="0"/>
              <a:t> A set of test inputs + Execution Condition+ Expected Outputs</a:t>
            </a:r>
          </a:p>
          <a:p>
            <a:pPr algn="just"/>
            <a:endParaRPr lang="en-IN" dirty="0"/>
          </a:p>
          <a:p>
            <a:pPr algn="just"/>
            <a:r>
              <a:rPr lang="en-IN" b="1" dirty="0">
                <a:solidFill>
                  <a:srgbClr val="FFFF00"/>
                </a:solidFill>
              </a:rPr>
              <a:t>Test : </a:t>
            </a:r>
          </a:p>
          <a:p>
            <a:pPr marL="45720" indent="0" algn="just">
              <a:buNone/>
            </a:pPr>
            <a:r>
              <a:rPr lang="en-IN" dirty="0"/>
              <a:t>A group of related test cases, or a group of related test cases and test procedures (steps needed to carry out a test) </a:t>
            </a:r>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658220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361950"/>
            <a:ext cx="4343400" cy="865573"/>
          </a:xfrm>
        </p:spPr>
        <p:txBody>
          <a:bodyPr>
            <a:normAutofit fontScale="90000"/>
          </a:bodyPr>
          <a:lstStyle/>
          <a:p>
            <a:r>
              <a:rPr lang="en-IN" dirty="0"/>
              <a:t>Testing Fundamentals</a:t>
            </a:r>
            <a:br>
              <a:rPr lang="en-IN" dirty="0"/>
            </a:br>
            <a:endParaRPr lang="en-IN" dirty="0"/>
          </a:p>
        </p:txBody>
      </p:sp>
      <p:sp>
        <p:nvSpPr>
          <p:cNvPr id="3" name="Content Placeholder 2"/>
          <p:cNvSpPr>
            <a:spLocks noGrp="1"/>
          </p:cNvSpPr>
          <p:nvPr>
            <p:ph idx="1"/>
          </p:nvPr>
        </p:nvSpPr>
        <p:spPr>
          <a:xfrm>
            <a:off x="3962400" y="1047750"/>
            <a:ext cx="4648200" cy="3352800"/>
          </a:xfrm>
        </p:spPr>
        <p:txBody>
          <a:bodyPr>
            <a:noAutofit/>
          </a:bodyPr>
          <a:lstStyle/>
          <a:p>
            <a:pPr algn="just"/>
            <a:r>
              <a:rPr lang="en-IN" b="1" dirty="0">
                <a:solidFill>
                  <a:srgbClr val="FFFF00"/>
                </a:solidFill>
              </a:rPr>
              <a:t>Test Oracle: </a:t>
            </a:r>
          </a:p>
          <a:p>
            <a:pPr marL="45720" indent="0" algn="just">
              <a:buNone/>
            </a:pPr>
            <a:r>
              <a:rPr lang="en-IN" dirty="0"/>
              <a:t>Is a document, or piece of software that allows testers to determine whether a test has been passed or failed. </a:t>
            </a:r>
          </a:p>
          <a:p>
            <a:pPr algn="just"/>
            <a:endParaRPr lang="en-IN" dirty="0"/>
          </a:p>
          <a:p>
            <a:pPr algn="just"/>
            <a:r>
              <a:rPr lang="en-IN" b="1" dirty="0">
                <a:solidFill>
                  <a:srgbClr val="FFFF00"/>
                </a:solidFill>
              </a:rPr>
              <a:t>Test Bed:</a:t>
            </a:r>
          </a:p>
          <a:p>
            <a:pPr marL="45720" indent="0" algn="just">
              <a:buNone/>
            </a:pPr>
            <a:r>
              <a:rPr lang="en-IN" b="1" dirty="0"/>
              <a:t>A</a:t>
            </a:r>
            <a:r>
              <a:rPr lang="en-IN" dirty="0"/>
              <a:t>n environment that contains all the hardware and software needed to test a software components or a software system. </a:t>
            </a:r>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88386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361950"/>
            <a:ext cx="4343400" cy="865573"/>
          </a:xfrm>
        </p:spPr>
        <p:txBody>
          <a:bodyPr>
            <a:normAutofit fontScale="90000"/>
          </a:bodyPr>
          <a:lstStyle/>
          <a:p>
            <a:r>
              <a:rPr lang="en-IN" dirty="0"/>
              <a:t>Testing Fundamentals</a:t>
            </a:r>
            <a:br>
              <a:rPr lang="en-IN" dirty="0"/>
            </a:br>
            <a:endParaRPr lang="en-IN" dirty="0"/>
          </a:p>
        </p:txBody>
      </p:sp>
      <p:sp>
        <p:nvSpPr>
          <p:cNvPr id="3" name="Content Placeholder 2"/>
          <p:cNvSpPr>
            <a:spLocks noGrp="1"/>
          </p:cNvSpPr>
          <p:nvPr>
            <p:ph idx="1"/>
          </p:nvPr>
        </p:nvSpPr>
        <p:spPr>
          <a:xfrm>
            <a:off x="3276600" y="819150"/>
            <a:ext cx="5181600" cy="3810000"/>
          </a:xfrm>
        </p:spPr>
        <p:txBody>
          <a:bodyPr>
            <a:normAutofit lnSpcReduction="10000"/>
          </a:bodyPr>
          <a:lstStyle/>
          <a:p>
            <a:pPr algn="just"/>
            <a:r>
              <a:rPr lang="en-IN" b="1" dirty="0">
                <a:solidFill>
                  <a:srgbClr val="FFFF00"/>
                </a:solidFill>
              </a:rPr>
              <a:t>Reviews:- </a:t>
            </a:r>
          </a:p>
          <a:p>
            <a:pPr marL="45720" indent="0" algn="just">
              <a:buNone/>
            </a:pPr>
            <a:r>
              <a:rPr lang="en-IN" dirty="0"/>
              <a:t>Group meeting whose purpose is to evaluate a software </a:t>
            </a:r>
            <a:r>
              <a:rPr lang="en-IN" dirty="0" err="1"/>
              <a:t>artifact</a:t>
            </a:r>
            <a:r>
              <a:rPr lang="en-IN" dirty="0"/>
              <a:t> or a set of software </a:t>
            </a:r>
            <a:r>
              <a:rPr lang="en-IN" dirty="0" err="1"/>
              <a:t>artifacts</a:t>
            </a:r>
            <a:r>
              <a:rPr lang="en-IN" dirty="0"/>
              <a:t>.</a:t>
            </a:r>
          </a:p>
          <a:p>
            <a:pPr marL="45720" indent="0" algn="just">
              <a:buNone/>
            </a:pPr>
            <a:endParaRPr lang="en-IN" b="1" dirty="0">
              <a:solidFill>
                <a:srgbClr val="FFFF00"/>
              </a:solidFill>
            </a:endParaRPr>
          </a:p>
          <a:p>
            <a:pPr algn="just"/>
            <a:r>
              <a:rPr lang="en-IN" b="1" dirty="0">
                <a:solidFill>
                  <a:srgbClr val="FFFF00"/>
                </a:solidFill>
              </a:rPr>
              <a:t>Debugging :</a:t>
            </a:r>
          </a:p>
          <a:p>
            <a:pPr marL="45720" indent="0" algn="just">
              <a:buNone/>
            </a:pPr>
            <a:r>
              <a:rPr lang="en-IN" dirty="0"/>
              <a:t>Process begins after testing has been carried out </a:t>
            </a:r>
          </a:p>
          <a:p>
            <a:pPr marL="45720" indent="0" algn="just">
              <a:buNone/>
            </a:pPr>
            <a:endParaRPr lang="en-IN" b="1" dirty="0"/>
          </a:p>
          <a:p>
            <a:pPr algn="just"/>
            <a:r>
              <a:rPr lang="en-IN" b="1" dirty="0">
                <a:solidFill>
                  <a:srgbClr val="FFFF00"/>
                </a:solidFill>
              </a:rPr>
              <a:t>Verification:</a:t>
            </a:r>
            <a:r>
              <a:rPr lang="en-IN" b="1" dirty="0"/>
              <a:t> </a:t>
            </a:r>
            <a:r>
              <a:rPr lang="en-IN" dirty="0"/>
              <a:t>Are we doing product right?</a:t>
            </a:r>
          </a:p>
          <a:p>
            <a:pPr algn="just"/>
            <a:endParaRPr lang="en-IN" b="1" dirty="0"/>
          </a:p>
          <a:p>
            <a:pPr algn="just"/>
            <a:r>
              <a:rPr lang="en-IN" b="1" dirty="0">
                <a:solidFill>
                  <a:srgbClr val="FFFF00"/>
                </a:solidFill>
              </a:rPr>
              <a:t>Validation : </a:t>
            </a:r>
            <a:r>
              <a:rPr lang="en-IN" dirty="0"/>
              <a:t>Are we doing right product?</a:t>
            </a:r>
          </a:p>
          <a:p>
            <a:pPr marL="45720" indent="0" algn="just">
              <a:buNone/>
            </a:pPr>
            <a:endParaRPr lang="en-IN" sz="2400" dirty="0"/>
          </a:p>
        </p:txBody>
      </p:sp>
      <p:sp>
        <p:nvSpPr>
          <p:cNvPr id="4" name="Footer Placeholder 3"/>
          <p:cNvSpPr>
            <a:spLocks noGrp="1"/>
          </p:cNvSpPr>
          <p:nvPr>
            <p:ph type="ftr" sz="quarter" idx="11"/>
          </p:nvPr>
        </p:nvSpPr>
        <p:spPr/>
        <p:txBody>
          <a:bodyPr/>
          <a:lstStyle/>
          <a:p>
            <a:r>
              <a:rPr lang="en-US" dirty="0"/>
              <a:t>Dr. </a:t>
            </a:r>
            <a:r>
              <a:rPr lang="en-US" dirty="0" err="1"/>
              <a:t>V.Vani</a:t>
            </a:r>
            <a:r>
              <a:rPr lang="en-US" dirty="0"/>
              <a:t>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82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361950"/>
            <a:ext cx="4343400" cy="865573"/>
          </a:xfrm>
        </p:spPr>
        <p:txBody>
          <a:bodyPr>
            <a:normAutofit fontScale="90000"/>
          </a:bodyPr>
          <a:lstStyle/>
          <a:p>
            <a:r>
              <a:rPr lang="en-IN" dirty="0"/>
              <a:t>Good Testing means… </a:t>
            </a:r>
            <a:br>
              <a:rPr lang="en-IN" dirty="0"/>
            </a:br>
            <a:endParaRPr lang="en-IN" dirty="0"/>
          </a:p>
        </p:txBody>
      </p:sp>
      <p:sp>
        <p:nvSpPr>
          <p:cNvPr id="3" name="Content Placeholder 2"/>
          <p:cNvSpPr>
            <a:spLocks noGrp="1"/>
          </p:cNvSpPr>
          <p:nvPr>
            <p:ph idx="1"/>
          </p:nvPr>
        </p:nvSpPr>
        <p:spPr>
          <a:xfrm>
            <a:off x="4343400" y="1428751"/>
            <a:ext cx="4267200" cy="2285999"/>
          </a:xfrm>
        </p:spPr>
        <p:txBody>
          <a:bodyPr/>
          <a:lstStyle/>
          <a:p>
            <a:r>
              <a:rPr lang="en-IN" dirty="0"/>
              <a:t>Capturing user requirements</a:t>
            </a:r>
          </a:p>
          <a:p>
            <a:r>
              <a:rPr lang="en-IN" dirty="0"/>
              <a:t>Capturing user needs</a:t>
            </a:r>
          </a:p>
          <a:p>
            <a:r>
              <a:rPr lang="en-IN" dirty="0"/>
              <a:t>Design Objectives</a:t>
            </a:r>
          </a:p>
          <a:p>
            <a:r>
              <a:rPr lang="en-IN" dirty="0"/>
              <a:t>User Interfaces</a:t>
            </a:r>
          </a:p>
          <a:p>
            <a:r>
              <a:rPr lang="en-IN" dirty="0"/>
              <a:t>Internal Structures</a:t>
            </a:r>
          </a:p>
          <a:p>
            <a:r>
              <a:rPr lang="en-IN" dirty="0"/>
              <a:t>Execution of code</a:t>
            </a:r>
          </a:p>
          <a:p>
            <a:endParaRPr lang="en-IN" dirty="0"/>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836389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0" y="971550"/>
            <a:ext cx="5029200" cy="2971800"/>
          </a:xfrm>
        </p:spPr>
        <p:txBody>
          <a:bodyPr>
            <a:normAutofit/>
          </a:bodyPr>
          <a:lstStyle/>
          <a:p>
            <a:pPr marL="45720" indent="0">
              <a:buNone/>
            </a:pPr>
            <a:endParaRPr lang="en-IN" dirty="0"/>
          </a:p>
          <a:p>
            <a:pPr marL="45720" indent="0">
              <a:buNone/>
            </a:pPr>
            <a:endParaRPr lang="en-IN" sz="2400" dirty="0"/>
          </a:p>
        </p:txBody>
      </p:sp>
      <p:sp>
        <p:nvSpPr>
          <p:cNvPr id="4" name="Footer Placeholder 3"/>
          <p:cNvSpPr>
            <a:spLocks noGrp="1"/>
          </p:cNvSpPr>
          <p:nvPr>
            <p:ph type="ftr" sz="quarter" idx="11"/>
          </p:nvPr>
        </p:nvSpPr>
        <p:spPr/>
        <p:txBody>
          <a:bodyPr/>
          <a:lstStyle/>
          <a:p>
            <a:r>
              <a:rPr lang="en-US" dirty="0"/>
              <a:t>Dr. </a:t>
            </a:r>
            <a:r>
              <a:rPr lang="en-US" dirty="0" err="1"/>
              <a:t>V.Vani</a:t>
            </a:r>
            <a:r>
              <a:rPr lang="en-US" dirty="0"/>
              <a:t>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200150"/>
            <a:ext cx="5141760" cy="2852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44283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69214"/>
            <a:ext cx="5169408" cy="865573"/>
          </a:xfrm>
        </p:spPr>
        <p:txBody>
          <a:bodyPr>
            <a:normAutofit fontScale="90000"/>
          </a:bodyPr>
          <a:lstStyle/>
          <a:p>
            <a:r>
              <a:rPr lang="en-IN" dirty="0"/>
              <a:t>What is Testing Principle… </a:t>
            </a:r>
            <a:br>
              <a:rPr lang="en-IN" dirty="0"/>
            </a:br>
            <a:endParaRPr lang="en-IN" dirty="0"/>
          </a:p>
        </p:txBody>
      </p:sp>
      <p:sp>
        <p:nvSpPr>
          <p:cNvPr id="3" name="Content Placeholder 2"/>
          <p:cNvSpPr>
            <a:spLocks noGrp="1"/>
          </p:cNvSpPr>
          <p:nvPr>
            <p:ph idx="1"/>
          </p:nvPr>
        </p:nvSpPr>
        <p:spPr>
          <a:xfrm>
            <a:off x="4343400" y="1200150"/>
            <a:ext cx="4267200" cy="3200400"/>
          </a:xfrm>
        </p:spPr>
        <p:txBody>
          <a:bodyPr>
            <a:normAutofit fontScale="85000" lnSpcReduction="20000"/>
          </a:bodyPr>
          <a:lstStyle/>
          <a:p>
            <a:pPr algn="just"/>
            <a:r>
              <a:rPr lang="en-IN" sz="2400" dirty="0"/>
              <a:t>A principle can be defined as </a:t>
            </a:r>
          </a:p>
          <a:p>
            <a:pPr algn="just"/>
            <a:endParaRPr lang="en-IN" sz="2400" dirty="0"/>
          </a:p>
          <a:p>
            <a:pPr marL="45720" indent="0" algn="just">
              <a:buNone/>
            </a:pPr>
            <a:r>
              <a:rPr lang="en-IN" sz="2400" b="1" dirty="0"/>
              <a:t>1. </a:t>
            </a:r>
            <a:r>
              <a:rPr lang="en-IN" sz="2400" dirty="0"/>
              <a:t>A general or fundamental , law, doctrine, or assumptions; </a:t>
            </a:r>
          </a:p>
          <a:p>
            <a:pPr marL="45720" indent="0" algn="just">
              <a:buNone/>
            </a:pPr>
            <a:r>
              <a:rPr lang="en-IN" sz="2400" b="1" dirty="0"/>
              <a:t>2. </a:t>
            </a:r>
            <a:r>
              <a:rPr lang="en-IN" sz="2400" dirty="0"/>
              <a:t>A rule of code of conduct; </a:t>
            </a:r>
          </a:p>
          <a:p>
            <a:pPr marL="45720" indent="0" algn="just">
              <a:buNone/>
            </a:pPr>
            <a:r>
              <a:rPr lang="en-IN" sz="2400" b="1" dirty="0"/>
              <a:t>3. </a:t>
            </a:r>
            <a:r>
              <a:rPr lang="en-IN" sz="2400" dirty="0"/>
              <a:t>The laws or facts of nature underlying the working of an artificial device. </a:t>
            </a:r>
          </a:p>
          <a:p>
            <a:pPr marL="45720" indent="0" algn="just">
              <a:buNone/>
            </a:pPr>
            <a:endParaRPr lang="en-IN" sz="2400" dirty="0"/>
          </a:p>
          <a:p>
            <a:pPr marL="45720" indent="0" algn="just">
              <a:buNone/>
            </a:pPr>
            <a:r>
              <a:rPr lang="en-IN" sz="2400" dirty="0"/>
              <a:t>There are 11 testing principles</a:t>
            </a:r>
          </a:p>
          <a:p>
            <a:pPr marL="45720" indent="0" algn="just">
              <a:buNone/>
            </a:pPr>
            <a:r>
              <a:rPr lang="en-IN" sz="2400" dirty="0"/>
              <a:t>(Ilene </a:t>
            </a:r>
            <a:r>
              <a:rPr lang="en-IN" sz="2400" dirty="0" err="1"/>
              <a:t>Burnstein</a:t>
            </a:r>
            <a:r>
              <a:rPr lang="en-IN" sz="2400" dirty="0"/>
              <a:t>)</a:t>
            </a:r>
          </a:p>
          <a:p>
            <a:endParaRPr lang="en-IN" dirty="0"/>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429119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514350"/>
            <a:ext cx="4876800" cy="914400"/>
          </a:xfrm>
        </p:spPr>
        <p:txBody>
          <a:bodyPr>
            <a:noAutofit/>
          </a:bodyPr>
          <a:lstStyle/>
          <a:p>
            <a:r>
              <a:rPr lang="en-IN" dirty="0"/>
              <a:t>Topics to be covered</a:t>
            </a:r>
            <a:br>
              <a:rPr lang="en-IN" b="1" dirty="0"/>
            </a:br>
            <a:endParaRPr lang="en-IN" dirty="0"/>
          </a:p>
        </p:txBody>
      </p:sp>
      <p:sp>
        <p:nvSpPr>
          <p:cNvPr id="3" name="Content Placeholder 2"/>
          <p:cNvSpPr>
            <a:spLocks noGrp="1"/>
          </p:cNvSpPr>
          <p:nvPr>
            <p:ph idx="1"/>
          </p:nvPr>
        </p:nvSpPr>
        <p:spPr>
          <a:xfrm>
            <a:off x="3581400" y="971550"/>
            <a:ext cx="4953000" cy="3505200"/>
          </a:xfrm>
        </p:spPr>
        <p:txBody>
          <a:bodyPr>
            <a:normAutofit/>
          </a:bodyPr>
          <a:lstStyle/>
          <a:p>
            <a:r>
              <a:rPr lang="en-IN" dirty="0"/>
              <a:t>Introduction </a:t>
            </a:r>
          </a:p>
          <a:p>
            <a:r>
              <a:rPr lang="en-IN" dirty="0"/>
              <a:t>Evolution of Software testing</a:t>
            </a:r>
          </a:p>
          <a:p>
            <a:r>
              <a:rPr lang="en-IN" dirty="0"/>
              <a:t>Goals of Software Testing</a:t>
            </a:r>
          </a:p>
          <a:p>
            <a:r>
              <a:rPr lang="en-IN" dirty="0"/>
              <a:t>Testing Fundamentals</a:t>
            </a:r>
          </a:p>
          <a:p>
            <a:r>
              <a:rPr lang="en-IN" dirty="0"/>
              <a:t>Psychology </a:t>
            </a:r>
          </a:p>
          <a:p>
            <a:r>
              <a:rPr lang="en-IN" dirty="0"/>
              <a:t>Software Testing Models</a:t>
            </a:r>
          </a:p>
          <a:p>
            <a:r>
              <a:rPr lang="en-IN" dirty="0"/>
              <a:t>Software testing Life cycle </a:t>
            </a:r>
          </a:p>
          <a:p>
            <a:r>
              <a:rPr lang="en-IN" dirty="0"/>
              <a:t>Testing methodology</a:t>
            </a:r>
            <a:endParaRPr lang="en-US" dirty="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633470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69214"/>
            <a:ext cx="5169408" cy="865573"/>
          </a:xfrm>
        </p:spPr>
        <p:txBody>
          <a:bodyPr>
            <a:normAutofit fontScale="90000"/>
          </a:bodyPr>
          <a:lstStyle/>
          <a:p>
            <a:r>
              <a:rPr lang="en-IN" dirty="0"/>
              <a:t>Testing Principles… </a:t>
            </a:r>
            <a:br>
              <a:rPr lang="en-IN" dirty="0"/>
            </a:br>
            <a:endParaRPr lang="en-IN" dirty="0"/>
          </a:p>
        </p:txBody>
      </p:sp>
      <p:sp>
        <p:nvSpPr>
          <p:cNvPr id="3" name="Content Placeholder 2"/>
          <p:cNvSpPr>
            <a:spLocks noGrp="1"/>
          </p:cNvSpPr>
          <p:nvPr>
            <p:ph idx="1"/>
          </p:nvPr>
        </p:nvSpPr>
        <p:spPr>
          <a:xfrm>
            <a:off x="4343400" y="1504950"/>
            <a:ext cx="4267200" cy="2514600"/>
          </a:xfrm>
        </p:spPr>
        <p:txBody>
          <a:bodyPr>
            <a:normAutofit/>
          </a:bodyPr>
          <a:lstStyle/>
          <a:p>
            <a:pPr marL="45720" indent="0">
              <a:buNone/>
            </a:pPr>
            <a:r>
              <a:rPr lang="en-IN" b="1" dirty="0">
                <a:solidFill>
                  <a:srgbClr val="FFFF00"/>
                </a:solidFill>
              </a:rPr>
              <a:t>Principle 1:</a:t>
            </a:r>
            <a:r>
              <a:rPr lang="en-IN" b="1" dirty="0"/>
              <a:t> </a:t>
            </a:r>
            <a:r>
              <a:rPr lang="en-IN" dirty="0"/>
              <a:t>Testing is the process of exercising a software components using a </a:t>
            </a:r>
          </a:p>
          <a:p>
            <a:r>
              <a:rPr lang="en-IN" dirty="0"/>
              <a:t>selected set of test cases, with the intent of </a:t>
            </a:r>
          </a:p>
          <a:p>
            <a:r>
              <a:rPr lang="en-IN" dirty="0"/>
              <a:t>(</a:t>
            </a:r>
            <a:r>
              <a:rPr lang="en-IN" dirty="0" err="1"/>
              <a:t>i</a:t>
            </a:r>
            <a:r>
              <a:rPr lang="en-IN" dirty="0"/>
              <a:t>) Revealing Defects </a:t>
            </a:r>
          </a:p>
          <a:p>
            <a:r>
              <a:rPr lang="en-IN" dirty="0"/>
              <a:t>(ii) Evaluating Quality </a:t>
            </a:r>
          </a:p>
          <a:p>
            <a:endParaRPr lang="en-IN" dirty="0"/>
          </a:p>
          <a:p>
            <a:pPr marL="45720" indent="0">
              <a:buNone/>
            </a:pPr>
            <a:endParaRPr lang="en-IN" dirty="0"/>
          </a:p>
          <a:p>
            <a:endParaRPr lang="en-IN" dirty="0"/>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741852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69215"/>
            <a:ext cx="5169408" cy="554736"/>
          </a:xfrm>
        </p:spPr>
        <p:txBody>
          <a:bodyPr>
            <a:normAutofit fontScale="90000"/>
          </a:bodyPr>
          <a:lstStyle/>
          <a:p>
            <a:r>
              <a:rPr lang="en-IN" dirty="0"/>
              <a:t>Testing Principles… </a:t>
            </a:r>
            <a:br>
              <a:rPr lang="en-IN" dirty="0"/>
            </a:br>
            <a:endParaRPr lang="en-IN" dirty="0"/>
          </a:p>
        </p:txBody>
      </p:sp>
      <p:sp>
        <p:nvSpPr>
          <p:cNvPr id="3" name="Content Placeholder 2"/>
          <p:cNvSpPr>
            <a:spLocks noGrp="1"/>
          </p:cNvSpPr>
          <p:nvPr>
            <p:ph idx="1"/>
          </p:nvPr>
        </p:nvSpPr>
        <p:spPr>
          <a:xfrm>
            <a:off x="4343400" y="1047750"/>
            <a:ext cx="4267200" cy="2667001"/>
          </a:xfrm>
        </p:spPr>
        <p:txBody>
          <a:bodyPr>
            <a:normAutofit/>
          </a:bodyPr>
          <a:lstStyle/>
          <a:p>
            <a:pPr algn="just"/>
            <a:r>
              <a:rPr lang="en-IN" b="1" dirty="0">
                <a:solidFill>
                  <a:srgbClr val="FFFF00"/>
                </a:solidFill>
              </a:rPr>
              <a:t>Principle 2: </a:t>
            </a:r>
            <a:r>
              <a:rPr lang="en-IN" b="1" dirty="0"/>
              <a:t>W</a:t>
            </a:r>
            <a:r>
              <a:rPr lang="en-IN" dirty="0"/>
              <a:t>hen the test objectives is to detect defects, then a good test case is one  that has a high probability of revealing a yet-undetected defect(s).</a:t>
            </a:r>
          </a:p>
          <a:p>
            <a:pPr marL="45720" indent="0" algn="just">
              <a:buNone/>
            </a:pPr>
            <a:endParaRPr lang="en-IN" dirty="0"/>
          </a:p>
          <a:p>
            <a:pPr algn="just"/>
            <a:r>
              <a:rPr lang="en-IN" b="1" dirty="0">
                <a:solidFill>
                  <a:srgbClr val="FFFF00"/>
                </a:solidFill>
              </a:rPr>
              <a:t>Principle 3:- </a:t>
            </a:r>
            <a:r>
              <a:rPr lang="en-IN" b="1" dirty="0"/>
              <a:t>Test </a:t>
            </a:r>
            <a:r>
              <a:rPr lang="en-IN" dirty="0"/>
              <a:t>results should be inspected meticulously </a:t>
            </a:r>
          </a:p>
          <a:p>
            <a:pPr marL="45720" indent="0">
              <a:buNone/>
            </a:pPr>
            <a:endParaRPr lang="en-IN" dirty="0"/>
          </a:p>
          <a:p>
            <a:endParaRPr lang="en-IN" dirty="0"/>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208149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69215"/>
            <a:ext cx="5169408" cy="554736"/>
          </a:xfrm>
        </p:spPr>
        <p:txBody>
          <a:bodyPr>
            <a:normAutofit fontScale="90000"/>
          </a:bodyPr>
          <a:lstStyle/>
          <a:p>
            <a:r>
              <a:rPr lang="en-IN" dirty="0"/>
              <a:t>Testing Principles… </a:t>
            </a:r>
            <a:br>
              <a:rPr lang="en-IN" dirty="0"/>
            </a:br>
            <a:endParaRPr lang="en-IN" dirty="0"/>
          </a:p>
        </p:txBody>
      </p:sp>
      <p:sp>
        <p:nvSpPr>
          <p:cNvPr id="3" name="Content Placeholder 2"/>
          <p:cNvSpPr>
            <a:spLocks noGrp="1"/>
          </p:cNvSpPr>
          <p:nvPr>
            <p:ph idx="1"/>
          </p:nvPr>
        </p:nvSpPr>
        <p:spPr>
          <a:xfrm>
            <a:off x="3733800" y="1047750"/>
            <a:ext cx="4876800" cy="3505200"/>
          </a:xfrm>
        </p:spPr>
        <p:txBody>
          <a:bodyPr>
            <a:normAutofit lnSpcReduction="10000"/>
          </a:bodyPr>
          <a:lstStyle/>
          <a:p>
            <a:pPr algn="just"/>
            <a:r>
              <a:rPr lang="en-IN" b="1" dirty="0">
                <a:solidFill>
                  <a:srgbClr val="FFFF00"/>
                </a:solidFill>
              </a:rPr>
              <a:t>Principle 4:- </a:t>
            </a:r>
            <a:r>
              <a:rPr lang="en-IN" b="1" dirty="0"/>
              <a:t>A </a:t>
            </a:r>
            <a:r>
              <a:rPr lang="en-IN" dirty="0"/>
              <a:t>test case must contain the expected output or result. </a:t>
            </a:r>
          </a:p>
          <a:p>
            <a:pPr algn="just"/>
            <a:endParaRPr lang="en-IN" dirty="0"/>
          </a:p>
          <a:p>
            <a:pPr algn="just"/>
            <a:r>
              <a:rPr lang="en-IN" b="1" dirty="0">
                <a:solidFill>
                  <a:srgbClr val="FFFF00"/>
                </a:solidFill>
              </a:rPr>
              <a:t>Principle 5:- </a:t>
            </a:r>
            <a:r>
              <a:rPr lang="en-IN" b="1" dirty="0"/>
              <a:t>Test </a:t>
            </a:r>
            <a:r>
              <a:rPr lang="en-IN" dirty="0"/>
              <a:t>case should be developed for both valid and invalid input conditions. </a:t>
            </a:r>
          </a:p>
          <a:p>
            <a:pPr marL="45720" indent="0" algn="just">
              <a:buNone/>
            </a:pPr>
            <a:endParaRPr lang="en-IN" dirty="0"/>
          </a:p>
          <a:p>
            <a:pPr algn="just"/>
            <a:r>
              <a:rPr lang="en-IN" b="1" dirty="0">
                <a:solidFill>
                  <a:srgbClr val="FFFF00"/>
                </a:solidFill>
              </a:rPr>
              <a:t>Principle 6:- </a:t>
            </a:r>
            <a:r>
              <a:rPr lang="en-IN" dirty="0"/>
              <a:t>The probability of the existence of additional defects in a software component is proportional to the number of defects already detected in that component. </a:t>
            </a:r>
          </a:p>
          <a:p>
            <a:endParaRPr lang="en-IN" dirty="0"/>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4175656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69215"/>
            <a:ext cx="5169408" cy="554736"/>
          </a:xfrm>
        </p:spPr>
        <p:txBody>
          <a:bodyPr>
            <a:normAutofit fontScale="90000"/>
          </a:bodyPr>
          <a:lstStyle/>
          <a:p>
            <a:r>
              <a:rPr lang="en-IN" dirty="0"/>
              <a:t>Testing Principles… </a:t>
            </a:r>
            <a:br>
              <a:rPr lang="en-IN" dirty="0"/>
            </a:br>
            <a:endParaRPr lang="en-IN" dirty="0"/>
          </a:p>
        </p:txBody>
      </p:sp>
      <p:sp>
        <p:nvSpPr>
          <p:cNvPr id="3" name="Content Placeholder 2"/>
          <p:cNvSpPr>
            <a:spLocks noGrp="1"/>
          </p:cNvSpPr>
          <p:nvPr>
            <p:ph idx="1"/>
          </p:nvPr>
        </p:nvSpPr>
        <p:spPr>
          <a:xfrm>
            <a:off x="3733800" y="1047750"/>
            <a:ext cx="4876800" cy="3200400"/>
          </a:xfrm>
        </p:spPr>
        <p:txBody>
          <a:bodyPr>
            <a:normAutofit/>
          </a:bodyPr>
          <a:lstStyle/>
          <a:p>
            <a:pPr algn="just"/>
            <a:r>
              <a:rPr lang="en-IN" b="1" dirty="0">
                <a:solidFill>
                  <a:srgbClr val="FFFF00"/>
                </a:solidFill>
              </a:rPr>
              <a:t>Principle 7:- </a:t>
            </a:r>
            <a:r>
              <a:rPr lang="en-IN" dirty="0"/>
              <a:t>Testing should be carried out by a group that is independent of the development group. </a:t>
            </a:r>
          </a:p>
          <a:p>
            <a:pPr algn="just"/>
            <a:endParaRPr lang="en-IN" dirty="0"/>
          </a:p>
          <a:p>
            <a:pPr algn="just"/>
            <a:r>
              <a:rPr lang="en-IN" b="1" dirty="0">
                <a:solidFill>
                  <a:srgbClr val="FFFF00"/>
                </a:solidFill>
              </a:rPr>
              <a:t>Principle 8:- </a:t>
            </a:r>
            <a:r>
              <a:rPr lang="en-IN" dirty="0"/>
              <a:t>Tests must be repeatable and reusable </a:t>
            </a:r>
          </a:p>
          <a:p>
            <a:pPr algn="just"/>
            <a:endParaRPr lang="en-IN" dirty="0"/>
          </a:p>
          <a:p>
            <a:pPr algn="just"/>
            <a:r>
              <a:rPr lang="en-IN" b="1" dirty="0">
                <a:solidFill>
                  <a:srgbClr val="FFFF00"/>
                </a:solidFill>
              </a:rPr>
              <a:t>Principle 9:-</a:t>
            </a:r>
            <a:r>
              <a:rPr lang="en-IN" b="1" dirty="0"/>
              <a:t> </a:t>
            </a:r>
            <a:r>
              <a:rPr lang="en-IN" dirty="0"/>
              <a:t>Testing should be planned </a:t>
            </a:r>
          </a:p>
          <a:p>
            <a:endParaRPr lang="en-IN" dirty="0"/>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2153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569215"/>
            <a:ext cx="5169408" cy="554736"/>
          </a:xfrm>
        </p:spPr>
        <p:txBody>
          <a:bodyPr>
            <a:normAutofit fontScale="90000"/>
          </a:bodyPr>
          <a:lstStyle/>
          <a:p>
            <a:r>
              <a:rPr lang="en-IN" dirty="0"/>
              <a:t>Testing Principles… </a:t>
            </a:r>
            <a:br>
              <a:rPr lang="en-IN" dirty="0"/>
            </a:br>
            <a:endParaRPr lang="en-IN" dirty="0"/>
          </a:p>
        </p:txBody>
      </p:sp>
      <p:sp>
        <p:nvSpPr>
          <p:cNvPr id="3" name="Content Placeholder 2"/>
          <p:cNvSpPr>
            <a:spLocks noGrp="1"/>
          </p:cNvSpPr>
          <p:nvPr>
            <p:ph idx="1"/>
          </p:nvPr>
        </p:nvSpPr>
        <p:spPr>
          <a:xfrm>
            <a:off x="3733800" y="1047750"/>
            <a:ext cx="4876800" cy="3505200"/>
          </a:xfrm>
        </p:spPr>
        <p:txBody>
          <a:bodyPr>
            <a:normAutofit/>
          </a:bodyPr>
          <a:lstStyle/>
          <a:p>
            <a:endParaRPr lang="en-IN" dirty="0"/>
          </a:p>
          <a:p>
            <a:pPr algn="just"/>
            <a:r>
              <a:rPr lang="en-IN" b="1" dirty="0">
                <a:solidFill>
                  <a:srgbClr val="FFFF00"/>
                </a:solidFill>
              </a:rPr>
              <a:t>Principle 10:- </a:t>
            </a:r>
            <a:r>
              <a:rPr lang="en-IN" dirty="0"/>
              <a:t>Testing activities should be integrated into the software. </a:t>
            </a:r>
          </a:p>
          <a:p>
            <a:pPr algn="just"/>
            <a:endParaRPr lang="en-IN" dirty="0"/>
          </a:p>
          <a:p>
            <a:pPr algn="just"/>
            <a:r>
              <a:rPr lang="en-IN" b="1" dirty="0">
                <a:solidFill>
                  <a:srgbClr val="FFFF00"/>
                </a:solidFill>
              </a:rPr>
              <a:t>Principle 11:- </a:t>
            </a:r>
            <a:r>
              <a:rPr lang="en-IN" dirty="0"/>
              <a:t>Testing is a creative and challenging task. </a:t>
            </a:r>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342198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88381" y="361950"/>
            <a:ext cx="7188819" cy="865573"/>
          </a:xfrm>
        </p:spPr>
        <p:txBody>
          <a:bodyPr>
            <a:normAutofit/>
          </a:bodyPr>
          <a:lstStyle/>
          <a:p>
            <a:r>
              <a:rPr lang="en-GB" altLang="en-US" dirty="0"/>
              <a:t>Psychology of software testing</a:t>
            </a:r>
            <a:endParaRPr lang="en-US" altLang="en-US" dirty="0"/>
          </a:p>
        </p:txBody>
      </p:sp>
      <p:sp>
        <p:nvSpPr>
          <p:cNvPr id="14339" name="Content Placeholder 2"/>
          <p:cNvSpPr>
            <a:spLocks noGrp="1"/>
          </p:cNvSpPr>
          <p:nvPr>
            <p:ph idx="1"/>
          </p:nvPr>
        </p:nvSpPr>
        <p:spPr>
          <a:xfrm>
            <a:off x="1066800" y="1352551"/>
            <a:ext cx="7620000" cy="3200400"/>
          </a:xfrm>
        </p:spPr>
        <p:txBody>
          <a:bodyPr>
            <a:normAutofit/>
          </a:bodyPr>
          <a:lstStyle/>
          <a:p>
            <a:pPr algn="just" eaLnBrk="1" hangingPunct="1">
              <a:buFont typeface="Wingdings" pitchFamily="2" charset="2"/>
              <a:buChar char="§"/>
            </a:pPr>
            <a:r>
              <a:rPr lang="en-US" altLang="en-US" sz="2800" dirty="0"/>
              <a:t> </a:t>
            </a:r>
            <a:r>
              <a:rPr lang="en-US" altLang="en-US" sz="2200" dirty="0"/>
              <a:t>Independent testing</a:t>
            </a:r>
            <a:r>
              <a:rPr lang="en-US" altLang="en-US" sz="2200" i="1" dirty="0"/>
              <a:t> </a:t>
            </a:r>
          </a:p>
          <a:p>
            <a:pPr algn="just" eaLnBrk="1" hangingPunct="1">
              <a:buFont typeface="Wingdings" pitchFamily="2" charset="2"/>
              <a:buChar char="§"/>
            </a:pPr>
            <a:r>
              <a:rPr lang="en-US" altLang="en-US" sz="2200" i="1" dirty="0"/>
              <a:t> </a:t>
            </a:r>
            <a:r>
              <a:rPr lang="en-US" altLang="en-US" sz="2200" dirty="0"/>
              <a:t>Makes the tester more effective in finding defects and failures.</a:t>
            </a:r>
          </a:p>
          <a:p>
            <a:pPr algn="just" eaLnBrk="1" hangingPunct="1">
              <a:buFont typeface="Wingdings" pitchFamily="2" charset="2"/>
              <a:buChar char="§"/>
            </a:pPr>
            <a:r>
              <a:rPr lang="en-US" altLang="en-US" sz="2200" dirty="0"/>
              <a:t> Levels of independence</a:t>
            </a:r>
          </a:p>
          <a:p>
            <a:pPr lvl="1" algn="just" eaLnBrk="1" hangingPunct="1">
              <a:buFont typeface="Wingdings" pitchFamily="2" charset="2"/>
              <a:buChar char="§"/>
            </a:pPr>
            <a:r>
              <a:rPr lang="en-US" altLang="en-US" sz="2200" dirty="0"/>
              <a:t>Tests designed by person who wrote the software under test</a:t>
            </a:r>
          </a:p>
          <a:p>
            <a:pPr lvl="1" algn="just" eaLnBrk="1" hangingPunct="1">
              <a:buFont typeface="Wingdings" pitchFamily="2" charset="2"/>
              <a:buChar char="§"/>
            </a:pPr>
            <a:r>
              <a:rPr lang="en-US" altLang="en-US" sz="2200" dirty="0"/>
              <a:t>Tests designed by another person</a:t>
            </a:r>
          </a:p>
          <a:p>
            <a:pPr lvl="1" algn="just" eaLnBrk="1" hangingPunct="1">
              <a:buFont typeface="Wingdings" pitchFamily="2" charset="2"/>
              <a:buChar char="§"/>
            </a:pPr>
            <a:r>
              <a:rPr lang="en-US" altLang="en-US" sz="2200" dirty="0"/>
              <a:t>Tests designed by a person from a different organization or company</a:t>
            </a:r>
          </a:p>
        </p:txBody>
      </p:sp>
      <p:sp>
        <p:nvSpPr>
          <p:cNvPr id="2" name="Footer Placeholder 1"/>
          <p:cNvSpPr>
            <a:spLocks noGrp="1"/>
          </p:cNvSpPr>
          <p:nvPr>
            <p:ph type="ftr" sz="quarter" idx="11"/>
          </p:nvPr>
        </p:nvSpPr>
        <p:spPr/>
        <p:txBody>
          <a:bodyPr/>
          <a:lstStyle/>
          <a:p>
            <a:r>
              <a:rPr lang="en-US"/>
              <a:t>Dr. V.Vani  VIT Chennai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466761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DF58-B81D-46F8-9DD3-6B75425F0E1B}"/>
              </a:ext>
            </a:extLst>
          </p:cNvPr>
          <p:cNvSpPr>
            <a:spLocks noGrp="1"/>
          </p:cNvSpPr>
          <p:nvPr>
            <p:ph type="title"/>
          </p:nvPr>
        </p:nvSpPr>
        <p:spPr>
          <a:xfrm>
            <a:off x="857901" y="637912"/>
            <a:ext cx="7315200" cy="865573"/>
          </a:xfrm>
        </p:spPr>
        <p:txBody>
          <a:bodyPr>
            <a:normAutofit fontScale="90000"/>
          </a:bodyPr>
          <a:lstStyle/>
          <a:p>
            <a:r>
              <a:rPr lang="en-US" b="1" dirty="0"/>
              <a:t>SOFTWARE TESTING—MYTHS AND FACTS</a:t>
            </a:r>
            <a:endParaRPr lang="en-IN" dirty="0"/>
          </a:p>
        </p:txBody>
      </p:sp>
      <p:sp>
        <p:nvSpPr>
          <p:cNvPr id="3" name="Content Placeholder 2">
            <a:extLst>
              <a:ext uri="{FF2B5EF4-FFF2-40B4-BE49-F238E27FC236}">
                <a16:creationId xmlns:a16="http://schemas.microsoft.com/office/drawing/2014/main" id="{67805DF4-C032-4AFB-B478-3BE069B21B63}"/>
              </a:ext>
            </a:extLst>
          </p:cNvPr>
          <p:cNvSpPr>
            <a:spLocks noGrp="1"/>
          </p:cNvSpPr>
          <p:nvPr>
            <p:ph idx="1"/>
          </p:nvPr>
        </p:nvSpPr>
        <p:spPr>
          <a:xfrm>
            <a:off x="914400" y="1428751"/>
            <a:ext cx="7315200" cy="3303270"/>
          </a:xfrm>
        </p:spPr>
        <p:txBody>
          <a:bodyPr>
            <a:normAutofit fontScale="92500"/>
          </a:bodyPr>
          <a:lstStyle/>
          <a:p>
            <a:r>
              <a:rPr lang="en-US" b="1" i="1" dirty="0"/>
              <a:t>Myth </a:t>
            </a:r>
            <a:r>
              <a:rPr lang="en-US" i="1" dirty="0"/>
              <a:t>Testing is a single phase in SDLC .</a:t>
            </a:r>
          </a:p>
          <a:p>
            <a:r>
              <a:rPr lang="en-US" b="1" i="1" dirty="0"/>
              <a:t>Truth </a:t>
            </a:r>
            <a:r>
              <a:rPr lang="en-US" dirty="0"/>
              <a:t>It is a myth, at least in the academia, that software testing is just a phase in SDLC and we perform testing only when the running code of the </a:t>
            </a:r>
            <a:r>
              <a:rPr lang="en-IN" dirty="0"/>
              <a:t>module is ready.</a:t>
            </a:r>
          </a:p>
          <a:p>
            <a:endParaRPr lang="en-IN" dirty="0"/>
          </a:p>
          <a:p>
            <a:r>
              <a:rPr lang="en-IN" b="1" i="1" dirty="0"/>
              <a:t>Myth </a:t>
            </a:r>
            <a:r>
              <a:rPr lang="en-IN" i="1" dirty="0"/>
              <a:t>Testing is easy.</a:t>
            </a:r>
          </a:p>
          <a:p>
            <a:r>
              <a:rPr lang="en-US" b="1" i="1" dirty="0"/>
              <a:t>Truth </a:t>
            </a:r>
            <a:r>
              <a:rPr lang="en-US" dirty="0"/>
              <a:t>This myth is more in the minds of students who have just passed out or are going to pass out of college and want to start a career in testing. So the general perception is that, software testing is an easy job, wherein test cases are executed with testing tools only.</a:t>
            </a:r>
            <a:endParaRPr lang="en-IN" dirty="0"/>
          </a:p>
        </p:txBody>
      </p:sp>
      <p:sp>
        <p:nvSpPr>
          <p:cNvPr id="4" name="Footer Placeholder 3">
            <a:extLst>
              <a:ext uri="{FF2B5EF4-FFF2-40B4-BE49-F238E27FC236}">
                <a16:creationId xmlns:a16="http://schemas.microsoft.com/office/drawing/2014/main" id="{4D84DB1F-A0C4-46AC-9E26-EF340A41B21A}"/>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2C33D652-1C0E-49BB-9AE8-390C5C2EE430}"/>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86134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EDD72-B43C-4BC2-B183-A548E036EC63}"/>
              </a:ext>
            </a:extLst>
          </p:cNvPr>
          <p:cNvSpPr>
            <a:spLocks noGrp="1"/>
          </p:cNvSpPr>
          <p:nvPr>
            <p:ph idx="1"/>
          </p:nvPr>
        </p:nvSpPr>
        <p:spPr>
          <a:xfrm>
            <a:off x="914400" y="971551"/>
            <a:ext cx="7315200" cy="3760470"/>
          </a:xfrm>
        </p:spPr>
        <p:txBody>
          <a:bodyPr>
            <a:normAutofit fontScale="92500" lnSpcReduction="10000"/>
          </a:bodyPr>
          <a:lstStyle/>
          <a:p>
            <a:r>
              <a:rPr lang="en-US" b="1" i="1" dirty="0"/>
              <a:t>Myth </a:t>
            </a:r>
            <a:r>
              <a:rPr lang="en-US" i="1" dirty="0"/>
              <a:t>Software development is worth more than testing</a:t>
            </a:r>
            <a:r>
              <a:rPr lang="en-US" dirty="0"/>
              <a:t>.</a:t>
            </a:r>
          </a:p>
          <a:p>
            <a:r>
              <a:rPr lang="en-US" b="1" i="1" dirty="0"/>
              <a:t>Truth </a:t>
            </a:r>
            <a:r>
              <a:rPr lang="en-US" dirty="0"/>
              <a:t>This myth prevails in the minds of every team member and even in freshers who are seeking jobs. As a fresher, we dream of a job as a developer. We get into the organization as a developer and feel superior to other team </a:t>
            </a:r>
            <a:r>
              <a:rPr lang="en-IN" dirty="0"/>
              <a:t>members.</a:t>
            </a:r>
          </a:p>
          <a:p>
            <a:endParaRPr lang="en-IN" dirty="0"/>
          </a:p>
          <a:p>
            <a:r>
              <a:rPr lang="en-US" b="1" i="1" dirty="0"/>
              <a:t>Myth </a:t>
            </a:r>
            <a:r>
              <a:rPr lang="en-US" i="1" dirty="0"/>
              <a:t>Complete testing is possible</a:t>
            </a:r>
            <a:r>
              <a:rPr lang="en-US" dirty="0"/>
              <a:t>.</a:t>
            </a:r>
          </a:p>
          <a:p>
            <a:r>
              <a:rPr lang="en-US" b="1" i="1" dirty="0"/>
              <a:t>Truth </a:t>
            </a:r>
            <a:r>
              <a:rPr lang="en-US" dirty="0"/>
              <a:t>This myth also exists at various levels of the development team. Almost every person who has not experienced the process of designing and executing the test cases manually feels that complete testing is possible. Complete testing at the surface level assumes that if we are giving all the inputs to the software, then it must be tested for all of them.</a:t>
            </a:r>
            <a:endParaRPr lang="en-IN" dirty="0"/>
          </a:p>
        </p:txBody>
      </p:sp>
      <p:sp>
        <p:nvSpPr>
          <p:cNvPr id="4" name="Footer Placeholder 3">
            <a:extLst>
              <a:ext uri="{FF2B5EF4-FFF2-40B4-BE49-F238E27FC236}">
                <a16:creationId xmlns:a16="http://schemas.microsoft.com/office/drawing/2014/main" id="{C2525514-7861-4D84-9DEE-B02A8F0182AB}"/>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B2F609E1-F219-4C3B-BECA-E7D09FD76992}"/>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2319287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C0C5B4-4E17-4DEF-8FA1-06178CFF8B8E}"/>
              </a:ext>
            </a:extLst>
          </p:cNvPr>
          <p:cNvSpPr>
            <a:spLocks noGrp="1"/>
          </p:cNvSpPr>
          <p:nvPr>
            <p:ph idx="1"/>
          </p:nvPr>
        </p:nvSpPr>
        <p:spPr>
          <a:xfrm>
            <a:off x="914400" y="971551"/>
            <a:ext cx="7315200" cy="3760470"/>
          </a:xfrm>
        </p:spPr>
        <p:txBody>
          <a:bodyPr>
            <a:normAutofit fontScale="92500" lnSpcReduction="10000"/>
          </a:bodyPr>
          <a:lstStyle/>
          <a:p>
            <a:r>
              <a:rPr lang="en-US" b="1" i="1" dirty="0"/>
              <a:t>Myth </a:t>
            </a:r>
            <a:r>
              <a:rPr lang="en-US" i="1" dirty="0"/>
              <a:t>Testing starts after program development</a:t>
            </a:r>
            <a:r>
              <a:rPr lang="en-US" dirty="0"/>
              <a:t>.</a:t>
            </a:r>
          </a:p>
          <a:p>
            <a:r>
              <a:rPr lang="en-US" b="1" i="1" dirty="0"/>
              <a:t>Truth </a:t>
            </a:r>
            <a:r>
              <a:rPr lang="en-US" dirty="0"/>
              <a:t>Most of the team members, who are not aware of testing as a process, still feel that testing cannot commence before coding. But this is not true. As mentioned earlier, the work of a tester begins as soon as we get the specifications.</a:t>
            </a:r>
          </a:p>
          <a:p>
            <a:endParaRPr lang="en-US" dirty="0"/>
          </a:p>
          <a:p>
            <a:r>
              <a:rPr lang="en-US" b="1" i="1" dirty="0"/>
              <a:t>Myth </a:t>
            </a:r>
            <a:r>
              <a:rPr lang="en-US" i="1" dirty="0"/>
              <a:t>The purpose of testing is to check the functionality of the software</a:t>
            </a:r>
            <a:r>
              <a:rPr lang="en-US" dirty="0"/>
              <a:t>.</a:t>
            </a:r>
          </a:p>
          <a:p>
            <a:r>
              <a:rPr lang="en-US" b="1" i="1" dirty="0"/>
              <a:t>Truth </a:t>
            </a:r>
            <a:r>
              <a:rPr lang="en-US" dirty="0"/>
              <a:t>Today, all the testing activities are driven by quality goals. Ultimately, the goal of testing is also to ensure quality of the software. But quality does not imply checking only the functionalities of all the modules</a:t>
            </a:r>
            <a:endParaRPr lang="en-IN" dirty="0"/>
          </a:p>
        </p:txBody>
      </p:sp>
      <p:sp>
        <p:nvSpPr>
          <p:cNvPr id="4" name="Footer Placeholder 3">
            <a:extLst>
              <a:ext uri="{FF2B5EF4-FFF2-40B4-BE49-F238E27FC236}">
                <a16:creationId xmlns:a16="http://schemas.microsoft.com/office/drawing/2014/main" id="{96D29175-04DA-4EEF-AA7A-3C7F1E13CF15}"/>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80FC28F2-5F8A-4E41-8C44-C4315560FB2D}"/>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952225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68677-90A8-466D-AA61-F4857A28209B}"/>
              </a:ext>
            </a:extLst>
          </p:cNvPr>
          <p:cNvSpPr>
            <a:spLocks noGrp="1"/>
          </p:cNvSpPr>
          <p:nvPr>
            <p:ph type="title"/>
          </p:nvPr>
        </p:nvSpPr>
        <p:spPr>
          <a:xfrm>
            <a:off x="990600" y="618862"/>
            <a:ext cx="7315200" cy="865573"/>
          </a:xfrm>
        </p:spPr>
        <p:txBody>
          <a:bodyPr/>
          <a:lstStyle/>
          <a:p>
            <a:r>
              <a:rPr lang="en-IN" b="1" dirty="0"/>
              <a:t>MODEL FOR SOFTWARE TESTING</a:t>
            </a:r>
            <a:endParaRPr lang="en-IN" dirty="0"/>
          </a:p>
        </p:txBody>
      </p:sp>
      <p:pic>
        <p:nvPicPr>
          <p:cNvPr id="7" name="Content Placeholder 6">
            <a:extLst>
              <a:ext uri="{FF2B5EF4-FFF2-40B4-BE49-F238E27FC236}">
                <a16:creationId xmlns:a16="http://schemas.microsoft.com/office/drawing/2014/main" id="{A237D50C-ED3B-4A51-AD3F-9E91A1EEA3D0}"/>
              </a:ext>
            </a:extLst>
          </p:cNvPr>
          <p:cNvPicPr>
            <a:picLocks noGrp="1" noChangeAspect="1"/>
          </p:cNvPicPr>
          <p:nvPr>
            <p:ph idx="1"/>
          </p:nvPr>
        </p:nvPicPr>
        <p:blipFill>
          <a:blip r:embed="rId2"/>
          <a:stretch>
            <a:fillRect/>
          </a:stretch>
        </p:blipFill>
        <p:spPr>
          <a:xfrm>
            <a:off x="963613" y="1581150"/>
            <a:ext cx="7315200" cy="3276599"/>
          </a:xfrm>
        </p:spPr>
      </p:pic>
      <p:sp>
        <p:nvSpPr>
          <p:cNvPr id="5" name="Slide Number Placeholder 4">
            <a:extLst>
              <a:ext uri="{FF2B5EF4-FFF2-40B4-BE49-F238E27FC236}">
                <a16:creationId xmlns:a16="http://schemas.microsoft.com/office/drawing/2014/main" id="{F915C7ED-BD11-4754-83E8-37D31B2CED43}"/>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092782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0" y="361950"/>
            <a:ext cx="4419600" cy="533401"/>
          </a:xfrm>
        </p:spPr>
        <p:txBody>
          <a:bodyPr>
            <a:normAutofit fontScale="90000"/>
          </a:bodyPr>
          <a:lstStyle/>
          <a:p>
            <a:r>
              <a:rPr lang="en-IN" dirty="0"/>
              <a:t>Why Testing is done?</a:t>
            </a:r>
          </a:p>
        </p:txBody>
      </p:sp>
      <p:sp>
        <p:nvSpPr>
          <p:cNvPr id="3" name="Content Placeholder 2"/>
          <p:cNvSpPr>
            <a:spLocks noGrp="1"/>
          </p:cNvSpPr>
          <p:nvPr>
            <p:ph idx="1"/>
          </p:nvPr>
        </p:nvSpPr>
        <p:spPr>
          <a:xfrm>
            <a:off x="3733800" y="1200150"/>
            <a:ext cx="4724400" cy="3531871"/>
          </a:xfrm>
        </p:spPr>
        <p:txBody>
          <a:bodyPr/>
          <a:lstStyle/>
          <a:p>
            <a:pPr marL="45720" lvl="1" indent="0" algn="ctr">
              <a:buNone/>
            </a:pPr>
            <a:r>
              <a:rPr lang="en-US" sz="3200" dirty="0">
                <a:solidFill>
                  <a:schemeClr val="tx1">
                    <a:lumMod val="60000"/>
                    <a:lumOff val="40000"/>
                  </a:schemeClr>
                </a:solidFill>
              </a:rPr>
              <a:t>Finding bugs ,defects.</a:t>
            </a:r>
          </a:p>
          <a:p>
            <a:pPr marL="45720" indent="0" algn="ctr">
              <a:buNone/>
            </a:pP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962150"/>
            <a:ext cx="2886587"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439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B9E7D-5257-4695-81ED-0DCD59FE8B88}"/>
              </a:ext>
            </a:extLst>
          </p:cNvPr>
          <p:cNvSpPr>
            <a:spLocks noGrp="1"/>
          </p:cNvSpPr>
          <p:nvPr>
            <p:ph type="title"/>
          </p:nvPr>
        </p:nvSpPr>
        <p:spPr>
          <a:xfrm>
            <a:off x="762000" y="668074"/>
            <a:ext cx="7315200" cy="865573"/>
          </a:xfrm>
        </p:spPr>
        <p:txBody>
          <a:bodyPr>
            <a:normAutofit fontScale="90000"/>
          </a:bodyPr>
          <a:lstStyle/>
          <a:p>
            <a:r>
              <a:rPr lang="en-IN" dirty="0"/>
              <a:t>Components of Software Testing Model</a:t>
            </a:r>
          </a:p>
        </p:txBody>
      </p:sp>
      <p:graphicFrame>
        <p:nvGraphicFramePr>
          <p:cNvPr id="6" name="Content Placeholder 5">
            <a:extLst>
              <a:ext uri="{FF2B5EF4-FFF2-40B4-BE49-F238E27FC236}">
                <a16:creationId xmlns:a16="http://schemas.microsoft.com/office/drawing/2014/main" id="{7EDB5A21-3CA9-42F9-A22C-48298A8F2839}"/>
              </a:ext>
            </a:extLst>
          </p:cNvPr>
          <p:cNvGraphicFramePr>
            <a:graphicFrameLocks noGrp="1"/>
          </p:cNvGraphicFramePr>
          <p:nvPr>
            <p:ph idx="1"/>
            <p:extLst>
              <p:ext uri="{D42A27DB-BD31-4B8C-83A1-F6EECF244321}">
                <p14:modId xmlns:p14="http://schemas.microsoft.com/office/powerpoint/2010/main" val="4277705269"/>
              </p:ext>
            </p:extLst>
          </p:nvPr>
        </p:nvGraphicFramePr>
        <p:xfrm>
          <a:off x="914400" y="2078038"/>
          <a:ext cx="7315200" cy="2654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D50E585D-5F66-4012-99BB-6E288C637CBB}"/>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446914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CC432-186D-451A-93CE-7232352278CA}"/>
              </a:ext>
            </a:extLst>
          </p:cNvPr>
          <p:cNvSpPr>
            <a:spLocks noGrp="1"/>
          </p:cNvSpPr>
          <p:nvPr>
            <p:ph type="title"/>
          </p:nvPr>
        </p:nvSpPr>
        <p:spPr>
          <a:xfrm>
            <a:off x="857901" y="626482"/>
            <a:ext cx="7315200" cy="865573"/>
          </a:xfrm>
        </p:spPr>
        <p:txBody>
          <a:bodyPr/>
          <a:lstStyle/>
          <a:p>
            <a:r>
              <a:rPr lang="en-IN" b="1" dirty="0"/>
              <a:t>SCHOOLS OF SOFTWARE TESTING</a:t>
            </a:r>
            <a:endParaRPr lang="en-IN" dirty="0"/>
          </a:p>
        </p:txBody>
      </p:sp>
      <p:sp>
        <p:nvSpPr>
          <p:cNvPr id="3" name="Content Placeholder 2">
            <a:extLst>
              <a:ext uri="{FF2B5EF4-FFF2-40B4-BE49-F238E27FC236}">
                <a16:creationId xmlns:a16="http://schemas.microsoft.com/office/drawing/2014/main" id="{98C494AF-8BE7-4082-97AA-39A0A2376BDA}"/>
              </a:ext>
            </a:extLst>
          </p:cNvPr>
          <p:cNvSpPr>
            <a:spLocks noGrp="1"/>
          </p:cNvSpPr>
          <p:nvPr>
            <p:ph idx="1"/>
          </p:nvPr>
        </p:nvSpPr>
        <p:spPr/>
        <p:txBody>
          <a:bodyPr/>
          <a:lstStyle/>
          <a:p>
            <a:r>
              <a:rPr lang="en-US" dirty="0"/>
              <a:t>Software testing has also been classified into some views according to some practitioners. They call these views or ideas as </a:t>
            </a:r>
            <a:r>
              <a:rPr lang="en-US" i="1" dirty="0"/>
              <a:t>schools of testing</a:t>
            </a:r>
            <a:r>
              <a:rPr lang="en-US" dirty="0"/>
              <a:t>. </a:t>
            </a:r>
          </a:p>
          <a:p>
            <a:r>
              <a:rPr lang="en-US" dirty="0"/>
              <a:t>The idea of schools of testing was given by Bret </a:t>
            </a:r>
            <a:r>
              <a:rPr lang="en-US" dirty="0" err="1"/>
              <a:t>Pettichord</a:t>
            </a:r>
            <a:r>
              <a:rPr lang="en-US" dirty="0"/>
              <a:t>.</a:t>
            </a:r>
          </a:p>
          <a:p>
            <a:endParaRPr lang="en-IN" dirty="0"/>
          </a:p>
        </p:txBody>
      </p:sp>
      <p:sp>
        <p:nvSpPr>
          <p:cNvPr id="4" name="Footer Placeholder 3">
            <a:extLst>
              <a:ext uri="{FF2B5EF4-FFF2-40B4-BE49-F238E27FC236}">
                <a16:creationId xmlns:a16="http://schemas.microsoft.com/office/drawing/2014/main" id="{B9295723-7338-4F5A-B79E-9C637C42E012}"/>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6177C4E4-B0E9-464B-8D5C-042616FB6E9E}"/>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32445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86A9740-ABBF-4907-853D-7E6FEAD67A3A}"/>
              </a:ext>
            </a:extLst>
          </p:cNvPr>
          <p:cNvGraphicFramePr>
            <a:graphicFrameLocks noGrp="1"/>
          </p:cNvGraphicFramePr>
          <p:nvPr>
            <p:ph idx="1"/>
            <p:extLst>
              <p:ext uri="{D42A27DB-BD31-4B8C-83A1-F6EECF244321}">
                <p14:modId xmlns:p14="http://schemas.microsoft.com/office/powerpoint/2010/main" val="3112684163"/>
              </p:ext>
            </p:extLst>
          </p:nvPr>
        </p:nvGraphicFramePr>
        <p:xfrm>
          <a:off x="152400" y="201036"/>
          <a:ext cx="7924800" cy="4595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FD16A2CB-4E4A-47E2-9340-9E8F6FC6D9D1}"/>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3880870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809750"/>
            <a:ext cx="6553200" cy="1170373"/>
          </a:xfrm>
        </p:spPr>
        <p:txBody>
          <a:bodyPr>
            <a:normAutofit fontScale="90000"/>
          </a:bodyPr>
          <a:lstStyle/>
          <a:p>
            <a:r>
              <a:rPr lang="en-IN" dirty="0"/>
              <a:t>Software Testing Life Cycle (STLC)</a:t>
            </a:r>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002040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46" name="Rectangle 45"/>
          <p:cNvSpPr/>
          <p:nvPr/>
        </p:nvSpPr>
        <p:spPr>
          <a:xfrm>
            <a:off x="0" y="32202"/>
            <a:ext cx="2000250" cy="37504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bg1"/>
                </a:solidFill>
              </a:rPr>
              <a:t>Requirements Capture</a:t>
            </a:r>
          </a:p>
        </p:txBody>
      </p:sp>
      <p:sp>
        <p:nvSpPr>
          <p:cNvPr id="47" name="Rectangle 46"/>
          <p:cNvSpPr/>
          <p:nvPr/>
        </p:nvSpPr>
        <p:spPr>
          <a:xfrm>
            <a:off x="1680399" y="754879"/>
            <a:ext cx="1619250" cy="309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bg1"/>
                </a:solidFill>
              </a:rPr>
              <a:t>Analysis</a:t>
            </a:r>
          </a:p>
        </p:txBody>
      </p:sp>
      <p:sp>
        <p:nvSpPr>
          <p:cNvPr id="48" name="Rectangle 47"/>
          <p:cNvSpPr/>
          <p:nvPr/>
        </p:nvSpPr>
        <p:spPr>
          <a:xfrm>
            <a:off x="2559558" y="1442102"/>
            <a:ext cx="2190750" cy="41104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bg1"/>
                </a:solidFill>
              </a:rPr>
              <a:t>Test Planning &amp;       Scenario Design</a:t>
            </a:r>
          </a:p>
        </p:txBody>
      </p:sp>
      <p:sp>
        <p:nvSpPr>
          <p:cNvPr id="49" name="Rectangle 48"/>
          <p:cNvSpPr/>
          <p:nvPr/>
        </p:nvSpPr>
        <p:spPr>
          <a:xfrm>
            <a:off x="3923538" y="2161712"/>
            <a:ext cx="1905000" cy="32147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bg1"/>
                </a:solidFill>
              </a:rPr>
              <a:t>Test Case Development</a:t>
            </a:r>
          </a:p>
        </p:txBody>
      </p:sp>
      <p:sp>
        <p:nvSpPr>
          <p:cNvPr id="50" name="Rectangle 49"/>
          <p:cNvSpPr/>
          <p:nvPr/>
        </p:nvSpPr>
        <p:spPr>
          <a:xfrm>
            <a:off x="5365813" y="2886914"/>
            <a:ext cx="2095500" cy="32147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bg1"/>
                </a:solidFill>
              </a:rPr>
              <a:t>Test Execution</a:t>
            </a:r>
          </a:p>
        </p:txBody>
      </p:sp>
      <p:sp>
        <p:nvSpPr>
          <p:cNvPr id="51" name="Rectangle 50"/>
          <p:cNvSpPr/>
          <p:nvPr/>
        </p:nvSpPr>
        <p:spPr>
          <a:xfrm>
            <a:off x="6413563" y="3445056"/>
            <a:ext cx="1809750" cy="32147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bg1"/>
                </a:solidFill>
              </a:rPr>
              <a:t>Test cycle Closure</a:t>
            </a:r>
          </a:p>
        </p:txBody>
      </p:sp>
      <p:sp>
        <p:nvSpPr>
          <p:cNvPr id="52" name="Rectangle 51"/>
          <p:cNvSpPr/>
          <p:nvPr/>
        </p:nvSpPr>
        <p:spPr>
          <a:xfrm>
            <a:off x="6365938" y="4076748"/>
            <a:ext cx="1905000" cy="32147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bg1"/>
                </a:solidFill>
              </a:rPr>
              <a:t>Test Result Analysis</a:t>
            </a:r>
          </a:p>
        </p:txBody>
      </p:sp>
      <p:sp>
        <p:nvSpPr>
          <p:cNvPr id="53" name="Rectangle 52"/>
          <p:cNvSpPr/>
          <p:nvPr/>
        </p:nvSpPr>
        <p:spPr>
          <a:xfrm>
            <a:off x="2158745" y="2859535"/>
            <a:ext cx="1714500" cy="32147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400" dirty="0">
                <a:solidFill>
                  <a:schemeClr val="bg1"/>
                </a:solidFill>
              </a:rPr>
              <a:t>Defect Fixing</a:t>
            </a:r>
          </a:p>
        </p:txBody>
      </p:sp>
      <p:sp>
        <p:nvSpPr>
          <p:cNvPr id="54" name="Right Arrow 53"/>
          <p:cNvSpPr/>
          <p:nvPr/>
        </p:nvSpPr>
        <p:spPr>
          <a:xfrm>
            <a:off x="3887788" y="2897636"/>
            <a:ext cx="1333500" cy="267889"/>
          </a:xfrm>
          <a:prstGeom prst="rightArrow">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p>
        </p:txBody>
      </p:sp>
      <p:sp>
        <p:nvSpPr>
          <p:cNvPr id="55" name="Bent Arrow 54"/>
          <p:cNvSpPr/>
          <p:nvPr/>
        </p:nvSpPr>
        <p:spPr>
          <a:xfrm>
            <a:off x="2799397" y="2311683"/>
            <a:ext cx="1047750" cy="482202"/>
          </a:xfrm>
          <a:prstGeom prst="bentArrow">
            <a:avLst>
              <a:gd name="adj1" fmla="val 27222"/>
              <a:gd name="adj2" fmla="val 25000"/>
              <a:gd name="adj3" fmla="val 25000"/>
              <a:gd name="adj4" fmla="val 43750"/>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solidFill>
                <a:schemeClr val="tx1"/>
              </a:solidFill>
            </a:endParaRPr>
          </a:p>
        </p:txBody>
      </p:sp>
      <p:sp>
        <p:nvSpPr>
          <p:cNvPr id="56" name="U-Turn Arrow 55"/>
          <p:cNvSpPr/>
          <p:nvPr/>
        </p:nvSpPr>
        <p:spPr>
          <a:xfrm rot="10800000">
            <a:off x="3342513" y="3208385"/>
            <a:ext cx="2713037" cy="488156"/>
          </a:xfrm>
          <a:prstGeom prst="uturnArrow">
            <a:avLst/>
          </a:prstGeom>
        </p:spPr>
        <p:style>
          <a:lnRef idx="1">
            <a:schemeClr val="dk1"/>
          </a:lnRef>
          <a:fillRef idx="2">
            <a:schemeClr val="dk1"/>
          </a:fillRef>
          <a:effectRef idx="1">
            <a:schemeClr val="dk1"/>
          </a:effectRef>
          <a:fontRef idx="minor">
            <a:schemeClr val="dk1"/>
          </a:fontRef>
        </p:style>
        <p:txBody>
          <a:bodyPr anchor="ctr"/>
          <a:lstStyle/>
          <a:p>
            <a:pPr algn="ctr" fontAlgn="auto">
              <a:spcBef>
                <a:spcPts val="0"/>
              </a:spcBef>
              <a:spcAft>
                <a:spcPts val="0"/>
              </a:spcAft>
              <a:defRPr/>
            </a:pPr>
            <a:endParaRPr lang="en-US">
              <a:solidFill>
                <a:schemeClr val="tx1"/>
              </a:solidFill>
            </a:endParaRPr>
          </a:p>
        </p:txBody>
      </p:sp>
      <p:sp>
        <p:nvSpPr>
          <p:cNvPr id="57" name="TextBox 48"/>
          <p:cNvSpPr txBox="1">
            <a:spLocks noChangeArrowheads="1"/>
          </p:cNvSpPr>
          <p:nvPr/>
        </p:nvSpPr>
        <p:spPr bwMode="auto">
          <a:xfrm>
            <a:off x="938212" y="2484894"/>
            <a:ext cx="1919287" cy="307777"/>
          </a:xfrm>
          <a:prstGeom prst="rect">
            <a:avLst/>
          </a:prstGeom>
          <a:noFill/>
          <a:ln>
            <a:noFill/>
          </a:ln>
        </p:spPr>
        <p:txBody>
          <a:bodyPr wrap="square">
            <a:spAutoFit/>
          </a:bodyPr>
          <a:lstStyle>
            <a:lvl1pPr eaLnBrk="0" hangingPunct="0">
              <a:spcBef>
                <a:spcPts val="1000"/>
              </a:spcBef>
              <a:buClr>
                <a:schemeClr val="accent1"/>
              </a:buClr>
              <a:buSzPct val="80000"/>
              <a:buFont typeface="Wingdings 3" pitchFamily="18" charset="2"/>
              <a:buChar char=""/>
              <a:defRPr sz="2000">
                <a:solidFill>
                  <a:schemeClr val="tx1"/>
                </a:solidFill>
                <a:latin typeface="Century Gothic" pitchFamily="34" charset="0"/>
              </a:defRPr>
            </a:lvl1pPr>
            <a:lvl2pPr marL="742950" indent="-285750" eaLnBrk="0" hangingPunct="0">
              <a:spcBef>
                <a:spcPts val="1000"/>
              </a:spcBef>
              <a:buClr>
                <a:schemeClr val="accent1"/>
              </a:buClr>
              <a:buSzPct val="80000"/>
              <a:buFont typeface="Wingdings 3" pitchFamily="18" charset="2"/>
              <a:buChar char=""/>
              <a:defRPr>
                <a:solidFill>
                  <a:schemeClr val="tx1"/>
                </a:solidFill>
                <a:latin typeface="Century Gothic" pitchFamily="34" charset="0"/>
              </a:defRPr>
            </a:lvl2pPr>
            <a:lvl3pPr marL="1143000" indent="-228600" eaLnBrk="0" hangingPunct="0">
              <a:spcBef>
                <a:spcPts val="1000"/>
              </a:spcBef>
              <a:buClr>
                <a:schemeClr val="accent1"/>
              </a:buClr>
              <a:buSzPct val="80000"/>
              <a:buFont typeface="Wingdings 3" pitchFamily="18" charset="2"/>
              <a:buChar char=""/>
              <a:defRPr sz="1600">
                <a:solidFill>
                  <a:schemeClr val="tx1"/>
                </a:solidFill>
                <a:latin typeface="Century Gothic" pitchFamily="34" charset="0"/>
              </a:defRPr>
            </a:lvl3pPr>
            <a:lvl4pPr marL="1600200" indent="-228600" eaLnBrk="0" hangingPunct="0">
              <a:spcBef>
                <a:spcPts val="1000"/>
              </a:spcBef>
              <a:buClr>
                <a:schemeClr val="accent1"/>
              </a:buClr>
              <a:buSzPct val="80000"/>
              <a:buFont typeface="Wingdings 3" pitchFamily="18" charset="2"/>
              <a:buChar char=""/>
              <a:defRPr sz="1400">
                <a:solidFill>
                  <a:schemeClr val="tx1"/>
                </a:solidFill>
                <a:latin typeface="Century Gothic" pitchFamily="34" charset="0"/>
              </a:defRPr>
            </a:lvl4pPr>
            <a:lvl5pPr marL="2057400" indent="-228600" eaLnBrk="0" hangingPunct="0">
              <a:spcBef>
                <a:spcPts val="1000"/>
              </a:spcBef>
              <a:buClr>
                <a:schemeClr val="accent1"/>
              </a:buClr>
              <a:buSzPct val="80000"/>
              <a:buFont typeface="Wingdings 3" pitchFamily="18" charset="2"/>
              <a:buChar char=""/>
              <a:defRPr sz="1400">
                <a:solidFill>
                  <a:schemeClr val="tx1"/>
                </a:solidFill>
                <a:latin typeface="Century Gothic"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9pPr>
          </a:lstStyle>
          <a:p>
            <a:pPr algn="ctr" eaLnBrk="1" hangingPunct="1">
              <a:spcBef>
                <a:spcPct val="0"/>
              </a:spcBef>
              <a:buClrTx/>
              <a:buSzTx/>
              <a:buFontTx/>
              <a:buNone/>
            </a:pPr>
            <a:r>
              <a:rPr lang="en-US" altLang="en-US" sz="1400" dirty="0">
                <a:solidFill>
                  <a:schemeClr val="bg1"/>
                </a:solidFill>
              </a:rPr>
              <a:t>Modification /New</a:t>
            </a:r>
          </a:p>
        </p:txBody>
      </p:sp>
      <p:sp>
        <p:nvSpPr>
          <p:cNvPr id="58" name="TextBox 53"/>
          <p:cNvSpPr txBox="1">
            <a:spLocks noChangeArrowheads="1"/>
          </p:cNvSpPr>
          <p:nvPr/>
        </p:nvSpPr>
        <p:spPr bwMode="auto">
          <a:xfrm>
            <a:off x="3563938" y="3901719"/>
            <a:ext cx="1714500" cy="230978"/>
          </a:xfrm>
          <a:prstGeom prst="rect">
            <a:avLst/>
          </a:prstGeom>
          <a:noFill/>
          <a:ln>
            <a:noFill/>
          </a:ln>
        </p:spPr>
        <p:txBody>
          <a:bodyPr>
            <a:spAutoFit/>
          </a:bodyPr>
          <a:lstStyle>
            <a:lvl1pPr eaLnBrk="0" hangingPunct="0">
              <a:spcBef>
                <a:spcPts val="1000"/>
              </a:spcBef>
              <a:buClr>
                <a:schemeClr val="accent1"/>
              </a:buClr>
              <a:buSzPct val="80000"/>
              <a:buFont typeface="Wingdings 3" pitchFamily="18" charset="2"/>
              <a:buChar char=""/>
              <a:defRPr sz="2000">
                <a:solidFill>
                  <a:schemeClr val="tx1"/>
                </a:solidFill>
                <a:latin typeface="Century Gothic" pitchFamily="34" charset="0"/>
              </a:defRPr>
            </a:lvl1pPr>
            <a:lvl2pPr marL="742950" indent="-285750" eaLnBrk="0" hangingPunct="0">
              <a:spcBef>
                <a:spcPts val="1000"/>
              </a:spcBef>
              <a:buClr>
                <a:schemeClr val="accent1"/>
              </a:buClr>
              <a:buSzPct val="80000"/>
              <a:buFont typeface="Wingdings 3" pitchFamily="18" charset="2"/>
              <a:buChar char=""/>
              <a:defRPr>
                <a:solidFill>
                  <a:schemeClr val="tx1"/>
                </a:solidFill>
                <a:latin typeface="Century Gothic" pitchFamily="34" charset="0"/>
              </a:defRPr>
            </a:lvl2pPr>
            <a:lvl3pPr marL="1143000" indent="-228600" eaLnBrk="0" hangingPunct="0">
              <a:spcBef>
                <a:spcPts val="1000"/>
              </a:spcBef>
              <a:buClr>
                <a:schemeClr val="accent1"/>
              </a:buClr>
              <a:buSzPct val="80000"/>
              <a:buFont typeface="Wingdings 3" pitchFamily="18" charset="2"/>
              <a:buChar char=""/>
              <a:defRPr sz="1600">
                <a:solidFill>
                  <a:schemeClr val="tx1"/>
                </a:solidFill>
                <a:latin typeface="Century Gothic" pitchFamily="34" charset="0"/>
              </a:defRPr>
            </a:lvl3pPr>
            <a:lvl4pPr marL="1600200" indent="-228600" eaLnBrk="0" hangingPunct="0">
              <a:spcBef>
                <a:spcPts val="1000"/>
              </a:spcBef>
              <a:buClr>
                <a:schemeClr val="accent1"/>
              </a:buClr>
              <a:buSzPct val="80000"/>
              <a:buFont typeface="Wingdings 3" pitchFamily="18" charset="2"/>
              <a:buChar char=""/>
              <a:defRPr sz="1400">
                <a:solidFill>
                  <a:schemeClr val="tx1"/>
                </a:solidFill>
                <a:latin typeface="Century Gothic" pitchFamily="34" charset="0"/>
              </a:defRPr>
            </a:lvl4pPr>
            <a:lvl5pPr marL="2057400" indent="-228600" eaLnBrk="0" hangingPunct="0">
              <a:spcBef>
                <a:spcPts val="1000"/>
              </a:spcBef>
              <a:buClr>
                <a:schemeClr val="accent1"/>
              </a:buClr>
              <a:buSzPct val="80000"/>
              <a:buFont typeface="Wingdings 3" pitchFamily="18" charset="2"/>
              <a:buChar char=""/>
              <a:defRPr sz="1400">
                <a:solidFill>
                  <a:schemeClr val="tx1"/>
                </a:solidFill>
                <a:latin typeface="Century Gothic"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9pPr>
          </a:lstStyle>
          <a:p>
            <a:pPr algn="ctr" eaLnBrk="1" hangingPunct="1">
              <a:spcBef>
                <a:spcPct val="0"/>
              </a:spcBef>
              <a:buClrTx/>
              <a:buSzTx/>
              <a:buFontTx/>
              <a:buNone/>
            </a:pPr>
            <a:r>
              <a:rPr lang="en-US" altLang="en-US" sz="1400" dirty="0">
                <a:solidFill>
                  <a:schemeClr val="bg1"/>
                </a:solidFill>
              </a:rPr>
              <a:t>Defects</a:t>
            </a:r>
          </a:p>
        </p:txBody>
      </p:sp>
      <p:sp>
        <p:nvSpPr>
          <p:cNvPr id="59" name="TextBox 55"/>
          <p:cNvSpPr txBox="1">
            <a:spLocks noChangeArrowheads="1"/>
          </p:cNvSpPr>
          <p:nvPr/>
        </p:nvSpPr>
        <p:spPr bwMode="auto">
          <a:xfrm>
            <a:off x="3905250" y="3092896"/>
            <a:ext cx="1373188" cy="230978"/>
          </a:xfrm>
          <a:prstGeom prst="rect">
            <a:avLst/>
          </a:prstGeom>
          <a:noFill/>
          <a:ln>
            <a:noFill/>
          </a:ln>
        </p:spPr>
        <p:txBody>
          <a:bodyPr>
            <a:spAutoFit/>
          </a:bodyPr>
          <a:lstStyle>
            <a:lvl1pPr eaLnBrk="0" hangingPunct="0">
              <a:spcBef>
                <a:spcPts val="1000"/>
              </a:spcBef>
              <a:buClr>
                <a:schemeClr val="accent1"/>
              </a:buClr>
              <a:buSzPct val="80000"/>
              <a:buFont typeface="Wingdings 3" pitchFamily="18" charset="2"/>
              <a:buChar char=""/>
              <a:defRPr sz="2000">
                <a:solidFill>
                  <a:schemeClr val="tx1"/>
                </a:solidFill>
                <a:latin typeface="Century Gothic" pitchFamily="34" charset="0"/>
              </a:defRPr>
            </a:lvl1pPr>
            <a:lvl2pPr marL="742950" indent="-285750" eaLnBrk="0" hangingPunct="0">
              <a:spcBef>
                <a:spcPts val="1000"/>
              </a:spcBef>
              <a:buClr>
                <a:schemeClr val="accent1"/>
              </a:buClr>
              <a:buSzPct val="80000"/>
              <a:buFont typeface="Wingdings 3" pitchFamily="18" charset="2"/>
              <a:buChar char=""/>
              <a:defRPr>
                <a:solidFill>
                  <a:schemeClr val="tx1"/>
                </a:solidFill>
                <a:latin typeface="Century Gothic" pitchFamily="34" charset="0"/>
              </a:defRPr>
            </a:lvl2pPr>
            <a:lvl3pPr marL="1143000" indent="-228600" eaLnBrk="0" hangingPunct="0">
              <a:spcBef>
                <a:spcPts val="1000"/>
              </a:spcBef>
              <a:buClr>
                <a:schemeClr val="accent1"/>
              </a:buClr>
              <a:buSzPct val="80000"/>
              <a:buFont typeface="Wingdings 3" pitchFamily="18" charset="2"/>
              <a:buChar char=""/>
              <a:defRPr sz="1600">
                <a:solidFill>
                  <a:schemeClr val="tx1"/>
                </a:solidFill>
                <a:latin typeface="Century Gothic" pitchFamily="34" charset="0"/>
              </a:defRPr>
            </a:lvl3pPr>
            <a:lvl4pPr marL="1600200" indent="-228600" eaLnBrk="0" hangingPunct="0">
              <a:spcBef>
                <a:spcPts val="1000"/>
              </a:spcBef>
              <a:buClr>
                <a:schemeClr val="accent1"/>
              </a:buClr>
              <a:buSzPct val="80000"/>
              <a:buFont typeface="Wingdings 3" pitchFamily="18" charset="2"/>
              <a:buChar char=""/>
              <a:defRPr sz="1400">
                <a:solidFill>
                  <a:schemeClr val="tx1"/>
                </a:solidFill>
                <a:latin typeface="Century Gothic" pitchFamily="34" charset="0"/>
              </a:defRPr>
            </a:lvl4pPr>
            <a:lvl5pPr marL="2057400" indent="-228600" eaLnBrk="0" hangingPunct="0">
              <a:spcBef>
                <a:spcPts val="1000"/>
              </a:spcBef>
              <a:buClr>
                <a:schemeClr val="accent1"/>
              </a:buClr>
              <a:buSzPct val="80000"/>
              <a:buFont typeface="Wingdings 3" pitchFamily="18" charset="2"/>
              <a:buChar char=""/>
              <a:defRPr sz="1400">
                <a:solidFill>
                  <a:schemeClr val="tx1"/>
                </a:solidFill>
                <a:latin typeface="Century Gothic" pitchFamily="34" charset="0"/>
              </a:defRPr>
            </a:lvl5pPr>
            <a:lvl6pPr marL="2514600" indent="-228600" defTabSz="4572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6pPr>
            <a:lvl7pPr marL="2971800" indent="-228600" defTabSz="4572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7pPr>
            <a:lvl8pPr marL="3429000" indent="-228600" defTabSz="4572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8pPr>
            <a:lvl9pPr marL="3886200" indent="-228600" defTabSz="457200" eaLnBrk="0" fontAlgn="base" hangingPunct="0">
              <a:spcBef>
                <a:spcPts val="1000"/>
              </a:spcBef>
              <a:spcAft>
                <a:spcPct val="0"/>
              </a:spcAft>
              <a:buClr>
                <a:schemeClr val="accent1"/>
              </a:buClr>
              <a:buSzPct val="80000"/>
              <a:buFont typeface="Wingdings 3" pitchFamily="18" charset="2"/>
              <a:buChar char=""/>
              <a:defRPr sz="1400">
                <a:solidFill>
                  <a:schemeClr val="tx1"/>
                </a:solidFill>
                <a:latin typeface="Century Gothic" pitchFamily="34" charset="0"/>
              </a:defRPr>
            </a:lvl9pPr>
          </a:lstStyle>
          <a:p>
            <a:pPr algn="ctr" eaLnBrk="1" hangingPunct="1">
              <a:spcBef>
                <a:spcPct val="0"/>
              </a:spcBef>
              <a:buClrTx/>
              <a:buSzTx/>
              <a:buFontTx/>
              <a:buNone/>
            </a:pPr>
            <a:r>
              <a:rPr lang="en-US" altLang="en-US" sz="1400" dirty="0">
                <a:solidFill>
                  <a:schemeClr val="bg1"/>
                </a:solidFill>
              </a:rPr>
              <a:t>New Version</a:t>
            </a:r>
          </a:p>
        </p:txBody>
      </p:sp>
      <p:sp>
        <p:nvSpPr>
          <p:cNvPr id="60" name="Down Arrow 59"/>
          <p:cNvSpPr/>
          <p:nvPr/>
        </p:nvSpPr>
        <p:spPr>
          <a:xfrm>
            <a:off x="1763711" y="414588"/>
            <a:ext cx="268287" cy="25122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61" name="Down Arrow 60"/>
          <p:cNvSpPr/>
          <p:nvPr/>
        </p:nvSpPr>
        <p:spPr>
          <a:xfrm>
            <a:off x="3022408" y="1064442"/>
            <a:ext cx="307975" cy="2797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62" name="Down Arrow 61"/>
          <p:cNvSpPr/>
          <p:nvPr/>
        </p:nvSpPr>
        <p:spPr>
          <a:xfrm>
            <a:off x="4530280" y="1891792"/>
            <a:ext cx="263525" cy="2678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63" name="Down Arrow 62"/>
          <p:cNvSpPr/>
          <p:nvPr/>
        </p:nvSpPr>
        <p:spPr>
          <a:xfrm>
            <a:off x="5590286" y="2552784"/>
            <a:ext cx="279400" cy="2833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64" name="Down Arrow 63"/>
          <p:cNvSpPr/>
          <p:nvPr/>
        </p:nvSpPr>
        <p:spPr>
          <a:xfrm>
            <a:off x="7115238" y="3213742"/>
            <a:ext cx="346075" cy="220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65" name="Down Arrow 64"/>
          <p:cNvSpPr/>
          <p:nvPr/>
        </p:nvSpPr>
        <p:spPr>
          <a:xfrm>
            <a:off x="7288275" y="3804685"/>
            <a:ext cx="344487" cy="1940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Tree>
    <p:extLst>
      <p:ext uri="{BB962C8B-B14F-4D97-AF65-F5344CB8AC3E}">
        <p14:creationId xmlns:p14="http://schemas.microsoft.com/office/powerpoint/2010/main" val="1200870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3400" y="361950"/>
            <a:ext cx="3733800" cy="865573"/>
          </a:xfrm>
        </p:spPr>
        <p:txBody>
          <a:bodyPr/>
          <a:lstStyle/>
          <a:p>
            <a:r>
              <a:rPr lang="en-IN" dirty="0"/>
              <a:t>Testing Spectrum</a:t>
            </a:r>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352550"/>
            <a:ext cx="2286000" cy="3272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4218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9400" y="4431030"/>
            <a:ext cx="4267200" cy="712470"/>
          </a:xfrm>
        </p:spPr>
        <p:txBody>
          <a:bodyPr>
            <a:normAutofit/>
          </a:bodyPr>
          <a:lstStyle/>
          <a:p>
            <a:pPr marL="45720" indent="0">
              <a:buNone/>
            </a:pPr>
            <a:r>
              <a:rPr lang="en-US" altLang="en-US" sz="1400" i="1" dirty="0">
                <a:solidFill>
                  <a:srgbClr val="FFFF00"/>
                </a:solidFill>
              </a:rPr>
              <a:t>Note: Testing can be done manually or Automatically</a:t>
            </a:r>
            <a:endParaRPr lang="en-IN" sz="1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graphicFrame>
        <p:nvGraphicFramePr>
          <p:cNvPr id="5" name="Diagram 4">
            <a:extLst>
              <a:ext uri="{FF2B5EF4-FFF2-40B4-BE49-F238E27FC236}">
                <a16:creationId xmlns:a16="http://schemas.microsoft.com/office/drawing/2014/main" id="{42BED90F-DB52-4034-9F2F-A33D15503539}"/>
              </a:ext>
            </a:extLst>
          </p:cNvPr>
          <p:cNvGraphicFramePr/>
          <p:nvPr>
            <p:extLst>
              <p:ext uri="{D42A27DB-BD31-4B8C-83A1-F6EECF244321}">
                <p14:modId xmlns:p14="http://schemas.microsoft.com/office/powerpoint/2010/main" val="680738853"/>
              </p:ext>
            </p:extLst>
          </p:nvPr>
        </p:nvGraphicFramePr>
        <p:xfrm>
          <a:off x="843197" y="285750"/>
          <a:ext cx="6934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853677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0" y="276226"/>
            <a:ext cx="4572000" cy="594122"/>
          </a:xfrm>
        </p:spPr>
        <p:txBody>
          <a:bodyPr>
            <a:normAutofit fontScale="90000"/>
          </a:bodyPr>
          <a:lstStyle/>
          <a:p>
            <a:pPr eaLnBrk="1" hangingPunct="1"/>
            <a:r>
              <a:rPr lang="en-GB" altLang="en-US" dirty="0"/>
              <a:t>Black box testing</a:t>
            </a:r>
            <a:endParaRPr lang="en-US" altLang="en-US" dirty="0"/>
          </a:p>
        </p:txBody>
      </p:sp>
      <p:sp>
        <p:nvSpPr>
          <p:cNvPr id="5123" name="Rectangle 3"/>
          <p:cNvSpPr>
            <a:spLocks noGrp="1" noChangeArrowheads="1"/>
          </p:cNvSpPr>
          <p:nvPr>
            <p:ph type="body" idx="1"/>
          </p:nvPr>
        </p:nvSpPr>
        <p:spPr>
          <a:xfrm>
            <a:off x="2743200" y="895350"/>
            <a:ext cx="6019800" cy="3775472"/>
          </a:xfrm>
        </p:spPr>
        <p:txBody>
          <a:bodyPr>
            <a:normAutofit fontScale="92500"/>
          </a:bodyPr>
          <a:lstStyle/>
          <a:p>
            <a:pPr algn="just" eaLnBrk="1" hangingPunct="1">
              <a:buFont typeface="Wingdings" pitchFamily="2" charset="2"/>
              <a:buChar char="§"/>
            </a:pPr>
            <a:r>
              <a:rPr lang="en-US" altLang="en-US" dirty="0"/>
              <a:t>Also known as Functional Testing</a:t>
            </a:r>
          </a:p>
          <a:p>
            <a:pPr algn="just" eaLnBrk="1" hangingPunct="1">
              <a:buFont typeface="Wingdings" pitchFamily="2" charset="2"/>
              <a:buChar char="§"/>
            </a:pPr>
            <a:endParaRPr lang="en-US" altLang="en-US" dirty="0"/>
          </a:p>
          <a:p>
            <a:pPr algn="just" eaLnBrk="1" hangingPunct="1">
              <a:buFont typeface="Wingdings" pitchFamily="2" charset="2"/>
              <a:buChar char="§"/>
            </a:pPr>
            <a:r>
              <a:rPr lang="en-US" altLang="en-US" dirty="0"/>
              <a:t>No knowledge of interior workings of the product.</a:t>
            </a:r>
          </a:p>
          <a:p>
            <a:pPr algn="just" eaLnBrk="1" hangingPunct="1">
              <a:buFont typeface="Wingdings" pitchFamily="2" charset="2"/>
              <a:buChar char="§"/>
            </a:pPr>
            <a:endParaRPr lang="en-US" altLang="en-US" dirty="0"/>
          </a:p>
          <a:p>
            <a:pPr algn="just" eaLnBrk="1" hangingPunct="1">
              <a:buFont typeface="Wingdings" pitchFamily="2" charset="2"/>
              <a:buChar char="§"/>
            </a:pPr>
            <a:r>
              <a:rPr lang="en-US" altLang="en-US" dirty="0"/>
              <a:t>Does not consider any internal processing of the system</a:t>
            </a:r>
          </a:p>
          <a:p>
            <a:pPr marL="45720" indent="0" algn="just" eaLnBrk="1" hangingPunct="1">
              <a:buNone/>
            </a:pPr>
            <a:endParaRPr lang="en-US" altLang="en-US" dirty="0"/>
          </a:p>
          <a:p>
            <a:pPr algn="just" eaLnBrk="1" hangingPunct="1">
              <a:buFont typeface="Wingdings" pitchFamily="2" charset="2"/>
              <a:buChar char="§"/>
            </a:pPr>
            <a:r>
              <a:rPr lang="en-US" altLang="en-US" dirty="0"/>
              <a:t>Tester does not have any access to source code.</a:t>
            </a:r>
          </a:p>
          <a:p>
            <a:pPr marL="45720" indent="0" algn="just" eaLnBrk="1" hangingPunct="1">
              <a:buNone/>
            </a:pPr>
            <a:endParaRPr lang="en-US" altLang="en-US" dirty="0"/>
          </a:p>
          <a:p>
            <a:pPr algn="just" eaLnBrk="1" hangingPunct="1">
              <a:buFont typeface="Wingdings" pitchFamily="2" charset="2"/>
              <a:buChar char="§"/>
            </a:pPr>
            <a:r>
              <a:rPr lang="en-US" altLang="en-US" dirty="0"/>
              <a:t>Tester will interact with user interface with inputs , outputs and general functionalities documented in requirements phase</a:t>
            </a:r>
          </a:p>
        </p:txBody>
      </p:sp>
      <p:sp>
        <p:nvSpPr>
          <p:cNvPr id="2" name="Footer Placeholder 1"/>
          <p:cNvSpPr>
            <a:spLocks noGrp="1"/>
          </p:cNvSpPr>
          <p:nvPr>
            <p:ph type="ftr" sz="quarter" idx="11"/>
          </p:nvPr>
        </p:nvSpPr>
        <p:spPr/>
        <p:txBody>
          <a:bodyPr/>
          <a:lstStyle/>
          <a:p>
            <a:r>
              <a:rPr lang="en-US"/>
              <a:t>Dr. V.Vani  VIT Chennai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834851369"/>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0" y="276226"/>
            <a:ext cx="4572000" cy="594122"/>
          </a:xfrm>
        </p:spPr>
        <p:txBody>
          <a:bodyPr>
            <a:normAutofit fontScale="90000"/>
          </a:bodyPr>
          <a:lstStyle/>
          <a:p>
            <a:pPr eaLnBrk="1" hangingPunct="1"/>
            <a:r>
              <a:rPr lang="en-GB" altLang="en-US" dirty="0"/>
              <a:t>Black box testing</a:t>
            </a:r>
            <a:endParaRPr lang="en-US" altLang="en-US" dirty="0"/>
          </a:p>
        </p:txBody>
      </p:sp>
      <p:sp>
        <p:nvSpPr>
          <p:cNvPr id="2" name="Content Placeholder 1"/>
          <p:cNvSpPr>
            <a:spLocks noGrp="1"/>
          </p:cNvSpPr>
          <p:nvPr>
            <p:ph idx="1"/>
          </p:nvPr>
        </p:nvSpPr>
        <p:spPr>
          <a:xfrm>
            <a:off x="3581400" y="590551"/>
            <a:ext cx="5257800" cy="3608070"/>
          </a:xfrm>
        </p:spPr>
        <p:txBody>
          <a:bodyPr/>
          <a:lstStyle/>
          <a:p>
            <a:pPr marL="45720" indent="0">
              <a:buNone/>
            </a:pPr>
            <a:r>
              <a:rPr lang="en-IN" dirty="0"/>
              <a:t>                                  </a:t>
            </a:r>
          </a:p>
        </p:txBody>
      </p:sp>
      <p:sp>
        <p:nvSpPr>
          <p:cNvPr id="3" name="Rectangle 2"/>
          <p:cNvSpPr/>
          <p:nvPr/>
        </p:nvSpPr>
        <p:spPr>
          <a:xfrm>
            <a:off x="5334000" y="1885950"/>
            <a:ext cx="2362200" cy="1066800"/>
          </a:xfrm>
          <a:prstGeom prst="rect">
            <a:avLst/>
          </a:prstGeom>
          <a:solidFill>
            <a:schemeClr val="bg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p:cNvCxnSpPr/>
          <p:nvPr/>
        </p:nvCxnSpPr>
        <p:spPr>
          <a:xfrm>
            <a:off x="6515100" y="1308616"/>
            <a:ext cx="0"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114800" y="2434771"/>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 idx="3"/>
          </p:cNvCxnSpPr>
          <p:nvPr/>
        </p:nvCxnSpPr>
        <p:spPr>
          <a:xfrm flipV="1">
            <a:off x="7696200" y="2406968"/>
            <a:ext cx="990600" cy="123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536871" y="29527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14800" y="2434771"/>
            <a:ext cx="990600" cy="369332"/>
          </a:xfrm>
          <a:prstGeom prst="rect">
            <a:avLst/>
          </a:prstGeom>
          <a:noFill/>
        </p:spPr>
        <p:txBody>
          <a:bodyPr wrap="square" rtlCol="0">
            <a:spAutoFit/>
          </a:bodyPr>
          <a:lstStyle/>
          <a:p>
            <a:r>
              <a:rPr lang="en-IN" dirty="0"/>
              <a:t>Input</a:t>
            </a:r>
          </a:p>
        </p:txBody>
      </p:sp>
      <p:sp>
        <p:nvSpPr>
          <p:cNvPr id="24" name="TextBox 23"/>
          <p:cNvSpPr txBox="1"/>
          <p:nvPr/>
        </p:nvSpPr>
        <p:spPr>
          <a:xfrm>
            <a:off x="6201229" y="3944257"/>
            <a:ext cx="990600" cy="369332"/>
          </a:xfrm>
          <a:prstGeom prst="rect">
            <a:avLst/>
          </a:prstGeom>
          <a:noFill/>
        </p:spPr>
        <p:txBody>
          <a:bodyPr wrap="square" rtlCol="0">
            <a:spAutoFit/>
          </a:bodyPr>
          <a:lstStyle/>
          <a:p>
            <a:r>
              <a:rPr lang="en-IN" dirty="0"/>
              <a:t>Events</a:t>
            </a:r>
          </a:p>
        </p:txBody>
      </p:sp>
      <p:sp>
        <p:nvSpPr>
          <p:cNvPr id="25" name="TextBox 24"/>
          <p:cNvSpPr txBox="1"/>
          <p:nvPr/>
        </p:nvSpPr>
        <p:spPr>
          <a:xfrm>
            <a:off x="7788729" y="2467428"/>
            <a:ext cx="990600" cy="369332"/>
          </a:xfrm>
          <a:prstGeom prst="rect">
            <a:avLst/>
          </a:prstGeom>
          <a:noFill/>
        </p:spPr>
        <p:txBody>
          <a:bodyPr wrap="square" rtlCol="0">
            <a:spAutoFit/>
          </a:bodyPr>
          <a:lstStyle/>
          <a:p>
            <a:r>
              <a:rPr lang="en-IN" dirty="0"/>
              <a:t>Output</a:t>
            </a:r>
          </a:p>
        </p:txBody>
      </p:sp>
      <p:sp>
        <p:nvSpPr>
          <p:cNvPr id="26" name="TextBox 25"/>
          <p:cNvSpPr txBox="1"/>
          <p:nvPr/>
        </p:nvSpPr>
        <p:spPr>
          <a:xfrm>
            <a:off x="5562600" y="939284"/>
            <a:ext cx="1629229" cy="369332"/>
          </a:xfrm>
          <a:prstGeom prst="rect">
            <a:avLst/>
          </a:prstGeom>
          <a:noFill/>
        </p:spPr>
        <p:txBody>
          <a:bodyPr wrap="square" rtlCol="0">
            <a:spAutoFit/>
          </a:bodyPr>
          <a:lstStyle/>
          <a:p>
            <a:r>
              <a:rPr lang="en-IN" dirty="0"/>
              <a:t>Requirements</a:t>
            </a:r>
          </a:p>
        </p:txBody>
      </p:sp>
      <p:sp>
        <p:nvSpPr>
          <p:cNvPr id="4" name="Footer Placeholder 3"/>
          <p:cNvSpPr>
            <a:spLocks noGrp="1"/>
          </p:cNvSpPr>
          <p:nvPr>
            <p:ph type="ftr" sz="quarter" idx="11"/>
          </p:nvPr>
        </p:nvSpPr>
        <p:spPr/>
        <p:txBody>
          <a:bodyPr/>
          <a:lstStyle/>
          <a:p>
            <a:r>
              <a:rPr lang="en-US"/>
              <a:t>Dr. V.Vani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42298464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5400" y="438150"/>
            <a:ext cx="3124200" cy="865573"/>
          </a:xfrm>
        </p:spPr>
        <p:txBody>
          <a:bodyPr/>
          <a:lstStyle/>
          <a:p>
            <a:r>
              <a:rPr lang="en-IN" dirty="0"/>
              <a:t>Types </a:t>
            </a:r>
          </a:p>
        </p:txBody>
      </p:sp>
      <p:sp>
        <p:nvSpPr>
          <p:cNvPr id="3" name="Content Placeholder 2"/>
          <p:cNvSpPr>
            <a:spLocks noGrp="1"/>
          </p:cNvSpPr>
          <p:nvPr>
            <p:ph idx="1"/>
          </p:nvPr>
        </p:nvSpPr>
        <p:spPr>
          <a:xfrm>
            <a:off x="4648200" y="1504950"/>
            <a:ext cx="3505200" cy="2654645"/>
          </a:xfrm>
        </p:spPr>
        <p:txBody>
          <a:bodyPr/>
          <a:lstStyle/>
          <a:p>
            <a:r>
              <a:rPr lang="en-IN" dirty="0"/>
              <a:t>Equivalence Partitioning</a:t>
            </a:r>
          </a:p>
          <a:p>
            <a:r>
              <a:rPr lang="en-IN" dirty="0"/>
              <a:t>Boundary Value Analysis</a:t>
            </a:r>
          </a:p>
          <a:p>
            <a:r>
              <a:rPr lang="en-IN" dirty="0"/>
              <a:t>Cause and Effect graph</a:t>
            </a:r>
          </a:p>
          <a:p>
            <a:r>
              <a:rPr lang="en-IN" dirty="0"/>
              <a:t>State Transition Testing</a:t>
            </a:r>
          </a:p>
          <a:p>
            <a:r>
              <a:rPr lang="en-IN" dirty="0"/>
              <a:t>Use case Based testing</a:t>
            </a:r>
          </a:p>
          <a:p>
            <a:r>
              <a:rPr lang="en-IN" dirty="0"/>
              <a:t>Error Guessing</a:t>
            </a:r>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025089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361950"/>
            <a:ext cx="4038600" cy="533401"/>
          </a:xfrm>
        </p:spPr>
        <p:txBody>
          <a:bodyPr>
            <a:normAutofit fontScale="90000"/>
          </a:bodyPr>
          <a:lstStyle/>
          <a:p>
            <a:r>
              <a:rPr lang="en-IN" dirty="0"/>
              <a:t>Aim of Testing….</a:t>
            </a:r>
          </a:p>
        </p:txBody>
      </p:sp>
      <p:sp>
        <p:nvSpPr>
          <p:cNvPr id="3" name="Content Placeholder 2"/>
          <p:cNvSpPr>
            <a:spLocks noGrp="1"/>
          </p:cNvSpPr>
          <p:nvPr>
            <p:ph idx="1"/>
          </p:nvPr>
        </p:nvSpPr>
        <p:spPr>
          <a:xfrm>
            <a:off x="3733800" y="1200150"/>
            <a:ext cx="4724400" cy="3531871"/>
          </a:xfrm>
        </p:spPr>
        <p:txBody>
          <a:bodyPr/>
          <a:lstStyle/>
          <a:p>
            <a:r>
              <a:rPr lang="en-IN" dirty="0"/>
              <a:t>To confirm the quality of software systems by systematically exercising the software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074331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3381835700"/>
              </p:ext>
            </p:extLst>
          </p:nvPr>
        </p:nvGraphicFramePr>
        <p:xfrm>
          <a:off x="1752600" y="361950"/>
          <a:ext cx="6400800" cy="4129962"/>
        </p:xfrm>
        <a:graphic>
          <a:graphicData uri="http://schemas.openxmlformats.org/drawingml/2006/table">
            <a:tbl>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tblGrid>
              <a:tr h="630584">
                <a:tc>
                  <a:txBody>
                    <a:bodyPr/>
                    <a:lstStyle/>
                    <a:p>
                      <a:pPr algn="l" fontAlgn="t"/>
                      <a:r>
                        <a:rPr lang="en-IN" sz="3600" kern="1200" dirty="0">
                          <a:solidFill>
                            <a:schemeClr val="tx2"/>
                          </a:solidFill>
                          <a:latin typeface="+mj-lt"/>
                          <a:ea typeface="+mj-ea"/>
                          <a:cs typeface="+mj-cs"/>
                        </a:rPr>
                        <a:t>Advantages</a:t>
                      </a:r>
                    </a:p>
                  </a:txBody>
                  <a:tcPr marL="82947" marR="86403" marT="69122" marB="69122">
                    <a:lnL>
                      <a:noFill/>
                    </a:lnL>
                    <a:lnR>
                      <a:noFill/>
                    </a:lnR>
                    <a:lnT>
                      <a:noFill/>
                    </a:lnT>
                    <a:lnB w="9525" cap="flat" cmpd="sng" algn="ctr">
                      <a:solidFill>
                        <a:srgbClr val="EBEBEB"/>
                      </a:solidFill>
                      <a:prstDash val="solid"/>
                      <a:round/>
                      <a:headEnd type="none" w="med" len="med"/>
                      <a:tailEnd type="none" w="med" len="med"/>
                    </a:lnB>
                  </a:tcPr>
                </a:tc>
                <a:tc>
                  <a:txBody>
                    <a:bodyPr/>
                    <a:lstStyle/>
                    <a:p>
                      <a:pPr algn="l" fontAlgn="t"/>
                      <a:r>
                        <a:rPr lang="en-IN" sz="3600" kern="1200" dirty="0">
                          <a:solidFill>
                            <a:schemeClr val="tx2"/>
                          </a:solidFill>
                          <a:latin typeface="+mj-lt"/>
                          <a:ea typeface="+mj-ea"/>
                          <a:cs typeface="+mj-cs"/>
                        </a:rPr>
                        <a:t>Disadvantages</a:t>
                      </a:r>
                    </a:p>
                  </a:txBody>
                  <a:tcPr marL="86403" marR="86403" marT="69122" marB="69122">
                    <a:lnL>
                      <a:noFill/>
                    </a:lnL>
                    <a:lnR>
                      <a:noFill/>
                    </a:lnR>
                    <a:lnT>
                      <a:noFill/>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val="10000"/>
                  </a:ext>
                </a:extLst>
              </a:tr>
              <a:tr h="1246182">
                <a:tc>
                  <a:txBody>
                    <a:bodyPr/>
                    <a:lstStyle/>
                    <a:p>
                      <a:r>
                        <a:rPr lang="en-IN" sz="2000" b="0" dirty="0">
                          <a:effectLst/>
                        </a:rPr>
                        <a:t>Well suited and efficient for large code segments.</a:t>
                      </a:r>
                    </a:p>
                  </a:txBody>
                  <a:tcPr marL="82947" marR="86403" marT="69122" marB="69122"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IN" sz="2000" b="0" dirty="0">
                          <a:effectLst/>
                        </a:rPr>
                        <a:t>Limited coverage, since only a selected number of test scenarios is actually performed.</a:t>
                      </a:r>
                    </a:p>
                  </a:txBody>
                  <a:tcPr marL="86403" marR="86403" marT="69122" marB="69122"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val="10001"/>
                  </a:ext>
                </a:extLst>
              </a:tr>
              <a:tr h="2085634">
                <a:tc>
                  <a:txBody>
                    <a:bodyPr/>
                    <a:lstStyle/>
                    <a:p>
                      <a:r>
                        <a:rPr lang="en-IN" sz="2000" b="0" dirty="0">
                          <a:effectLst/>
                        </a:rPr>
                        <a:t>Code access is not required.</a:t>
                      </a:r>
                    </a:p>
                  </a:txBody>
                  <a:tcPr marL="82947" marR="86403" marT="69122" marB="69122"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tc>
                  <a:txBody>
                    <a:bodyPr/>
                    <a:lstStyle/>
                    <a:p>
                      <a:r>
                        <a:rPr lang="en-IN" sz="2000" b="0" dirty="0">
                          <a:effectLst/>
                        </a:rPr>
                        <a:t>Inefficient testing, due to the fact that the tester only has limited knowledge about an application.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b="0" dirty="0"/>
                        <a:t>Test cases are difficult to design</a:t>
                      </a:r>
                    </a:p>
                  </a:txBody>
                  <a:tcPr marL="86403" marR="86403" marT="69122" marB="69122" anchor="ctr">
                    <a:lnL>
                      <a:noFill/>
                    </a:lnL>
                    <a:lnR>
                      <a:noFill/>
                    </a:lnR>
                    <a:lnT w="9525" cap="flat" cmpd="sng" algn="ctr">
                      <a:solidFill>
                        <a:srgbClr val="EBEBEB"/>
                      </a:solidFill>
                      <a:prstDash val="solid"/>
                      <a:round/>
                      <a:headEnd type="none" w="med" len="med"/>
                      <a:tailEnd type="none" w="med" len="med"/>
                    </a:lnT>
                    <a:lnB w="9525" cap="flat" cmpd="sng" algn="ctr">
                      <a:solidFill>
                        <a:srgbClr val="EBEBEB"/>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7" name="Rectangle 1"/>
          <p:cNvSpPr>
            <a:spLocks noChangeArrowheads="1"/>
          </p:cNvSpPr>
          <p:nvPr/>
        </p:nvSpPr>
        <p:spPr bwMode="auto">
          <a:xfrm>
            <a:off x="1893888" y="2078038"/>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107916"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222222"/>
                </a:solidFill>
                <a:effectLst/>
                <a:latin typeface="Arial" pitchFamily="34" charset="0"/>
                <a:cs typeface="Arial" pitchFamily="34" charset="0"/>
              </a:rPr>
              <a:t>Black-Box Testing</a:t>
            </a:r>
            <a:endParaRPr kumimoji="0" lang="en-US" alt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156093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114800" y="361950"/>
            <a:ext cx="4191000" cy="594122"/>
          </a:xfrm>
        </p:spPr>
        <p:txBody>
          <a:bodyPr>
            <a:normAutofit fontScale="90000"/>
          </a:bodyPr>
          <a:lstStyle/>
          <a:p>
            <a:pPr eaLnBrk="1" hangingPunct="1"/>
            <a:r>
              <a:rPr lang="en-GB" altLang="en-US" sz="3600" dirty="0"/>
              <a:t>White box testing</a:t>
            </a:r>
            <a:endParaRPr lang="en-US" altLang="en-US" sz="3600" dirty="0"/>
          </a:p>
        </p:txBody>
      </p:sp>
      <p:sp>
        <p:nvSpPr>
          <p:cNvPr id="8195" name="Rectangle 3"/>
          <p:cNvSpPr>
            <a:spLocks noGrp="1" noChangeArrowheads="1"/>
          </p:cNvSpPr>
          <p:nvPr>
            <p:ph type="body" idx="1"/>
          </p:nvPr>
        </p:nvSpPr>
        <p:spPr>
          <a:xfrm>
            <a:off x="4114800" y="1276350"/>
            <a:ext cx="4419600" cy="1946672"/>
          </a:xfrm>
        </p:spPr>
        <p:txBody>
          <a:bodyPr>
            <a:noAutofit/>
          </a:bodyPr>
          <a:lstStyle/>
          <a:p>
            <a:pPr algn="just" eaLnBrk="1" hangingPunct="1">
              <a:buFont typeface="Wingdings" pitchFamily="2" charset="2"/>
              <a:buChar char="§"/>
            </a:pPr>
            <a:r>
              <a:rPr lang="en-US" altLang="en-US" dirty="0"/>
              <a:t>Done based on internal structures  </a:t>
            </a:r>
            <a:r>
              <a:rPr lang="en-US" altLang="en-US" dirty="0" err="1"/>
              <a:t>i.e</a:t>
            </a:r>
            <a:r>
              <a:rPr lang="en-US" altLang="en-US" dirty="0"/>
              <a:t> internal logic and structure of the code.</a:t>
            </a:r>
          </a:p>
          <a:p>
            <a:pPr marL="45720" indent="0" algn="just" eaLnBrk="1" hangingPunct="1">
              <a:buNone/>
            </a:pPr>
            <a:endParaRPr lang="en-US" altLang="en-US" dirty="0"/>
          </a:p>
          <a:p>
            <a:pPr algn="just" eaLnBrk="1" hangingPunct="1">
              <a:buFont typeface="Wingdings" pitchFamily="2" charset="2"/>
              <a:buChar char="§"/>
            </a:pPr>
            <a:r>
              <a:rPr lang="en-US" altLang="en-US" dirty="0"/>
              <a:t>Also known as glass testing or open box testing or structural testing.</a:t>
            </a:r>
          </a:p>
        </p:txBody>
      </p:sp>
      <p:sp>
        <p:nvSpPr>
          <p:cNvPr id="2" name="Footer Placeholder 1"/>
          <p:cNvSpPr>
            <a:spLocks noGrp="1"/>
          </p:cNvSpPr>
          <p:nvPr>
            <p:ph type="ftr" sz="quarter" idx="11"/>
          </p:nvPr>
        </p:nvSpPr>
        <p:spPr/>
        <p:txBody>
          <a:bodyPr/>
          <a:lstStyle/>
          <a:p>
            <a:r>
              <a:rPr lang="en-US"/>
              <a:t>Dr. V.Vani  VIT Chennai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423919195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0" y="276226"/>
            <a:ext cx="4572000" cy="594122"/>
          </a:xfrm>
        </p:spPr>
        <p:txBody>
          <a:bodyPr>
            <a:normAutofit fontScale="90000"/>
          </a:bodyPr>
          <a:lstStyle/>
          <a:p>
            <a:pPr eaLnBrk="1" hangingPunct="1"/>
            <a:r>
              <a:rPr lang="en-GB" altLang="en-US" dirty="0"/>
              <a:t>White box testing</a:t>
            </a:r>
            <a:endParaRPr lang="en-US" altLang="en-US" dirty="0"/>
          </a:p>
        </p:txBody>
      </p:sp>
      <p:sp>
        <p:nvSpPr>
          <p:cNvPr id="2" name="Content Placeholder 1"/>
          <p:cNvSpPr>
            <a:spLocks noGrp="1"/>
          </p:cNvSpPr>
          <p:nvPr>
            <p:ph idx="1"/>
          </p:nvPr>
        </p:nvSpPr>
        <p:spPr>
          <a:xfrm>
            <a:off x="3581400" y="590551"/>
            <a:ext cx="5257800" cy="3608070"/>
          </a:xfrm>
        </p:spPr>
        <p:txBody>
          <a:bodyPr/>
          <a:lstStyle/>
          <a:p>
            <a:pPr marL="45720" indent="0">
              <a:buNone/>
            </a:pPr>
            <a:r>
              <a:rPr lang="en-IN" dirty="0"/>
              <a:t>                                  </a:t>
            </a:r>
          </a:p>
        </p:txBody>
      </p:sp>
      <p:sp>
        <p:nvSpPr>
          <p:cNvPr id="3" name="Rectangle 2"/>
          <p:cNvSpPr/>
          <p:nvPr/>
        </p:nvSpPr>
        <p:spPr>
          <a:xfrm>
            <a:off x="5334000" y="1885950"/>
            <a:ext cx="2362200" cy="1066800"/>
          </a:xfrm>
          <a:prstGeom prst="rect">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Arrow Connector 4"/>
          <p:cNvCxnSpPr/>
          <p:nvPr/>
        </p:nvCxnSpPr>
        <p:spPr>
          <a:xfrm>
            <a:off x="6515100" y="1308616"/>
            <a:ext cx="0"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114800" y="2434771"/>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3" idx="3"/>
          </p:cNvCxnSpPr>
          <p:nvPr/>
        </p:nvCxnSpPr>
        <p:spPr>
          <a:xfrm flipV="1">
            <a:off x="7696200" y="2406968"/>
            <a:ext cx="990600" cy="123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536871" y="2952750"/>
            <a:ext cx="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114800" y="2434771"/>
            <a:ext cx="990600" cy="369332"/>
          </a:xfrm>
          <a:prstGeom prst="rect">
            <a:avLst/>
          </a:prstGeom>
          <a:noFill/>
        </p:spPr>
        <p:txBody>
          <a:bodyPr wrap="square" rtlCol="0">
            <a:spAutoFit/>
          </a:bodyPr>
          <a:lstStyle/>
          <a:p>
            <a:r>
              <a:rPr lang="en-IN" dirty="0"/>
              <a:t>Input</a:t>
            </a:r>
          </a:p>
        </p:txBody>
      </p:sp>
      <p:sp>
        <p:nvSpPr>
          <p:cNvPr id="24" name="TextBox 23"/>
          <p:cNvSpPr txBox="1"/>
          <p:nvPr/>
        </p:nvSpPr>
        <p:spPr>
          <a:xfrm>
            <a:off x="5050971" y="3768272"/>
            <a:ext cx="2971800" cy="369332"/>
          </a:xfrm>
          <a:prstGeom prst="rect">
            <a:avLst/>
          </a:prstGeom>
          <a:noFill/>
        </p:spPr>
        <p:txBody>
          <a:bodyPr wrap="square" rtlCol="0">
            <a:spAutoFit/>
          </a:bodyPr>
          <a:lstStyle/>
          <a:p>
            <a:r>
              <a:rPr lang="en-IN" dirty="0"/>
              <a:t>Events, standards, guidelines</a:t>
            </a:r>
          </a:p>
        </p:txBody>
      </p:sp>
      <p:sp>
        <p:nvSpPr>
          <p:cNvPr id="25" name="TextBox 24"/>
          <p:cNvSpPr txBox="1"/>
          <p:nvPr/>
        </p:nvSpPr>
        <p:spPr>
          <a:xfrm>
            <a:off x="7788729" y="2467428"/>
            <a:ext cx="990600" cy="369332"/>
          </a:xfrm>
          <a:prstGeom prst="rect">
            <a:avLst/>
          </a:prstGeom>
          <a:noFill/>
        </p:spPr>
        <p:txBody>
          <a:bodyPr wrap="square" rtlCol="0">
            <a:spAutoFit/>
          </a:bodyPr>
          <a:lstStyle/>
          <a:p>
            <a:r>
              <a:rPr lang="en-IN" dirty="0"/>
              <a:t>Output</a:t>
            </a:r>
          </a:p>
        </p:txBody>
      </p:sp>
      <p:sp>
        <p:nvSpPr>
          <p:cNvPr id="26" name="TextBox 25"/>
          <p:cNvSpPr txBox="1"/>
          <p:nvPr/>
        </p:nvSpPr>
        <p:spPr>
          <a:xfrm>
            <a:off x="5334000" y="915823"/>
            <a:ext cx="2238828" cy="369332"/>
          </a:xfrm>
          <a:prstGeom prst="rect">
            <a:avLst/>
          </a:prstGeom>
          <a:noFill/>
        </p:spPr>
        <p:txBody>
          <a:bodyPr wrap="square" rtlCol="0">
            <a:spAutoFit/>
          </a:bodyPr>
          <a:lstStyle/>
          <a:p>
            <a:r>
              <a:rPr lang="en-IN" dirty="0"/>
              <a:t>Design Specifications</a:t>
            </a:r>
          </a:p>
        </p:txBody>
      </p:sp>
      <p:sp>
        <p:nvSpPr>
          <p:cNvPr id="4" name="Footer Placeholder 3"/>
          <p:cNvSpPr>
            <a:spLocks noGrp="1"/>
          </p:cNvSpPr>
          <p:nvPr>
            <p:ph type="ftr" sz="quarter" idx="11"/>
          </p:nvPr>
        </p:nvSpPr>
        <p:spPr/>
        <p:txBody>
          <a:bodyPr/>
          <a:lstStyle/>
          <a:p>
            <a:r>
              <a:rPr lang="en-US"/>
              <a:t>Dr. V.Vani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32407417"/>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3750"/>
            <a:ext cx="2133600" cy="685800"/>
          </a:xfrm>
        </p:spPr>
        <p:txBody>
          <a:bodyPr>
            <a:normAutofit fontScale="90000"/>
          </a:bodyPr>
          <a:lstStyle/>
          <a:p>
            <a:r>
              <a:rPr lang="en-IN" dirty="0"/>
              <a:t>Types</a:t>
            </a:r>
          </a:p>
        </p:txBody>
      </p:sp>
      <p:sp>
        <p:nvSpPr>
          <p:cNvPr id="3" name="Content Placeholder 2"/>
          <p:cNvSpPr>
            <a:spLocks noGrp="1"/>
          </p:cNvSpPr>
          <p:nvPr>
            <p:ph idx="1"/>
          </p:nvPr>
        </p:nvSpPr>
        <p:spPr>
          <a:xfrm>
            <a:off x="1295400" y="1733550"/>
            <a:ext cx="2971800" cy="2654645"/>
          </a:xfrm>
        </p:spPr>
        <p:txBody>
          <a:bodyPr/>
          <a:lstStyle/>
          <a:p>
            <a:r>
              <a:rPr lang="en-IN" dirty="0"/>
              <a:t>Statement Coverage</a:t>
            </a:r>
          </a:p>
          <a:p>
            <a:r>
              <a:rPr lang="en-IN" dirty="0"/>
              <a:t>Decision Coverage</a:t>
            </a:r>
          </a:p>
          <a:p>
            <a:r>
              <a:rPr lang="en-IN" dirty="0"/>
              <a:t>Condition coverage</a:t>
            </a:r>
          </a:p>
          <a:p>
            <a:r>
              <a:rPr lang="en-IN" dirty="0"/>
              <a:t>Path Coverage</a:t>
            </a:r>
          </a:p>
          <a:p>
            <a:r>
              <a:rPr lang="en-IN" dirty="0"/>
              <a:t>Logic Coverage</a:t>
            </a:r>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9606036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88B12A34-1C56-4713-BFA7-E360CA726E69}"/>
              </a:ext>
            </a:extLst>
          </p:cNvPr>
          <p:cNvSpPr>
            <a:spLocks noGrp="1"/>
          </p:cNvSpPr>
          <p:nvPr>
            <p:ph type="body" idx="1"/>
          </p:nvPr>
        </p:nvSpPr>
        <p:spPr>
          <a:xfrm>
            <a:off x="937260" y="1428750"/>
            <a:ext cx="3364992" cy="466344"/>
          </a:xfrm>
        </p:spPr>
        <p:txBody>
          <a:bodyPr/>
          <a:lstStyle/>
          <a:p>
            <a:r>
              <a:rPr lang="en-GB" altLang="en-US" dirty="0">
                <a:latin typeface="Times New Roman" pitchFamily="18" charset="0"/>
                <a:cs typeface="Times New Roman" pitchFamily="18" charset="0"/>
              </a:rPr>
              <a:t>Advantages</a:t>
            </a:r>
            <a:endParaRPr lang="en-IN" dirty="0"/>
          </a:p>
        </p:txBody>
      </p:sp>
      <p:sp>
        <p:nvSpPr>
          <p:cNvPr id="6" name="Text Placeholder 5">
            <a:extLst>
              <a:ext uri="{FF2B5EF4-FFF2-40B4-BE49-F238E27FC236}">
                <a16:creationId xmlns:a16="http://schemas.microsoft.com/office/drawing/2014/main" id="{30CC96D4-78C5-4296-830D-F13D7662456D}"/>
              </a:ext>
            </a:extLst>
          </p:cNvPr>
          <p:cNvSpPr>
            <a:spLocks noGrp="1"/>
          </p:cNvSpPr>
          <p:nvPr>
            <p:ph type="body" sz="quarter" idx="3"/>
          </p:nvPr>
        </p:nvSpPr>
        <p:spPr>
          <a:xfrm>
            <a:off x="4783776" y="1418230"/>
            <a:ext cx="3362062" cy="466344"/>
          </a:xfrm>
        </p:spPr>
        <p:txBody>
          <a:bodyPr/>
          <a:lstStyle/>
          <a:p>
            <a:r>
              <a:rPr lang="en-GB" altLang="en-US" dirty="0">
                <a:latin typeface="Times New Roman" pitchFamily="18" charset="0"/>
                <a:cs typeface="Times New Roman" pitchFamily="18" charset="0"/>
              </a:rPr>
              <a:t>Disadvantages</a:t>
            </a: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44</a:t>
            </a:fld>
            <a:endParaRPr lang="en-US"/>
          </a:p>
        </p:txBody>
      </p:sp>
      <p:sp>
        <p:nvSpPr>
          <p:cNvPr id="9219" name="Rectangle 3"/>
          <p:cNvSpPr>
            <a:spLocks noGrp="1" noChangeArrowheads="1"/>
          </p:cNvSpPr>
          <p:nvPr>
            <p:ph sz="quarter" idx="13"/>
          </p:nvPr>
        </p:nvSpPr>
        <p:spPr>
          <a:xfrm>
            <a:off x="914400" y="1895094"/>
            <a:ext cx="3566160" cy="2857500"/>
          </a:xfrm>
        </p:spPr>
        <p:txBody>
          <a:bodyPr>
            <a:normAutofit fontScale="92500" lnSpcReduction="10000"/>
          </a:bodyPr>
          <a:lstStyle/>
          <a:p>
            <a:pPr algn="just" eaLnBrk="1" hangingPunct="1">
              <a:buFont typeface="Wingdings" pitchFamily="2" charset="2"/>
              <a:buChar char="§"/>
            </a:pPr>
            <a:r>
              <a:rPr lang="en-US" altLang="en-US" dirty="0"/>
              <a:t>Primary method of verification</a:t>
            </a:r>
          </a:p>
          <a:p>
            <a:pPr algn="just" eaLnBrk="1" hangingPunct="1">
              <a:buFont typeface="Wingdings" pitchFamily="2" charset="2"/>
              <a:buChar char="§"/>
            </a:pPr>
            <a:r>
              <a:rPr lang="en-US" altLang="en-US" dirty="0"/>
              <a:t>Ensures defined processes, procedures and methods</a:t>
            </a:r>
          </a:p>
          <a:p>
            <a:pPr algn="just" eaLnBrk="1" hangingPunct="1">
              <a:buFont typeface="Wingdings" pitchFamily="2" charset="2"/>
              <a:buChar char="§"/>
            </a:pPr>
            <a:r>
              <a:rPr lang="en-US" altLang="en-US" dirty="0"/>
              <a:t>Early warnings</a:t>
            </a:r>
          </a:p>
          <a:p>
            <a:pPr algn="just" eaLnBrk="1" hangingPunct="1">
              <a:buFont typeface="Wingdings" pitchFamily="2" charset="2"/>
              <a:buChar char="§"/>
            </a:pPr>
            <a:r>
              <a:rPr lang="en-US" altLang="en-US" dirty="0"/>
              <a:t>Effective way of finding defects</a:t>
            </a:r>
          </a:p>
          <a:p>
            <a:pPr algn="just" eaLnBrk="1" hangingPunct="1">
              <a:buFont typeface="Wingdings" pitchFamily="2" charset="2"/>
              <a:buChar char="§"/>
            </a:pPr>
            <a:r>
              <a:rPr lang="en-US" altLang="en-US" dirty="0"/>
              <a:t>Reduces stage contamination.</a:t>
            </a:r>
          </a:p>
          <a:p>
            <a:pPr algn="just" eaLnBrk="1" hangingPunct="1">
              <a:buFont typeface="Wingdings" pitchFamily="2" charset="2"/>
              <a:buChar char="§"/>
            </a:pPr>
            <a:r>
              <a:rPr lang="en-US" altLang="en-US" dirty="0"/>
              <a:t>Tester has knowledge of the source code, maximum coverage is attained</a:t>
            </a:r>
          </a:p>
        </p:txBody>
      </p:sp>
      <p:sp>
        <p:nvSpPr>
          <p:cNvPr id="7" name="Content Placeholder 6">
            <a:extLst>
              <a:ext uri="{FF2B5EF4-FFF2-40B4-BE49-F238E27FC236}">
                <a16:creationId xmlns:a16="http://schemas.microsoft.com/office/drawing/2014/main" id="{EFFD3901-10C6-44D6-B781-DB5DD54124BE}"/>
              </a:ext>
            </a:extLst>
          </p:cNvPr>
          <p:cNvSpPr>
            <a:spLocks noGrp="1"/>
          </p:cNvSpPr>
          <p:nvPr>
            <p:ph sz="quarter" idx="14"/>
          </p:nvPr>
        </p:nvSpPr>
        <p:spPr>
          <a:xfrm>
            <a:off x="4783776" y="1895094"/>
            <a:ext cx="3566160" cy="2638044"/>
          </a:xfrm>
        </p:spPr>
        <p:txBody>
          <a:bodyPr/>
          <a:lstStyle/>
          <a:p>
            <a:pPr algn="just">
              <a:buFont typeface="Wingdings" pitchFamily="2" charset="2"/>
              <a:buChar char="§"/>
            </a:pPr>
            <a:r>
              <a:rPr lang="en-US" altLang="en-US" dirty="0"/>
              <a:t>Does not ensure user requirements are met.</a:t>
            </a:r>
          </a:p>
          <a:p>
            <a:pPr algn="just">
              <a:buFont typeface="Wingdings" pitchFamily="2" charset="2"/>
              <a:buChar char="§"/>
            </a:pPr>
            <a:r>
              <a:rPr lang="en-US" altLang="en-US" dirty="0"/>
              <a:t>No execution of code.</a:t>
            </a:r>
          </a:p>
          <a:p>
            <a:pPr algn="just">
              <a:buFont typeface="Wingdings" pitchFamily="2" charset="2"/>
              <a:buChar char="§"/>
            </a:pPr>
            <a:r>
              <a:rPr lang="en-US" altLang="en-US" dirty="0"/>
              <a:t>Dominated by usage of checklists</a:t>
            </a:r>
          </a:p>
          <a:p>
            <a:pPr marL="45720" indent="0">
              <a:buNone/>
            </a:pPr>
            <a:endParaRPr lang="en-IN" dirty="0"/>
          </a:p>
        </p:txBody>
      </p:sp>
    </p:spTree>
    <p:extLst>
      <p:ext uri="{BB962C8B-B14F-4D97-AF65-F5344CB8AC3E}">
        <p14:creationId xmlns:p14="http://schemas.microsoft.com/office/powerpoint/2010/main" val="4998208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114800" y="276226"/>
            <a:ext cx="4038600" cy="594122"/>
          </a:xfrm>
        </p:spPr>
        <p:txBody>
          <a:bodyPr>
            <a:normAutofit fontScale="90000"/>
          </a:bodyPr>
          <a:lstStyle/>
          <a:p>
            <a:pPr eaLnBrk="1" hangingPunct="1"/>
            <a:r>
              <a:rPr lang="en-GB" altLang="en-US" sz="4000" dirty="0">
                <a:latin typeface="Times New Roman" pitchFamily="18" charset="0"/>
                <a:cs typeface="Times New Roman" pitchFamily="18" charset="0"/>
              </a:rPr>
              <a:t>Disadvantages </a:t>
            </a:r>
            <a:endParaRPr lang="en-US" altLang="en-US" sz="4000" dirty="0"/>
          </a:p>
        </p:txBody>
      </p:sp>
      <p:sp>
        <p:nvSpPr>
          <p:cNvPr id="10243" name="Rectangle 3"/>
          <p:cNvSpPr>
            <a:spLocks noGrp="1" noChangeArrowheads="1"/>
          </p:cNvSpPr>
          <p:nvPr>
            <p:ph type="body" idx="1"/>
          </p:nvPr>
        </p:nvSpPr>
        <p:spPr>
          <a:xfrm>
            <a:off x="3886200" y="1006078"/>
            <a:ext cx="4572000" cy="1946672"/>
          </a:xfrm>
        </p:spPr>
        <p:txBody>
          <a:bodyPr>
            <a:normAutofit/>
          </a:bodyPr>
          <a:lstStyle/>
          <a:p>
            <a:pPr algn="just" eaLnBrk="1" hangingPunct="1">
              <a:buFont typeface="Wingdings" pitchFamily="2" charset="2"/>
              <a:buChar char="§"/>
            </a:pPr>
            <a:r>
              <a:rPr lang="en-US" altLang="en-US" dirty="0"/>
              <a:t>Does not ensure user requirements are met.</a:t>
            </a:r>
          </a:p>
          <a:p>
            <a:pPr algn="just" eaLnBrk="1" hangingPunct="1">
              <a:buFont typeface="Wingdings" pitchFamily="2" charset="2"/>
              <a:buChar char="§"/>
            </a:pPr>
            <a:r>
              <a:rPr lang="en-US" altLang="en-US" dirty="0"/>
              <a:t>No execution of code.</a:t>
            </a:r>
          </a:p>
          <a:p>
            <a:pPr algn="just" eaLnBrk="1" hangingPunct="1">
              <a:buFont typeface="Wingdings" pitchFamily="2" charset="2"/>
              <a:buChar char="§"/>
            </a:pPr>
            <a:r>
              <a:rPr lang="en-US" altLang="en-US" dirty="0"/>
              <a:t>Dominated by usage of checklists</a:t>
            </a:r>
          </a:p>
        </p:txBody>
      </p:sp>
      <p:sp>
        <p:nvSpPr>
          <p:cNvPr id="2" name="Footer Placeholder 1"/>
          <p:cNvSpPr>
            <a:spLocks noGrp="1"/>
          </p:cNvSpPr>
          <p:nvPr>
            <p:ph type="ftr" sz="quarter" idx="11"/>
          </p:nvPr>
        </p:nvSpPr>
        <p:spPr/>
        <p:txBody>
          <a:bodyPr/>
          <a:lstStyle/>
          <a:p>
            <a:r>
              <a:rPr lang="en-US"/>
              <a:t>Dr. V.Vani  VIT Chennai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65039280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762000" y="513325"/>
            <a:ext cx="5334000" cy="594122"/>
          </a:xfrm>
        </p:spPr>
        <p:txBody>
          <a:bodyPr>
            <a:normAutofit fontScale="90000"/>
          </a:bodyPr>
          <a:lstStyle/>
          <a:p>
            <a:pPr eaLnBrk="1" hangingPunct="1"/>
            <a:r>
              <a:rPr lang="en-GB" altLang="en-US" sz="3600" b="1" dirty="0"/>
              <a:t>Software Process Models</a:t>
            </a:r>
            <a:endParaRPr lang="en-US" altLang="en-US" sz="3600" b="1" dirty="0"/>
          </a:p>
        </p:txBody>
      </p:sp>
      <p:sp>
        <p:nvSpPr>
          <p:cNvPr id="7171" name="Rectangle 3"/>
          <p:cNvSpPr>
            <a:spLocks noGrp="1" noChangeArrowheads="1"/>
          </p:cNvSpPr>
          <p:nvPr>
            <p:ph type="body" idx="1"/>
          </p:nvPr>
        </p:nvSpPr>
        <p:spPr>
          <a:xfrm>
            <a:off x="891539" y="1581150"/>
            <a:ext cx="7364079" cy="3352800"/>
          </a:xfrm>
        </p:spPr>
        <p:txBody>
          <a:bodyPr>
            <a:normAutofit/>
          </a:bodyPr>
          <a:lstStyle/>
          <a:p>
            <a:r>
              <a:rPr lang="en-IN" sz="2400" dirty="0"/>
              <a:t>Waterfall </a:t>
            </a:r>
            <a:r>
              <a:rPr lang="en-IN" sz="2400" b="1" dirty="0"/>
              <a:t>Model</a:t>
            </a:r>
            <a:r>
              <a:rPr lang="en-IN" sz="2400" dirty="0"/>
              <a:t>.</a:t>
            </a:r>
          </a:p>
          <a:p>
            <a:r>
              <a:rPr lang="en-IN" sz="2400" dirty="0"/>
              <a:t>V-Shaped </a:t>
            </a:r>
            <a:r>
              <a:rPr lang="en-IN" sz="2400" b="1" dirty="0"/>
              <a:t>Model</a:t>
            </a:r>
            <a:r>
              <a:rPr lang="en-IN" sz="2400" dirty="0"/>
              <a:t>.</a:t>
            </a:r>
          </a:p>
          <a:p>
            <a:r>
              <a:rPr lang="en-IN" sz="2400" dirty="0"/>
              <a:t>Prototype </a:t>
            </a:r>
            <a:r>
              <a:rPr lang="en-IN" sz="2400" b="1" dirty="0"/>
              <a:t>Model</a:t>
            </a:r>
            <a:r>
              <a:rPr lang="en-IN" sz="2400" dirty="0"/>
              <a:t>.</a:t>
            </a:r>
          </a:p>
          <a:p>
            <a:r>
              <a:rPr lang="en-IN" sz="2400" dirty="0"/>
              <a:t>Iterative Incremental </a:t>
            </a:r>
            <a:r>
              <a:rPr lang="en-IN" sz="2400" b="1" dirty="0"/>
              <a:t>Model</a:t>
            </a:r>
          </a:p>
          <a:p>
            <a:r>
              <a:rPr lang="en-IN" sz="2400" dirty="0"/>
              <a:t>Spiral </a:t>
            </a:r>
            <a:r>
              <a:rPr lang="en-IN" sz="2400" b="1" dirty="0"/>
              <a:t>Model</a:t>
            </a:r>
          </a:p>
          <a:p>
            <a:r>
              <a:rPr lang="en-IN" sz="2400" dirty="0"/>
              <a:t>Agile </a:t>
            </a:r>
            <a:r>
              <a:rPr lang="en-IN" sz="2400" b="1" dirty="0"/>
              <a:t>Model</a:t>
            </a:r>
            <a:endParaRPr lang="en-IN" sz="2400" dirty="0"/>
          </a:p>
          <a:p>
            <a:endParaRPr lang="en-IN" dirty="0"/>
          </a:p>
          <a:p>
            <a:pPr marL="45720" indent="0">
              <a:buNone/>
            </a:pPr>
            <a:endParaRPr lang="en-IN" dirty="0"/>
          </a:p>
          <a:p>
            <a:pPr marL="45720" indent="0">
              <a:buNone/>
            </a:pPr>
            <a:endParaRPr lang="en-IN"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9221695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88381" y="445889"/>
            <a:ext cx="4724400" cy="594122"/>
          </a:xfrm>
        </p:spPr>
        <p:txBody>
          <a:bodyPr>
            <a:normAutofit fontScale="90000"/>
          </a:bodyPr>
          <a:lstStyle/>
          <a:p>
            <a:pPr eaLnBrk="1" hangingPunct="1"/>
            <a:r>
              <a:rPr lang="en-GB" altLang="en-US" sz="3600" b="1" dirty="0"/>
              <a:t>Waterfall Model</a:t>
            </a:r>
            <a:endParaRPr lang="en-US" altLang="en-US" sz="3600" b="1" dirty="0"/>
          </a:p>
        </p:txBody>
      </p:sp>
      <p:pic>
        <p:nvPicPr>
          <p:cNvPr id="5123" name="Picture 2" descr="http://www.rivulets.in/blog/wp-content/uploads/2012/07/waterfall_model.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76350"/>
            <a:ext cx="7543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t>Dr. V.Vani  VIT Chennai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06674747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777240" y="819150"/>
            <a:ext cx="8382000" cy="594122"/>
          </a:xfrm>
        </p:spPr>
        <p:txBody>
          <a:bodyPr>
            <a:normAutofit fontScale="90000"/>
          </a:bodyPr>
          <a:lstStyle/>
          <a:p>
            <a:pPr eaLnBrk="1" hangingPunct="1"/>
            <a:r>
              <a:rPr lang="en-GB" altLang="en-US" sz="3600" dirty="0"/>
              <a:t>Waterfall model</a:t>
            </a:r>
            <a:endParaRPr lang="en-US" altLang="en-US" sz="3600" dirty="0"/>
          </a:p>
        </p:txBody>
      </p:sp>
      <p:sp>
        <p:nvSpPr>
          <p:cNvPr id="2" name="Rectangle 1"/>
          <p:cNvSpPr/>
          <p:nvPr/>
        </p:nvSpPr>
        <p:spPr>
          <a:xfrm>
            <a:off x="685800" y="1739531"/>
            <a:ext cx="7892143" cy="3139321"/>
          </a:xfrm>
          <a:prstGeom prst="rect">
            <a:avLst/>
          </a:prstGeom>
        </p:spPr>
        <p:txBody>
          <a:bodyPr wrap="square">
            <a:spAutoFit/>
          </a:bodyPr>
          <a:lstStyle/>
          <a:p>
            <a:pPr marL="285750" indent="-285750">
              <a:buFont typeface="Arial" panose="020B0604020202020204" pitchFamily="34" charset="0"/>
              <a:buChar char="•"/>
            </a:pPr>
            <a:r>
              <a:rPr lang="en-US" dirty="0">
                <a:hlinkClick r:id="rId3"/>
              </a:rPr>
              <a:t>Waterfall model</a:t>
            </a:r>
            <a:r>
              <a:rPr lang="en-US" dirty="0"/>
              <a:t> is the very first model that is used in SDLC. It is also known as the linear sequential model.</a:t>
            </a:r>
          </a:p>
          <a:p>
            <a:pPr marL="285750" indent="-285750">
              <a:buFont typeface="Arial" panose="020B0604020202020204" pitchFamily="34" charset="0"/>
              <a:buChar char="•"/>
            </a:pPr>
            <a:r>
              <a:rPr lang="en-US" dirty="0"/>
              <a:t>In this model, the outcome of one phase is the input for the next phase. Development of the next phase starts only when the previous phase is complete.</a:t>
            </a:r>
          </a:p>
          <a:p>
            <a:pPr marL="285750" indent="-285750">
              <a:buFont typeface="Arial" panose="020B0604020202020204" pitchFamily="34" charset="0"/>
              <a:buChar char="•"/>
            </a:pPr>
            <a:r>
              <a:rPr lang="en-US" dirty="0"/>
              <a:t>First, Requirement gathering and analysis is done. Once the requirement is freeze then only the System Design can start. Herein, the SRS document created is the output for the Requirement phase and it acts as an input for the System Design.</a:t>
            </a:r>
          </a:p>
          <a:p>
            <a:pPr marL="285750" indent="-285750">
              <a:buFont typeface="Arial" panose="020B0604020202020204" pitchFamily="34" charset="0"/>
              <a:buChar char="•"/>
            </a:pPr>
            <a:r>
              <a:rPr lang="en-US" dirty="0"/>
              <a:t>In System Design Software architecture and Design, documents which act as an input for the next phase are created i.e. Implementation and coding.</a:t>
            </a:r>
          </a:p>
        </p:txBody>
      </p:sp>
      <p:sp>
        <p:nvSpPr>
          <p:cNvPr id="3" name="Footer Placeholder 2"/>
          <p:cNvSpPr>
            <a:spLocks noGrp="1"/>
          </p:cNvSpPr>
          <p:nvPr>
            <p:ph type="ftr" sz="quarter" idx="11"/>
          </p:nvPr>
        </p:nvSpPr>
        <p:spPr/>
        <p:txBody>
          <a:bodyPr/>
          <a:lstStyle/>
          <a:p>
            <a:r>
              <a:rPr lang="en-US"/>
              <a:t>Dr. V.Vani  VIT Chennai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138260521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E3FA5-8FE9-4535-BB71-EA4F59FA6583}"/>
              </a:ext>
            </a:extLst>
          </p:cNvPr>
          <p:cNvSpPr>
            <a:spLocks noGrp="1"/>
          </p:cNvSpPr>
          <p:nvPr>
            <p:ph idx="1"/>
          </p:nvPr>
        </p:nvSpPr>
        <p:spPr>
          <a:xfrm>
            <a:off x="914400" y="1352551"/>
            <a:ext cx="7315200" cy="3379470"/>
          </a:xfrm>
        </p:spPr>
        <p:txBody>
          <a:bodyPr>
            <a:normAutofit fontScale="92500" lnSpcReduction="10000"/>
          </a:bodyPr>
          <a:lstStyle/>
          <a:p>
            <a:pPr marL="285750" indent="-285750" algn="just">
              <a:buFont typeface="Arial" panose="020B0604020202020204" pitchFamily="34" charset="0"/>
              <a:buChar char="•"/>
            </a:pPr>
            <a:r>
              <a:rPr lang="en-US" dirty="0"/>
              <a:t>In the Implementation phase, coding is done and the software developed is the input for the next phase i.e. testing.</a:t>
            </a:r>
          </a:p>
          <a:p>
            <a:pPr marL="285750" indent="-285750" algn="just">
              <a:buFont typeface="Arial" panose="020B0604020202020204" pitchFamily="34" charset="0"/>
              <a:buChar char="•"/>
            </a:pPr>
            <a:r>
              <a:rPr lang="en-US" dirty="0"/>
              <a:t>In the testing phase, the developed code is tested thoroughly to detect the defects in the software. Defects are logged into the defect tracking tool and are retested once fixed. Bug logging, Retest, Regression testing goes on until the time the software is in go-live state.</a:t>
            </a:r>
          </a:p>
          <a:p>
            <a:pPr marL="285750" indent="-285750" algn="just">
              <a:buFont typeface="Arial" panose="020B0604020202020204" pitchFamily="34" charset="0"/>
              <a:buChar char="•"/>
            </a:pPr>
            <a:r>
              <a:rPr lang="en-US" dirty="0"/>
              <a:t>In the Deployment phase, the developed code is moved into production after the sign off is given by the customer.</a:t>
            </a:r>
          </a:p>
          <a:p>
            <a:pPr marL="285750" indent="-285750" algn="just">
              <a:buFont typeface="Arial" panose="020B0604020202020204" pitchFamily="34" charset="0"/>
              <a:buChar char="•"/>
            </a:pPr>
            <a:r>
              <a:rPr lang="en-US" dirty="0"/>
              <a:t>Any issues in the production environment are resolved by the developers which come under maintenance.</a:t>
            </a:r>
          </a:p>
          <a:p>
            <a:endParaRPr lang="en-IN" dirty="0"/>
          </a:p>
        </p:txBody>
      </p:sp>
      <p:sp>
        <p:nvSpPr>
          <p:cNvPr id="5" name="Slide Number Placeholder 4">
            <a:extLst>
              <a:ext uri="{FF2B5EF4-FFF2-40B4-BE49-F238E27FC236}">
                <a16:creationId xmlns:a16="http://schemas.microsoft.com/office/drawing/2014/main" id="{7A638B3F-4C00-4D17-AFEE-9CFB1DA91E31}"/>
              </a:ext>
            </a:extLst>
          </p:cNvPr>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411061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361950"/>
            <a:ext cx="4038600" cy="533401"/>
          </a:xfrm>
        </p:spPr>
        <p:txBody>
          <a:bodyPr>
            <a:normAutofit fontScale="90000"/>
          </a:bodyPr>
          <a:lstStyle/>
          <a:p>
            <a:r>
              <a:rPr lang="en-IN" dirty="0"/>
              <a:t>Introduction</a:t>
            </a:r>
          </a:p>
        </p:txBody>
      </p:sp>
      <p:sp>
        <p:nvSpPr>
          <p:cNvPr id="3" name="Content Placeholder 2"/>
          <p:cNvSpPr>
            <a:spLocks noGrp="1"/>
          </p:cNvSpPr>
          <p:nvPr>
            <p:ph idx="1"/>
          </p:nvPr>
        </p:nvSpPr>
        <p:spPr>
          <a:xfrm>
            <a:off x="3733800" y="1200150"/>
            <a:ext cx="4724400" cy="3531871"/>
          </a:xfrm>
        </p:spPr>
        <p:txBody>
          <a:bodyPr>
            <a:normAutofit/>
          </a:bodyPr>
          <a:lstStyle/>
          <a:p>
            <a:r>
              <a:rPr lang="en-US" altLang="en-US" sz="2800" dirty="0">
                <a:solidFill>
                  <a:srgbClr val="FFFF00"/>
                </a:solidFill>
              </a:rPr>
              <a:t>Testing in customer perspective….</a:t>
            </a:r>
          </a:p>
          <a:p>
            <a:endParaRPr lang="en-US" altLang="en-US" dirty="0"/>
          </a:p>
          <a:p>
            <a:r>
              <a:rPr lang="en-US" dirty="0">
                <a:solidFill>
                  <a:schemeClr val="tx1">
                    <a:lumMod val="60000"/>
                    <a:lumOff val="40000"/>
                  </a:schemeClr>
                </a:solidFill>
              </a:rPr>
              <a:t>Able to find possible  defects.</a:t>
            </a:r>
          </a:p>
          <a:p>
            <a:r>
              <a:rPr lang="en-US" dirty="0">
                <a:solidFill>
                  <a:schemeClr val="tx1">
                    <a:lumMod val="60000"/>
                    <a:lumOff val="40000"/>
                  </a:schemeClr>
                </a:solidFill>
              </a:rPr>
              <a:t>Must give confidence that users are protected from failures of the product.</a:t>
            </a:r>
          </a:p>
          <a:p>
            <a:r>
              <a:rPr lang="en-US" dirty="0">
                <a:solidFill>
                  <a:schemeClr val="tx1">
                    <a:lumMod val="60000"/>
                    <a:lumOff val="40000"/>
                  </a:schemeClr>
                </a:solidFill>
              </a:rPr>
              <a:t>Ensure legal requirements</a:t>
            </a:r>
          </a:p>
          <a:p>
            <a:pPr marL="45720" lvl="1" indent="0" algn="ctr">
              <a:buNone/>
            </a:pPr>
            <a:endParaRPr lang="en-US" sz="3200" i="1" dirty="0">
              <a:solidFill>
                <a:schemeClr val="tx1">
                  <a:lumMod val="60000"/>
                  <a:lumOff val="40000"/>
                </a:schemeClr>
              </a:solidFill>
            </a:endParaRPr>
          </a:p>
          <a:p>
            <a:pPr marL="45720" lvl="1" indent="0" algn="ctr">
              <a:buNone/>
            </a:pPr>
            <a:endParaRPr lang="en-US" sz="3200" i="1" dirty="0">
              <a:solidFill>
                <a:schemeClr val="tx1">
                  <a:lumMod val="60000"/>
                  <a:lumOff val="40000"/>
                </a:schemeClr>
              </a:solidFill>
            </a:endParaRPr>
          </a:p>
          <a:p>
            <a:pPr marL="45720" indent="0" algn="ctr">
              <a:buNone/>
            </a:pP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9035488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EBBE-F6DE-476B-9787-2036D2D570E1}"/>
              </a:ext>
            </a:extLst>
          </p:cNvPr>
          <p:cNvSpPr>
            <a:spLocks noGrp="1"/>
          </p:cNvSpPr>
          <p:nvPr>
            <p:ph type="title"/>
          </p:nvPr>
        </p:nvSpPr>
        <p:spPr>
          <a:xfrm>
            <a:off x="940419" y="1211802"/>
            <a:ext cx="7315200" cy="865573"/>
          </a:xfrm>
        </p:spPr>
        <p:txBody>
          <a:bodyPr>
            <a:normAutofit fontScale="90000"/>
          </a:bodyPr>
          <a:lstStyle/>
          <a:p>
            <a:r>
              <a:rPr lang="en-US" b="1" dirty="0"/>
              <a:t>Advantages of the Waterfall Model:</a:t>
            </a:r>
            <a:br>
              <a:rPr lang="en-US" dirty="0"/>
            </a:br>
            <a:endParaRPr lang="en-IN" dirty="0"/>
          </a:p>
        </p:txBody>
      </p:sp>
      <p:sp>
        <p:nvSpPr>
          <p:cNvPr id="3" name="Content Placeholder 2">
            <a:extLst>
              <a:ext uri="{FF2B5EF4-FFF2-40B4-BE49-F238E27FC236}">
                <a16:creationId xmlns:a16="http://schemas.microsoft.com/office/drawing/2014/main" id="{80AD5EB7-EF6E-4CE5-ABF2-38D0F891323F}"/>
              </a:ext>
            </a:extLst>
          </p:cNvPr>
          <p:cNvSpPr>
            <a:spLocks noGrp="1"/>
          </p:cNvSpPr>
          <p:nvPr>
            <p:ph idx="1"/>
          </p:nvPr>
        </p:nvSpPr>
        <p:spPr/>
        <p:txBody>
          <a:bodyPr>
            <a:normAutofit/>
          </a:bodyPr>
          <a:lstStyle/>
          <a:p>
            <a:r>
              <a:rPr lang="en-US" dirty="0"/>
              <a:t>Waterfall model is the simple model which can be easily understood and is the one in which all the phases are done step by step.</a:t>
            </a:r>
          </a:p>
          <a:p>
            <a:r>
              <a:rPr lang="en-US" dirty="0"/>
              <a:t>Deliverables of each phase are well defined, and this leads to no complexity and makes the project easily manageable.</a:t>
            </a:r>
          </a:p>
          <a:p>
            <a:endParaRPr lang="en-IN" dirty="0"/>
          </a:p>
        </p:txBody>
      </p:sp>
      <p:sp>
        <p:nvSpPr>
          <p:cNvPr id="4" name="Footer Placeholder 3">
            <a:extLst>
              <a:ext uri="{FF2B5EF4-FFF2-40B4-BE49-F238E27FC236}">
                <a16:creationId xmlns:a16="http://schemas.microsoft.com/office/drawing/2014/main" id="{49E4A0D5-0C42-4012-8536-CBE7587ED836}"/>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F09E56AF-5F0A-4D18-9E70-E0791E691359}"/>
              </a:ext>
            </a:extLst>
          </p:cNvPr>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4461383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0515-E780-437E-B56E-454C9AACA2AE}"/>
              </a:ext>
            </a:extLst>
          </p:cNvPr>
          <p:cNvSpPr>
            <a:spLocks noGrp="1"/>
          </p:cNvSpPr>
          <p:nvPr>
            <p:ph type="title"/>
          </p:nvPr>
        </p:nvSpPr>
        <p:spPr/>
        <p:txBody>
          <a:bodyPr>
            <a:normAutofit fontScale="90000"/>
          </a:bodyPr>
          <a:lstStyle/>
          <a:p>
            <a:r>
              <a:rPr lang="en-US" b="1" dirty="0"/>
              <a:t>Disadvantages of Waterfall model:</a:t>
            </a:r>
            <a:br>
              <a:rPr lang="en-US" dirty="0"/>
            </a:br>
            <a:endParaRPr lang="en-IN" dirty="0"/>
          </a:p>
        </p:txBody>
      </p:sp>
      <p:sp>
        <p:nvSpPr>
          <p:cNvPr id="3" name="Content Placeholder 2">
            <a:extLst>
              <a:ext uri="{FF2B5EF4-FFF2-40B4-BE49-F238E27FC236}">
                <a16:creationId xmlns:a16="http://schemas.microsoft.com/office/drawing/2014/main" id="{6F009856-A987-4506-9D54-0F88FC1C23DF}"/>
              </a:ext>
            </a:extLst>
          </p:cNvPr>
          <p:cNvSpPr>
            <a:spLocks noGrp="1"/>
          </p:cNvSpPr>
          <p:nvPr>
            <p:ph idx="1"/>
          </p:nvPr>
        </p:nvSpPr>
        <p:spPr/>
        <p:txBody>
          <a:bodyPr>
            <a:normAutofit lnSpcReduction="10000"/>
          </a:bodyPr>
          <a:lstStyle/>
          <a:p>
            <a:r>
              <a:rPr lang="en-US" dirty="0"/>
              <a:t>Waterfall model is time-consuming &amp; cannot be used in the short duration projects as in this model a new phase cannot be started until the ongoing phase is completed.</a:t>
            </a:r>
          </a:p>
          <a:p>
            <a:r>
              <a:rPr lang="en-US" dirty="0"/>
              <a:t>Waterfall model cannot be used for the projects which have uncertain requirement or wherein the requirement keeps on changing as this model expects the requirement to be clear in the requirement gathering and analysis phase itself and any change in the later stages would lead to cost higher as the changes would be required in all the phases.</a:t>
            </a:r>
          </a:p>
          <a:p>
            <a:endParaRPr lang="en-IN" dirty="0"/>
          </a:p>
        </p:txBody>
      </p:sp>
      <p:sp>
        <p:nvSpPr>
          <p:cNvPr id="4" name="Footer Placeholder 3">
            <a:extLst>
              <a:ext uri="{FF2B5EF4-FFF2-40B4-BE49-F238E27FC236}">
                <a16:creationId xmlns:a16="http://schemas.microsoft.com/office/drawing/2014/main" id="{DD846CB1-CBC8-4CE2-8563-FD194CD9EF7B}"/>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3A242945-03D4-4595-91A8-F32C0968A716}"/>
              </a:ext>
            </a:extLst>
          </p:cNvPr>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468668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524755"/>
            <a:ext cx="7239000" cy="594122"/>
          </a:xfrm>
        </p:spPr>
        <p:txBody>
          <a:bodyPr>
            <a:normAutofit fontScale="90000"/>
          </a:bodyPr>
          <a:lstStyle/>
          <a:p>
            <a:pPr eaLnBrk="1" hangingPunct="1"/>
            <a:r>
              <a:rPr lang="en-GB" altLang="en-US" sz="3600" dirty="0"/>
              <a:t>V-Model</a:t>
            </a:r>
            <a:endParaRPr lang="en-US" altLang="en-US" sz="3600" dirty="0"/>
          </a:p>
        </p:txBody>
      </p:sp>
      <p:sp>
        <p:nvSpPr>
          <p:cNvPr id="6147" name="Rectangle 3"/>
          <p:cNvSpPr>
            <a:spLocks noGrp="1" noChangeArrowheads="1"/>
          </p:cNvSpPr>
          <p:nvPr>
            <p:ph type="body" idx="1"/>
          </p:nvPr>
        </p:nvSpPr>
        <p:spPr>
          <a:xfrm>
            <a:off x="571500" y="1733550"/>
            <a:ext cx="8001000" cy="2937272"/>
          </a:xfrm>
        </p:spPr>
        <p:txBody>
          <a:bodyPr/>
          <a:lstStyle/>
          <a:p>
            <a:pPr algn="just">
              <a:buFont typeface="Wingdings" pitchFamily="2" charset="2"/>
              <a:buChar char="§"/>
            </a:pPr>
            <a:r>
              <a:rPr lang="en-US" dirty="0">
                <a:hlinkClick r:id="rId3"/>
              </a:rPr>
              <a:t>V- Model</a:t>
            </a:r>
            <a:r>
              <a:rPr lang="en-US" dirty="0"/>
              <a:t> is also known as Verification and Validation Model. </a:t>
            </a:r>
          </a:p>
          <a:p>
            <a:pPr algn="just">
              <a:buFont typeface="Wingdings" pitchFamily="2" charset="2"/>
              <a:buChar char="§"/>
            </a:pPr>
            <a:r>
              <a:rPr lang="en-US" dirty="0"/>
              <a:t>In this model Verification &amp; Validation goes hand in hand i.e. development and testing goes parallel. </a:t>
            </a:r>
          </a:p>
          <a:p>
            <a:pPr algn="just">
              <a:buFont typeface="Wingdings" pitchFamily="2" charset="2"/>
              <a:buChar char="§"/>
            </a:pPr>
            <a:r>
              <a:rPr lang="en-US" dirty="0"/>
              <a:t>V model and waterfall model are the same except that the test planning and testing start at an early stage in V-Model.</a:t>
            </a:r>
            <a:endParaRPr lang="en-US" altLang="en-US" dirty="0"/>
          </a:p>
          <a:p>
            <a:pPr algn="just" eaLnBrk="1" hangingPunct="1">
              <a:buFontTx/>
              <a:buNone/>
            </a:pPr>
            <a:endParaRPr lang="en-US" altLang="en-US" dirty="0"/>
          </a:p>
        </p:txBody>
      </p:sp>
      <p:sp>
        <p:nvSpPr>
          <p:cNvPr id="2" name="Footer Placeholder 1"/>
          <p:cNvSpPr>
            <a:spLocks noGrp="1"/>
          </p:cNvSpPr>
          <p:nvPr>
            <p:ph type="ftr" sz="quarter" idx="11"/>
          </p:nvPr>
        </p:nvSpPr>
        <p:spPr/>
        <p:txBody>
          <a:bodyPr/>
          <a:lstStyle/>
          <a:p>
            <a:r>
              <a:rPr lang="en-US"/>
              <a:t>Dr. V.Vani  VIT Chennai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54556842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85800" y="513325"/>
            <a:ext cx="7162800" cy="594122"/>
          </a:xfrm>
        </p:spPr>
        <p:txBody>
          <a:bodyPr>
            <a:normAutofit fontScale="90000"/>
          </a:bodyPr>
          <a:lstStyle/>
          <a:p>
            <a:pPr eaLnBrk="1" hangingPunct="1"/>
            <a:r>
              <a:rPr lang="en-US" altLang="en-US" sz="3600" b="1" dirty="0"/>
              <a:t>V-model (contd..)</a:t>
            </a:r>
          </a:p>
        </p:txBody>
      </p:sp>
      <p:pic>
        <p:nvPicPr>
          <p:cNvPr id="7171" name="Content Placeholder 4" descr="v-model-stlc1.p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09600" y="1317248"/>
            <a:ext cx="8305800" cy="3638550"/>
          </a:xfrm>
        </p:spPr>
      </p:pic>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253158286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F0A44-7312-48A3-BC12-C47B23789139}"/>
              </a:ext>
            </a:extLst>
          </p:cNvPr>
          <p:cNvSpPr>
            <a:spLocks noGrp="1"/>
          </p:cNvSpPr>
          <p:nvPr>
            <p:ph type="title"/>
          </p:nvPr>
        </p:nvSpPr>
        <p:spPr>
          <a:xfrm>
            <a:off x="762000" y="603622"/>
            <a:ext cx="7315200" cy="865573"/>
          </a:xfrm>
        </p:spPr>
        <p:txBody>
          <a:bodyPr>
            <a:normAutofit fontScale="90000"/>
          </a:bodyPr>
          <a:lstStyle/>
          <a:p>
            <a:r>
              <a:rPr lang="en-US" b="1" dirty="0"/>
              <a:t>Verification Phase</a:t>
            </a:r>
            <a:br>
              <a:rPr lang="en-US" dirty="0"/>
            </a:br>
            <a:endParaRPr lang="en-IN" dirty="0"/>
          </a:p>
        </p:txBody>
      </p:sp>
      <p:sp>
        <p:nvSpPr>
          <p:cNvPr id="3" name="Content Placeholder 2">
            <a:extLst>
              <a:ext uri="{FF2B5EF4-FFF2-40B4-BE49-F238E27FC236}">
                <a16:creationId xmlns:a16="http://schemas.microsoft.com/office/drawing/2014/main" id="{B870DFA6-821A-4F1F-B69E-53E8121539CF}"/>
              </a:ext>
            </a:extLst>
          </p:cNvPr>
          <p:cNvSpPr>
            <a:spLocks noGrp="1"/>
          </p:cNvSpPr>
          <p:nvPr>
            <p:ph idx="1"/>
          </p:nvPr>
        </p:nvSpPr>
        <p:spPr>
          <a:xfrm>
            <a:off x="762000" y="1123950"/>
            <a:ext cx="8229600" cy="3809999"/>
          </a:xfrm>
        </p:spPr>
        <p:txBody>
          <a:bodyPr>
            <a:normAutofit fontScale="40000" lnSpcReduction="20000"/>
          </a:bodyPr>
          <a:lstStyle/>
          <a:p>
            <a:pPr marL="45720" indent="0">
              <a:buNone/>
            </a:pPr>
            <a:r>
              <a:rPr lang="en-US" sz="3400" dirty="0"/>
              <a:t>(</a:t>
            </a:r>
            <a:r>
              <a:rPr lang="en-US" sz="3400" dirty="0" err="1"/>
              <a:t>i</a:t>
            </a:r>
            <a:r>
              <a:rPr lang="en-US" sz="3400" dirty="0"/>
              <a:t>) Requirement Analysis:</a:t>
            </a:r>
          </a:p>
          <a:p>
            <a:pPr marL="45720" indent="0">
              <a:buNone/>
            </a:pPr>
            <a:r>
              <a:rPr lang="en-US" sz="3400" dirty="0"/>
              <a:t>  In this phase, all the required information is gathered &amp; analyzed. Verification  activities include reviewing the requirements.</a:t>
            </a:r>
          </a:p>
          <a:p>
            <a:pPr marL="45720" indent="0">
              <a:buNone/>
            </a:pPr>
            <a:endParaRPr lang="en-US" sz="3400" dirty="0"/>
          </a:p>
          <a:p>
            <a:pPr marL="45720" indent="0">
              <a:buNone/>
            </a:pPr>
            <a:r>
              <a:rPr lang="en-US" sz="3400" dirty="0"/>
              <a:t>(ii) System Design:</a:t>
            </a:r>
          </a:p>
          <a:p>
            <a:pPr marL="45720" indent="0">
              <a:buNone/>
            </a:pPr>
            <a:r>
              <a:rPr lang="en-US" sz="3400" dirty="0"/>
              <a:t>Once the requirement is clear, a system is designed i.e. architecture, components of the product are created and documented in a design document.</a:t>
            </a:r>
          </a:p>
          <a:p>
            <a:pPr marL="45720" indent="0">
              <a:buNone/>
            </a:pPr>
            <a:endParaRPr lang="en-US" sz="3400" dirty="0"/>
          </a:p>
          <a:p>
            <a:pPr marL="45720" indent="0">
              <a:buNone/>
            </a:pPr>
            <a:r>
              <a:rPr lang="en-US" sz="3400" dirty="0"/>
              <a:t>(iii) High-Level Design:</a:t>
            </a:r>
          </a:p>
          <a:p>
            <a:pPr marL="45720" indent="0">
              <a:buNone/>
            </a:pPr>
            <a:r>
              <a:rPr lang="en-US" sz="3400" dirty="0"/>
              <a:t>High-level design defines the architecture/design of modules. It defines the functionality between the two modules.</a:t>
            </a:r>
          </a:p>
          <a:p>
            <a:pPr marL="45720" indent="0">
              <a:buNone/>
            </a:pPr>
            <a:endParaRPr lang="en-US" sz="3400" dirty="0"/>
          </a:p>
          <a:p>
            <a:pPr marL="45720" indent="0">
              <a:buNone/>
            </a:pPr>
            <a:r>
              <a:rPr lang="en-US" sz="3400" dirty="0"/>
              <a:t>(iv) Low-Level Design:</a:t>
            </a:r>
          </a:p>
          <a:p>
            <a:pPr marL="45720" indent="0">
              <a:buNone/>
            </a:pPr>
            <a:r>
              <a:rPr lang="en-US" sz="3400" dirty="0"/>
              <a:t>Low-level Design defines the architecture/design of individual components.</a:t>
            </a:r>
          </a:p>
          <a:p>
            <a:pPr marL="45720" indent="0">
              <a:buNone/>
            </a:pPr>
            <a:endParaRPr lang="en-US" sz="3400" dirty="0"/>
          </a:p>
          <a:p>
            <a:pPr marL="45720" indent="0">
              <a:buNone/>
            </a:pPr>
            <a:r>
              <a:rPr lang="en-US" sz="3400" dirty="0"/>
              <a:t>(v) Coding:</a:t>
            </a:r>
          </a:p>
          <a:p>
            <a:pPr marL="45720" indent="0">
              <a:buNone/>
            </a:pPr>
            <a:r>
              <a:rPr lang="en-US" sz="3400" dirty="0"/>
              <a:t>Code development is done in this phase.</a:t>
            </a:r>
          </a:p>
          <a:p>
            <a:endParaRPr lang="en-IN" dirty="0"/>
          </a:p>
        </p:txBody>
      </p:sp>
      <p:sp>
        <p:nvSpPr>
          <p:cNvPr id="4" name="Footer Placeholder 3">
            <a:extLst>
              <a:ext uri="{FF2B5EF4-FFF2-40B4-BE49-F238E27FC236}">
                <a16:creationId xmlns:a16="http://schemas.microsoft.com/office/drawing/2014/main" id="{52F87CBA-858E-4E35-AD9A-BFDD6C38C91C}"/>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37E4F3CC-5A9D-4F5E-8FC8-FCE053958C92}"/>
              </a:ext>
            </a:extLst>
          </p:cNvPr>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4028248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7CE0E-96ED-47D6-84D7-138E5422AE55}"/>
              </a:ext>
            </a:extLst>
          </p:cNvPr>
          <p:cNvSpPr>
            <a:spLocks noGrp="1"/>
          </p:cNvSpPr>
          <p:nvPr>
            <p:ph type="title"/>
          </p:nvPr>
        </p:nvSpPr>
        <p:spPr/>
        <p:txBody>
          <a:bodyPr>
            <a:normAutofit fontScale="90000"/>
          </a:bodyPr>
          <a:lstStyle/>
          <a:p>
            <a:r>
              <a:rPr lang="en-US" b="1" dirty="0"/>
              <a:t>Validation Phase</a:t>
            </a:r>
            <a:br>
              <a:rPr lang="en-US" dirty="0"/>
            </a:br>
            <a:endParaRPr lang="en-IN" dirty="0"/>
          </a:p>
        </p:txBody>
      </p:sp>
      <p:sp>
        <p:nvSpPr>
          <p:cNvPr id="3" name="Content Placeholder 2">
            <a:extLst>
              <a:ext uri="{FF2B5EF4-FFF2-40B4-BE49-F238E27FC236}">
                <a16:creationId xmlns:a16="http://schemas.microsoft.com/office/drawing/2014/main" id="{F913D977-F699-4C40-9A22-446248673E04}"/>
              </a:ext>
            </a:extLst>
          </p:cNvPr>
          <p:cNvSpPr>
            <a:spLocks noGrp="1"/>
          </p:cNvSpPr>
          <p:nvPr>
            <p:ph idx="1"/>
          </p:nvPr>
        </p:nvSpPr>
        <p:spPr>
          <a:xfrm>
            <a:off x="914400" y="1428750"/>
            <a:ext cx="7315200" cy="3303271"/>
          </a:xfrm>
        </p:spPr>
        <p:txBody>
          <a:bodyPr>
            <a:normAutofit fontScale="70000" lnSpcReduction="20000"/>
          </a:bodyPr>
          <a:lstStyle/>
          <a:p>
            <a:pPr marL="45720" indent="0" algn="just">
              <a:buNone/>
            </a:pPr>
            <a:r>
              <a:rPr lang="en-US" b="1" dirty="0"/>
              <a:t>(</a:t>
            </a:r>
            <a:r>
              <a:rPr lang="en-US" b="1" dirty="0" err="1"/>
              <a:t>i</a:t>
            </a:r>
            <a:r>
              <a:rPr lang="en-US" b="1" dirty="0"/>
              <a:t>) Unit Testing:</a:t>
            </a:r>
            <a:endParaRPr lang="en-US" dirty="0"/>
          </a:p>
          <a:p>
            <a:pPr marL="45720" indent="0" algn="just">
              <a:buNone/>
            </a:pPr>
            <a:r>
              <a:rPr lang="en-US" dirty="0">
                <a:hlinkClick r:id="rId2"/>
              </a:rPr>
              <a:t>Unit testing</a:t>
            </a:r>
            <a:r>
              <a:rPr lang="en-US" dirty="0"/>
              <a:t> is performed using the unit test cases that are designed and is done in the Low-level design phase. Unit testing is performed by the developer itself. It is performed on individual components which lead to early defect detection.</a:t>
            </a:r>
          </a:p>
          <a:p>
            <a:pPr marL="45720" indent="0" algn="just">
              <a:buNone/>
            </a:pPr>
            <a:endParaRPr lang="en-US" dirty="0"/>
          </a:p>
          <a:p>
            <a:pPr marL="45720" indent="0" algn="just">
              <a:buNone/>
            </a:pPr>
            <a:r>
              <a:rPr lang="en-US" b="1" dirty="0"/>
              <a:t>(ii) Integration Testing:</a:t>
            </a:r>
            <a:endParaRPr lang="en-US" dirty="0"/>
          </a:p>
          <a:p>
            <a:pPr marL="45720" indent="0" algn="just">
              <a:buNone/>
            </a:pPr>
            <a:r>
              <a:rPr lang="en-US" dirty="0">
                <a:hlinkClick r:id="rId3"/>
              </a:rPr>
              <a:t>Integration testing</a:t>
            </a:r>
            <a:r>
              <a:rPr lang="en-US" dirty="0"/>
              <a:t> is performed using integration test cases in High-level Design phase. Integration testing is the testing that is done on integrated modules. It is performed by testers.</a:t>
            </a:r>
          </a:p>
          <a:p>
            <a:pPr marL="45720" indent="0" algn="just">
              <a:buNone/>
            </a:pPr>
            <a:endParaRPr lang="en-US" dirty="0"/>
          </a:p>
          <a:p>
            <a:pPr marL="45720" indent="0" algn="just">
              <a:buNone/>
            </a:pPr>
            <a:r>
              <a:rPr lang="en-US" b="1" dirty="0"/>
              <a:t>(iii) System Testing:</a:t>
            </a:r>
            <a:endParaRPr lang="en-US" dirty="0"/>
          </a:p>
          <a:p>
            <a:pPr marL="45720" indent="0" algn="just">
              <a:buNone/>
            </a:pPr>
            <a:r>
              <a:rPr lang="en-US" dirty="0">
                <a:hlinkClick r:id="rId4"/>
              </a:rPr>
              <a:t>System testing</a:t>
            </a:r>
            <a:r>
              <a:rPr lang="en-US" dirty="0"/>
              <a:t> is performed in the System Design phase. In this phase, the complete system is tested i.e. the entire system functionality is tested.</a:t>
            </a:r>
          </a:p>
          <a:p>
            <a:pPr marL="45720" indent="0" algn="just">
              <a:buNone/>
            </a:pPr>
            <a:endParaRPr lang="en-US" dirty="0"/>
          </a:p>
          <a:p>
            <a:pPr marL="45720" indent="0" algn="just">
              <a:buNone/>
            </a:pPr>
            <a:r>
              <a:rPr lang="en-US" b="1" dirty="0"/>
              <a:t>(iv) Acceptance Testing:</a:t>
            </a:r>
            <a:endParaRPr lang="en-US" dirty="0"/>
          </a:p>
          <a:p>
            <a:pPr marL="45720" indent="0" algn="just">
              <a:buNone/>
            </a:pPr>
            <a:r>
              <a:rPr lang="en-US" dirty="0"/>
              <a:t>Acceptance testing is associated with the Requirement Analysis phase and is done in the customer’s environment.</a:t>
            </a:r>
          </a:p>
          <a:p>
            <a:endParaRPr lang="en-IN" dirty="0"/>
          </a:p>
        </p:txBody>
      </p:sp>
      <p:sp>
        <p:nvSpPr>
          <p:cNvPr id="4" name="Footer Placeholder 3">
            <a:extLst>
              <a:ext uri="{FF2B5EF4-FFF2-40B4-BE49-F238E27FC236}">
                <a16:creationId xmlns:a16="http://schemas.microsoft.com/office/drawing/2014/main" id="{4E39C62E-7A1A-4D39-A814-85E079F3F526}"/>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FD4BC8E0-E8EF-4DB4-A99E-1A268D350630}"/>
              </a:ext>
            </a:extLst>
          </p:cNvPr>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41044700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65C042-33A3-44F9-8E39-E35497D11BE6}"/>
              </a:ext>
            </a:extLst>
          </p:cNvPr>
          <p:cNvSpPr>
            <a:spLocks noGrp="1"/>
          </p:cNvSpPr>
          <p:nvPr>
            <p:ph type="sldNum" sz="quarter" idx="12"/>
          </p:nvPr>
        </p:nvSpPr>
        <p:spPr/>
        <p:txBody>
          <a:bodyPr/>
          <a:lstStyle/>
          <a:p>
            <a:fld id="{B6F15528-21DE-4FAA-801E-634DDDAF4B2B}" type="slidenum">
              <a:rPr lang="en-US" smtClean="0"/>
              <a:pPr/>
              <a:t>56</a:t>
            </a:fld>
            <a:endParaRPr lang="en-US"/>
          </a:p>
        </p:txBody>
      </p:sp>
      <p:sp>
        <p:nvSpPr>
          <p:cNvPr id="6" name="Title 5">
            <a:extLst>
              <a:ext uri="{FF2B5EF4-FFF2-40B4-BE49-F238E27FC236}">
                <a16:creationId xmlns:a16="http://schemas.microsoft.com/office/drawing/2014/main" id="{C4A0D5DF-324B-4101-A5E2-2955E68AEE92}"/>
              </a:ext>
            </a:extLst>
          </p:cNvPr>
          <p:cNvSpPr>
            <a:spLocks noGrp="1"/>
          </p:cNvSpPr>
          <p:nvPr>
            <p:ph type="title"/>
          </p:nvPr>
        </p:nvSpPr>
        <p:spPr/>
        <p:txBody>
          <a:bodyPr/>
          <a:lstStyle/>
          <a:p>
            <a:r>
              <a:rPr lang="en-IN" b="1" dirty="0"/>
              <a:t>Advantages             </a:t>
            </a:r>
            <a:r>
              <a:rPr lang="en-US" b="1" dirty="0"/>
              <a:t>Disadvantages</a:t>
            </a:r>
            <a:endParaRPr lang="en-IN" dirty="0"/>
          </a:p>
        </p:txBody>
      </p:sp>
      <p:sp>
        <p:nvSpPr>
          <p:cNvPr id="7" name="Content Placeholder 6">
            <a:extLst>
              <a:ext uri="{FF2B5EF4-FFF2-40B4-BE49-F238E27FC236}">
                <a16:creationId xmlns:a16="http://schemas.microsoft.com/office/drawing/2014/main" id="{9D2F6044-7834-41CA-961A-235181102834}"/>
              </a:ext>
            </a:extLst>
          </p:cNvPr>
          <p:cNvSpPr>
            <a:spLocks noGrp="1"/>
          </p:cNvSpPr>
          <p:nvPr>
            <p:ph sz="quarter" idx="13"/>
          </p:nvPr>
        </p:nvSpPr>
        <p:spPr/>
        <p:txBody>
          <a:bodyPr>
            <a:normAutofit fontScale="92500" lnSpcReduction="10000"/>
          </a:bodyPr>
          <a:lstStyle/>
          <a:p>
            <a:pPr algn="just"/>
            <a:r>
              <a:rPr lang="en-US" dirty="0"/>
              <a:t>It is a simple and easily understandable model.</a:t>
            </a:r>
          </a:p>
          <a:p>
            <a:pPr algn="just"/>
            <a:r>
              <a:rPr lang="en-US" dirty="0"/>
              <a:t>V –model approach is good for smaller projects wherein the requirement is defined and it freezes in the early stage.</a:t>
            </a:r>
          </a:p>
          <a:p>
            <a:pPr algn="just"/>
            <a:r>
              <a:rPr lang="en-US" dirty="0"/>
              <a:t>It is a systematic and disciplined model which results in a high-quality product.</a:t>
            </a:r>
          </a:p>
          <a:p>
            <a:endParaRPr lang="en-US" dirty="0"/>
          </a:p>
          <a:p>
            <a:endParaRPr lang="en-IN" dirty="0"/>
          </a:p>
        </p:txBody>
      </p:sp>
      <p:sp>
        <p:nvSpPr>
          <p:cNvPr id="8" name="Content Placeholder 7">
            <a:extLst>
              <a:ext uri="{FF2B5EF4-FFF2-40B4-BE49-F238E27FC236}">
                <a16:creationId xmlns:a16="http://schemas.microsoft.com/office/drawing/2014/main" id="{87C1BD5C-9F7E-425D-876D-749BEA79BA2A}"/>
              </a:ext>
            </a:extLst>
          </p:cNvPr>
          <p:cNvSpPr>
            <a:spLocks noGrp="1"/>
          </p:cNvSpPr>
          <p:nvPr>
            <p:ph sz="quarter" idx="14"/>
          </p:nvPr>
        </p:nvSpPr>
        <p:spPr/>
        <p:txBody>
          <a:bodyPr/>
          <a:lstStyle/>
          <a:p>
            <a:pPr algn="just"/>
            <a:r>
              <a:rPr lang="en-US" dirty="0"/>
              <a:t>V-shaped model is not good for ongoing projects.</a:t>
            </a:r>
          </a:p>
          <a:p>
            <a:pPr algn="just"/>
            <a:r>
              <a:rPr lang="en-US" dirty="0"/>
              <a:t>Requirement change at the later stage would cost too high.</a:t>
            </a:r>
          </a:p>
          <a:p>
            <a:pPr marL="45720" indent="0">
              <a:buNone/>
            </a:pPr>
            <a:endParaRPr lang="en-IN" dirty="0"/>
          </a:p>
        </p:txBody>
      </p:sp>
    </p:spTree>
    <p:extLst>
      <p:ext uri="{BB962C8B-B14F-4D97-AF65-F5344CB8AC3E}">
        <p14:creationId xmlns:p14="http://schemas.microsoft.com/office/powerpoint/2010/main" val="27651326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ACAEC9F-8AD8-4BE1-BD61-46CCE91B24CD}"/>
              </a:ext>
            </a:extLst>
          </p:cNvPr>
          <p:cNvSpPr>
            <a:spLocks noGrp="1"/>
          </p:cNvSpPr>
          <p:nvPr>
            <p:ph type="title"/>
          </p:nvPr>
        </p:nvSpPr>
        <p:spPr>
          <a:xfrm>
            <a:off x="888381" y="637912"/>
            <a:ext cx="7315200" cy="865573"/>
          </a:xfrm>
        </p:spPr>
        <p:txBody>
          <a:bodyPr/>
          <a:lstStyle/>
          <a:p>
            <a:r>
              <a:rPr lang="en-IN" dirty="0"/>
              <a:t>Prototype </a:t>
            </a:r>
            <a:r>
              <a:rPr lang="en-IN" b="1" dirty="0"/>
              <a:t>Model</a:t>
            </a:r>
            <a:endParaRPr lang="en-IN" dirty="0"/>
          </a:p>
        </p:txBody>
      </p:sp>
      <p:sp>
        <p:nvSpPr>
          <p:cNvPr id="8" name="Content Placeholder 7">
            <a:extLst>
              <a:ext uri="{FF2B5EF4-FFF2-40B4-BE49-F238E27FC236}">
                <a16:creationId xmlns:a16="http://schemas.microsoft.com/office/drawing/2014/main" id="{B40C93AA-14E4-461E-A102-8C6673A28844}"/>
              </a:ext>
            </a:extLst>
          </p:cNvPr>
          <p:cNvSpPr>
            <a:spLocks noGrp="1"/>
          </p:cNvSpPr>
          <p:nvPr>
            <p:ph idx="1"/>
          </p:nvPr>
        </p:nvSpPr>
        <p:spPr>
          <a:xfrm>
            <a:off x="914400" y="1428751"/>
            <a:ext cx="7315200" cy="3303270"/>
          </a:xfrm>
        </p:spPr>
        <p:txBody>
          <a:bodyPr>
            <a:normAutofit lnSpcReduction="10000"/>
          </a:bodyPr>
          <a:lstStyle/>
          <a:p>
            <a:pPr algn="just"/>
            <a:r>
              <a:rPr lang="en-US" dirty="0"/>
              <a:t>The prototype model is a model in which the prototype is developed prior to the actual software.</a:t>
            </a:r>
          </a:p>
          <a:p>
            <a:pPr algn="just"/>
            <a:r>
              <a:rPr lang="en-US" dirty="0"/>
              <a:t>Prototype models have limited functional capabilities and inefficient performance when compared to the actual software. This is a valuable mechanism for understanding the customers’ needs.</a:t>
            </a:r>
          </a:p>
          <a:p>
            <a:pPr algn="just"/>
            <a:r>
              <a:rPr lang="en-US" dirty="0"/>
              <a:t>Software prototypes are built prior to the actual software to get valuable feedback from the customer. Feedbacks are implemented and the prototype is again reviewed by the customer for any change. This process goes on until the model is accepted by the customer.</a:t>
            </a:r>
          </a:p>
          <a:p>
            <a:endParaRPr lang="en-IN" dirty="0"/>
          </a:p>
        </p:txBody>
      </p:sp>
      <p:sp>
        <p:nvSpPr>
          <p:cNvPr id="3" name="Slide Number Placeholder 2">
            <a:extLst>
              <a:ext uri="{FF2B5EF4-FFF2-40B4-BE49-F238E27FC236}">
                <a16:creationId xmlns:a16="http://schemas.microsoft.com/office/drawing/2014/main" id="{E0BD6F27-F275-4763-B080-54E08B2F2C8A}"/>
              </a:ext>
            </a:extLst>
          </p:cNvPr>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40087852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71FBDE-46D9-4E06-AD62-AC47EE782B47}"/>
              </a:ext>
            </a:extLst>
          </p:cNvPr>
          <p:cNvSpPr>
            <a:spLocks noGrp="1"/>
          </p:cNvSpPr>
          <p:nvPr>
            <p:ph type="sldNum" sz="quarter" idx="12"/>
          </p:nvPr>
        </p:nvSpPr>
        <p:spPr/>
        <p:txBody>
          <a:bodyPr/>
          <a:lstStyle/>
          <a:p>
            <a:fld id="{B6F15528-21DE-4FAA-801E-634DDDAF4B2B}" type="slidenum">
              <a:rPr lang="en-US" smtClean="0"/>
              <a:pPr/>
              <a:t>58</a:t>
            </a:fld>
            <a:endParaRPr lang="en-US"/>
          </a:p>
        </p:txBody>
      </p:sp>
      <p:pic>
        <p:nvPicPr>
          <p:cNvPr id="1026" name="Picture 2">
            <a:extLst>
              <a:ext uri="{FF2B5EF4-FFF2-40B4-BE49-F238E27FC236}">
                <a16:creationId xmlns:a16="http://schemas.microsoft.com/office/drawing/2014/main" id="{3D8A1D34-0DDF-466C-978A-3FD6299EA4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276351"/>
            <a:ext cx="7696200"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8703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71FBDE-46D9-4E06-AD62-AC47EE782B47}"/>
              </a:ext>
            </a:extLst>
          </p:cNvPr>
          <p:cNvSpPr>
            <a:spLocks noGrp="1"/>
          </p:cNvSpPr>
          <p:nvPr>
            <p:ph type="sldNum" sz="quarter" idx="12"/>
          </p:nvPr>
        </p:nvSpPr>
        <p:spPr/>
        <p:txBody>
          <a:bodyPr/>
          <a:lstStyle/>
          <a:p>
            <a:fld id="{B6F15528-21DE-4FAA-801E-634DDDAF4B2B}" type="slidenum">
              <a:rPr lang="en-US" smtClean="0"/>
              <a:pPr/>
              <a:t>59</a:t>
            </a:fld>
            <a:endParaRPr lang="en-US"/>
          </a:p>
        </p:txBody>
      </p:sp>
      <p:sp>
        <p:nvSpPr>
          <p:cNvPr id="2" name="Title 1">
            <a:extLst>
              <a:ext uri="{FF2B5EF4-FFF2-40B4-BE49-F238E27FC236}">
                <a16:creationId xmlns:a16="http://schemas.microsoft.com/office/drawing/2014/main" id="{E0227799-A8D8-435A-B9AA-D2800587AF96}"/>
              </a:ext>
            </a:extLst>
          </p:cNvPr>
          <p:cNvSpPr>
            <a:spLocks noGrp="1"/>
          </p:cNvSpPr>
          <p:nvPr>
            <p:ph type="title"/>
          </p:nvPr>
        </p:nvSpPr>
        <p:spPr>
          <a:xfrm>
            <a:off x="918861" y="611242"/>
            <a:ext cx="7315200" cy="865573"/>
          </a:xfrm>
        </p:spPr>
        <p:txBody>
          <a:bodyPr/>
          <a:lstStyle/>
          <a:p>
            <a:r>
              <a:rPr lang="en-US" b="1" dirty="0"/>
              <a:t>Advantages            Disadvantages</a:t>
            </a:r>
            <a:endParaRPr lang="en-IN" dirty="0"/>
          </a:p>
        </p:txBody>
      </p:sp>
      <p:sp>
        <p:nvSpPr>
          <p:cNvPr id="4" name="Content Placeholder 3">
            <a:extLst>
              <a:ext uri="{FF2B5EF4-FFF2-40B4-BE49-F238E27FC236}">
                <a16:creationId xmlns:a16="http://schemas.microsoft.com/office/drawing/2014/main" id="{D5441CA1-D8F6-4A0A-BD12-E3639F66EECC}"/>
              </a:ext>
            </a:extLst>
          </p:cNvPr>
          <p:cNvSpPr>
            <a:spLocks noGrp="1"/>
          </p:cNvSpPr>
          <p:nvPr>
            <p:ph sz="quarter" idx="13"/>
          </p:nvPr>
        </p:nvSpPr>
        <p:spPr>
          <a:xfrm>
            <a:off x="914400" y="1581150"/>
            <a:ext cx="3566160" cy="3171444"/>
          </a:xfrm>
        </p:spPr>
        <p:txBody>
          <a:bodyPr>
            <a:normAutofit fontScale="85000" lnSpcReduction="10000"/>
          </a:bodyPr>
          <a:lstStyle/>
          <a:p>
            <a:pPr algn="just"/>
            <a:r>
              <a:rPr lang="en-US" dirty="0"/>
              <a:t>Prototype model reduces the cost and time of development as the defects are found much earlier.</a:t>
            </a:r>
          </a:p>
          <a:p>
            <a:pPr algn="just"/>
            <a:r>
              <a:rPr lang="en-US" dirty="0"/>
              <a:t>Missing feature or functionality or a change in requirement can be identified in the evaluation phase and can be implemented in the refined prototype.</a:t>
            </a:r>
          </a:p>
          <a:p>
            <a:pPr algn="just"/>
            <a:r>
              <a:rPr lang="en-US" dirty="0"/>
              <a:t>Involvement of a customer from the initial stage reduces any confusion in the requirement or understanding of any functionality.</a:t>
            </a:r>
          </a:p>
          <a:p>
            <a:pPr marL="45720" indent="0" algn="just">
              <a:buNone/>
            </a:pPr>
            <a:endParaRPr lang="en-US" dirty="0"/>
          </a:p>
          <a:p>
            <a:endParaRPr lang="en-IN" dirty="0"/>
          </a:p>
        </p:txBody>
      </p:sp>
      <p:sp>
        <p:nvSpPr>
          <p:cNvPr id="5" name="Content Placeholder 4">
            <a:extLst>
              <a:ext uri="{FF2B5EF4-FFF2-40B4-BE49-F238E27FC236}">
                <a16:creationId xmlns:a16="http://schemas.microsoft.com/office/drawing/2014/main" id="{C5AF41B7-E1A2-4C77-A3B6-DC00DEB651E9}"/>
              </a:ext>
            </a:extLst>
          </p:cNvPr>
          <p:cNvSpPr>
            <a:spLocks noGrp="1"/>
          </p:cNvSpPr>
          <p:nvPr>
            <p:ph sz="quarter" idx="14"/>
          </p:nvPr>
        </p:nvSpPr>
        <p:spPr>
          <a:xfrm>
            <a:off x="4681728" y="1581151"/>
            <a:ext cx="3566160" cy="3173016"/>
          </a:xfrm>
        </p:spPr>
        <p:txBody>
          <a:bodyPr/>
          <a:lstStyle/>
          <a:p>
            <a:pPr algn="just"/>
            <a:r>
              <a:rPr lang="en-US" dirty="0"/>
              <a:t>Since the customer is involved in every phase, the customer can change the requirement of the end product which increases the complexity of the scope and may increase the delivery time of the product.</a:t>
            </a:r>
          </a:p>
          <a:p>
            <a:endParaRPr lang="en-IN" dirty="0"/>
          </a:p>
        </p:txBody>
      </p:sp>
    </p:spTree>
    <p:extLst>
      <p:ext uri="{BB962C8B-B14F-4D97-AF65-F5344CB8AC3E}">
        <p14:creationId xmlns:p14="http://schemas.microsoft.com/office/powerpoint/2010/main" val="705050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361950"/>
            <a:ext cx="4038600" cy="533401"/>
          </a:xfrm>
        </p:spPr>
        <p:txBody>
          <a:bodyPr>
            <a:normAutofit fontScale="90000"/>
          </a:bodyPr>
          <a:lstStyle/>
          <a:p>
            <a:r>
              <a:rPr lang="en-IN" dirty="0"/>
              <a:t>Introduction</a:t>
            </a:r>
          </a:p>
        </p:txBody>
      </p:sp>
      <p:sp>
        <p:nvSpPr>
          <p:cNvPr id="3" name="Content Placeholder 2"/>
          <p:cNvSpPr>
            <a:spLocks noGrp="1"/>
          </p:cNvSpPr>
          <p:nvPr>
            <p:ph idx="1"/>
          </p:nvPr>
        </p:nvSpPr>
        <p:spPr>
          <a:xfrm>
            <a:off x="3733800" y="1200150"/>
            <a:ext cx="4724400" cy="3531871"/>
          </a:xfrm>
        </p:spPr>
        <p:txBody>
          <a:bodyPr>
            <a:normAutofit/>
          </a:bodyPr>
          <a:lstStyle/>
          <a:p>
            <a:r>
              <a:rPr lang="en-US" altLang="en-US" sz="2800" dirty="0">
                <a:solidFill>
                  <a:srgbClr val="FFFF00"/>
                </a:solidFill>
              </a:rPr>
              <a:t>Testing in tester perspective….</a:t>
            </a:r>
          </a:p>
          <a:p>
            <a:endParaRPr lang="en-US" altLang="en-US" dirty="0"/>
          </a:p>
          <a:p>
            <a:r>
              <a:rPr lang="en-US" dirty="0">
                <a:solidFill>
                  <a:schemeClr val="tx1">
                    <a:lumMod val="60000"/>
                    <a:lumOff val="40000"/>
                  </a:schemeClr>
                </a:solidFill>
              </a:rPr>
              <a:t>To discover defects to improve the product and processes.</a:t>
            </a:r>
          </a:p>
          <a:p>
            <a:r>
              <a:rPr lang="en-US" dirty="0">
                <a:solidFill>
                  <a:schemeClr val="tx1">
                    <a:lumMod val="60000"/>
                    <a:lumOff val="40000"/>
                  </a:schemeClr>
                </a:solidFill>
              </a:rPr>
              <a:t>To find fault or weakness in a work product.</a:t>
            </a:r>
          </a:p>
          <a:p>
            <a:pPr marL="45720" lvl="1" indent="0" algn="ctr">
              <a:buNone/>
            </a:pPr>
            <a:endParaRPr lang="en-US" sz="3200" i="1" dirty="0">
              <a:solidFill>
                <a:schemeClr val="tx1">
                  <a:lumMod val="60000"/>
                  <a:lumOff val="40000"/>
                </a:schemeClr>
              </a:solidFill>
            </a:endParaRPr>
          </a:p>
          <a:p>
            <a:pPr marL="45720" lvl="1" indent="0" algn="ctr">
              <a:buNone/>
            </a:pPr>
            <a:endParaRPr lang="en-US" sz="3200" i="1" dirty="0">
              <a:solidFill>
                <a:schemeClr val="tx1">
                  <a:lumMod val="60000"/>
                  <a:lumOff val="40000"/>
                </a:schemeClr>
              </a:solidFill>
            </a:endParaRPr>
          </a:p>
          <a:p>
            <a:pPr marL="45720" indent="0" algn="ctr">
              <a:buNone/>
            </a:pP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2365038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CB6D21-D0DC-4C85-9C6E-36D6F10AEA8B}"/>
              </a:ext>
            </a:extLst>
          </p:cNvPr>
          <p:cNvSpPr>
            <a:spLocks noGrp="1"/>
          </p:cNvSpPr>
          <p:nvPr>
            <p:ph type="title"/>
          </p:nvPr>
        </p:nvSpPr>
        <p:spPr>
          <a:xfrm>
            <a:off x="914400" y="819150"/>
            <a:ext cx="7315200" cy="865573"/>
          </a:xfrm>
        </p:spPr>
        <p:txBody>
          <a:bodyPr>
            <a:normAutofit fontScale="90000"/>
          </a:bodyPr>
          <a:lstStyle/>
          <a:p>
            <a:r>
              <a:rPr lang="en-IN" b="1" dirty="0"/>
              <a:t>Iterative Incremental Model </a:t>
            </a:r>
            <a:br>
              <a:rPr lang="en-IN" b="1" dirty="0"/>
            </a:br>
            <a:endParaRPr lang="en-IN" b="1" dirty="0"/>
          </a:p>
        </p:txBody>
      </p:sp>
      <p:sp>
        <p:nvSpPr>
          <p:cNvPr id="8" name="Content Placeholder 7">
            <a:extLst>
              <a:ext uri="{FF2B5EF4-FFF2-40B4-BE49-F238E27FC236}">
                <a16:creationId xmlns:a16="http://schemas.microsoft.com/office/drawing/2014/main" id="{EA7A2BB2-8BC3-4B6D-872D-D7A67ADF76E5}"/>
              </a:ext>
            </a:extLst>
          </p:cNvPr>
          <p:cNvSpPr>
            <a:spLocks noGrp="1"/>
          </p:cNvSpPr>
          <p:nvPr>
            <p:ph idx="1"/>
          </p:nvPr>
        </p:nvSpPr>
        <p:spPr>
          <a:xfrm>
            <a:off x="914400" y="1352549"/>
            <a:ext cx="7315200" cy="3379471"/>
          </a:xfrm>
        </p:spPr>
        <p:txBody>
          <a:bodyPr>
            <a:normAutofit lnSpcReduction="10000"/>
          </a:bodyPr>
          <a:lstStyle/>
          <a:p>
            <a:r>
              <a:rPr lang="en-US" dirty="0"/>
              <a:t>The iterative incremental model divides the product into small chunks.</a:t>
            </a:r>
          </a:p>
          <a:p>
            <a:pPr algn="just"/>
            <a:r>
              <a:rPr lang="en-US" dirty="0"/>
              <a:t>In an Iterative Incremental model, initially, a partial implementation of a total system is constructed so that it will be in a deliverable state. Increased functionality is added. </a:t>
            </a:r>
          </a:p>
          <a:p>
            <a:pPr algn="just"/>
            <a:r>
              <a:rPr lang="en-US" dirty="0"/>
              <a:t>Defects, if any, from the prior delivery are fixed and the working product is delivered. </a:t>
            </a:r>
          </a:p>
          <a:p>
            <a:pPr algn="just"/>
            <a:r>
              <a:rPr lang="en-US" dirty="0"/>
              <a:t>The process is repeated until the entire product development is completed. </a:t>
            </a:r>
          </a:p>
          <a:p>
            <a:pPr algn="just"/>
            <a:r>
              <a:rPr lang="en-US" dirty="0"/>
              <a:t>The repetitions of these processes are called iterations. At the end of every iteration, a product increment is delivered.</a:t>
            </a:r>
            <a:endParaRPr lang="en-IN" dirty="0"/>
          </a:p>
        </p:txBody>
      </p:sp>
      <p:sp>
        <p:nvSpPr>
          <p:cNvPr id="3" name="Slide Number Placeholder 2">
            <a:extLst>
              <a:ext uri="{FF2B5EF4-FFF2-40B4-BE49-F238E27FC236}">
                <a16:creationId xmlns:a16="http://schemas.microsoft.com/office/drawing/2014/main" id="{7271FBDE-46D9-4E06-AD62-AC47EE782B47}"/>
              </a:ext>
            </a:extLst>
          </p:cNvPr>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35172452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71FBDE-46D9-4E06-AD62-AC47EE782B47}"/>
              </a:ext>
            </a:extLst>
          </p:cNvPr>
          <p:cNvSpPr>
            <a:spLocks noGrp="1"/>
          </p:cNvSpPr>
          <p:nvPr>
            <p:ph type="sldNum" sz="quarter" idx="12"/>
          </p:nvPr>
        </p:nvSpPr>
        <p:spPr/>
        <p:txBody>
          <a:bodyPr/>
          <a:lstStyle/>
          <a:p>
            <a:fld id="{B6F15528-21DE-4FAA-801E-634DDDAF4B2B}" type="slidenum">
              <a:rPr lang="en-US" smtClean="0"/>
              <a:pPr/>
              <a:t>61</a:t>
            </a:fld>
            <a:endParaRPr lang="en-US"/>
          </a:p>
        </p:txBody>
      </p:sp>
      <p:pic>
        <p:nvPicPr>
          <p:cNvPr id="2050" name="Picture 2" descr="Iterations">
            <a:extLst>
              <a:ext uri="{FF2B5EF4-FFF2-40B4-BE49-F238E27FC236}">
                <a16:creationId xmlns:a16="http://schemas.microsoft.com/office/drawing/2014/main" id="{2AA58E12-2B49-4141-B48E-1FA135CEF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23950"/>
            <a:ext cx="69723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86047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71FBDE-46D9-4E06-AD62-AC47EE782B47}"/>
              </a:ext>
            </a:extLst>
          </p:cNvPr>
          <p:cNvSpPr>
            <a:spLocks noGrp="1"/>
          </p:cNvSpPr>
          <p:nvPr>
            <p:ph type="sldNum" sz="quarter" idx="12"/>
          </p:nvPr>
        </p:nvSpPr>
        <p:spPr/>
        <p:txBody>
          <a:bodyPr/>
          <a:lstStyle/>
          <a:p>
            <a:fld id="{B6F15528-21DE-4FAA-801E-634DDDAF4B2B}" type="slidenum">
              <a:rPr lang="en-US" smtClean="0"/>
              <a:pPr/>
              <a:t>62</a:t>
            </a:fld>
            <a:endParaRPr lang="en-US"/>
          </a:p>
        </p:txBody>
      </p:sp>
      <p:sp>
        <p:nvSpPr>
          <p:cNvPr id="2" name="Title 1">
            <a:extLst>
              <a:ext uri="{FF2B5EF4-FFF2-40B4-BE49-F238E27FC236}">
                <a16:creationId xmlns:a16="http://schemas.microsoft.com/office/drawing/2014/main" id="{C22C38BD-6F17-442A-860A-C3A0294DA1C2}"/>
              </a:ext>
            </a:extLst>
          </p:cNvPr>
          <p:cNvSpPr>
            <a:spLocks noGrp="1"/>
          </p:cNvSpPr>
          <p:nvPr>
            <p:ph type="title"/>
          </p:nvPr>
        </p:nvSpPr>
        <p:spPr>
          <a:xfrm>
            <a:off x="888381" y="482082"/>
            <a:ext cx="7315200" cy="865573"/>
          </a:xfrm>
        </p:spPr>
        <p:txBody>
          <a:bodyPr/>
          <a:lstStyle/>
          <a:p>
            <a:r>
              <a:rPr lang="en-IN" dirty="0"/>
              <a:t>Advantages             Disadvantages</a:t>
            </a:r>
          </a:p>
        </p:txBody>
      </p:sp>
      <p:sp>
        <p:nvSpPr>
          <p:cNvPr id="4" name="Content Placeholder 3">
            <a:extLst>
              <a:ext uri="{FF2B5EF4-FFF2-40B4-BE49-F238E27FC236}">
                <a16:creationId xmlns:a16="http://schemas.microsoft.com/office/drawing/2014/main" id="{F7A46606-D7D8-4290-9039-98197ABAC35A}"/>
              </a:ext>
            </a:extLst>
          </p:cNvPr>
          <p:cNvSpPr>
            <a:spLocks noGrp="1"/>
          </p:cNvSpPr>
          <p:nvPr>
            <p:ph sz="quarter" idx="13"/>
          </p:nvPr>
        </p:nvSpPr>
        <p:spPr>
          <a:xfrm>
            <a:off x="914400" y="1418139"/>
            <a:ext cx="3566160" cy="3334455"/>
          </a:xfrm>
        </p:spPr>
        <p:txBody>
          <a:bodyPr>
            <a:normAutofit fontScale="77500" lnSpcReduction="20000"/>
          </a:bodyPr>
          <a:lstStyle/>
          <a:p>
            <a:pPr algn="just"/>
            <a:r>
              <a:rPr lang="en-US" dirty="0"/>
              <a:t>You can develop prioritized requirements first.</a:t>
            </a:r>
          </a:p>
          <a:p>
            <a:pPr algn="just"/>
            <a:r>
              <a:rPr lang="en-US" dirty="0"/>
              <a:t>Initial product delivery is faster.</a:t>
            </a:r>
          </a:p>
          <a:p>
            <a:pPr algn="just"/>
            <a:r>
              <a:rPr lang="en-US" dirty="0"/>
              <a:t>Customers gets important functionality early.</a:t>
            </a:r>
          </a:p>
          <a:p>
            <a:pPr algn="just"/>
            <a:r>
              <a:rPr lang="en-US" dirty="0"/>
              <a:t>Lowers initial delivery cost.</a:t>
            </a:r>
          </a:p>
          <a:p>
            <a:pPr algn="just"/>
            <a:r>
              <a:rPr lang="en-US" dirty="0"/>
              <a:t>Each release is a product increment, so that the customer will have a working product at hand all the time.</a:t>
            </a:r>
          </a:p>
          <a:p>
            <a:pPr algn="just"/>
            <a:r>
              <a:rPr lang="en-US" dirty="0"/>
              <a:t>Customer can provide feedback to each product increment, thus avoiding surprises at the end of development.</a:t>
            </a:r>
          </a:p>
          <a:p>
            <a:pPr algn="just"/>
            <a:r>
              <a:rPr lang="en-US" dirty="0"/>
              <a:t>Requirements changes can be easily accommodated.</a:t>
            </a:r>
          </a:p>
          <a:p>
            <a:endParaRPr lang="en-IN" dirty="0"/>
          </a:p>
        </p:txBody>
      </p:sp>
      <p:sp>
        <p:nvSpPr>
          <p:cNvPr id="5" name="Content Placeholder 4">
            <a:extLst>
              <a:ext uri="{FF2B5EF4-FFF2-40B4-BE49-F238E27FC236}">
                <a16:creationId xmlns:a16="http://schemas.microsoft.com/office/drawing/2014/main" id="{C906EE65-4CB5-4F89-BD3D-08BE3887704E}"/>
              </a:ext>
            </a:extLst>
          </p:cNvPr>
          <p:cNvSpPr>
            <a:spLocks noGrp="1"/>
          </p:cNvSpPr>
          <p:nvPr>
            <p:ph sz="quarter" idx="14"/>
          </p:nvPr>
        </p:nvSpPr>
        <p:spPr>
          <a:xfrm>
            <a:off x="4681728" y="1418139"/>
            <a:ext cx="3566160" cy="3336028"/>
          </a:xfrm>
        </p:spPr>
        <p:txBody>
          <a:bodyPr>
            <a:normAutofit fontScale="77500" lnSpcReduction="20000"/>
          </a:bodyPr>
          <a:lstStyle/>
          <a:p>
            <a:pPr algn="just"/>
            <a:r>
              <a:rPr lang="en-US" dirty="0"/>
              <a:t>Requires effective planning of iterations.</a:t>
            </a:r>
          </a:p>
          <a:p>
            <a:pPr algn="just"/>
            <a:r>
              <a:rPr lang="en-US" dirty="0"/>
              <a:t>Requires efficient design to ensure inclusion of the required functionality and provision for changes later.</a:t>
            </a:r>
          </a:p>
          <a:p>
            <a:pPr algn="just"/>
            <a:r>
              <a:rPr lang="en-US" dirty="0"/>
              <a:t>Requires early definition of a complete and fully functional system to allow the definition of increments.</a:t>
            </a:r>
          </a:p>
          <a:p>
            <a:pPr algn="just"/>
            <a:r>
              <a:rPr lang="en-US" dirty="0"/>
              <a:t>Well-defined module interfaces are required, as some are developed long before others are developed.</a:t>
            </a:r>
          </a:p>
          <a:p>
            <a:pPr algn="just"/>
            <a:r>
              <a:rPr lang="en-US" dirty="0"/>
              <a:t>Total cost of the complete system is not lower.</a:t>
            </a:r>
          </a:p>
          <a:p>
            <a:endParaRPr lang="en-IN" dirty="0"/>
          </a:p>
        </p:txBody>
      </p:sp>
    </p:spTree>
    <p:extLst>
      <p:ext uri="{BB962C8B-B14F-4D97-AF65-F5344CB8AC3E}">
        <p14:creationId xmlns:p14="http://schemas.microsoft.com/office/powerpoint/2010/main" val="13789232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A5EE1D-CB4B-481F-90F0-4B968CDDB186}"/>
              </a:ext>
            </a:extLst>
          </p:cNvPr>
          <p:cNvSpPr>
            <a:spLocks noGrp="1"/>
          </p:cNvSpPr>
          <p:nvPr>
            <p:ph type="title"/>
          </p:nvPr>
        </p:nvSpPr>
        <p:spPr>
          <a:xfrm>
            <a:off x="914400" y="819150"/>
            <a:ext cx="7315200" cy="865573"/>
          </a:xfrm>
        </p:spPr>
        <p:txBody>
          <a:bodyPr>
            <a:normAutofit fontScale="90000"/>
          </a:bodyPr>
          <a:lstStyle/>
          <a:p>
            <a:r>
              <a:rPr lang="en-IN" dirty="0"/>
              <a:t>Spiral Model</a:t>
            </a:r>
            <a:br>
              <a:rPr lang="en-IN" dirty="0"/>
            </a:br>
            <a:endParaRPr lang="en-IN" dirty="0"/>
          </a:p>
        </p:txBody>
      </p:sp>
      <p:sp>
        <p:nvSpPr>
          <p:cNvPr id="8" name="Content Placeholder 7">
            <a:extLst>
              <a:ext uri="{FF2B5EF4-FFF2-40B4-BE49-F238E27FC236}">
                <a16:creationId xmlns:a16="http://schemas.microsoft.com/office/drawing/2014/main" id="{EE372061-0CD7-4DD8-9889-7365AB83FB0D}"/>
              </a:ext>
            </a:extLst>
          </p:cNvPr>
          <p:cNvSpPr>
            <a:spLocks noGrp="1"/>
          </p:cNvSpPr>
          <p:nvPr>
            <p:ph idx="1"/>
          </p:nvPr>
        </p:nvSpPr>
        <p:spPr>
          <a:xfrm>
            <a:off x="914400" y="1276351"/>
            <a:ext cx="7315200" cy="3455670"/>
          </a:xfrm>
        </p:spPr>
        <p:txBody>
          <a:bodyPr/>
          <a:lstStyle/>
          <a:p>
            <a:r>
              <a:rPr lang="en-US" dirty="0"/>
              <a:t>Spiral model phases are followed in the iterations. The loops in the model represent the phase of the SDLC process i.e. the innermost loop is of requirement gathering &amp; analysis which follows the Planning, Risk analysis, development, and evaluation. Next loop is Designing followed by Implementation &amp; then testing.</a:t>
            </a:r>
          </a:p>
          <a:p>
            <a:r>
              <a:rPr lang="en-US" b="1" dirty="0"/>
              <a:t>Spiral Model has four phases:</a:t>
            </a:r>
            <a:endParaRPr lang="en-US" dirty="0"/>
          </a:p>
          <a:p>
            <a:pPr lvl="1"/>
            <a:r>
              <a:rPr lang="en-US" dirty="0"/>
              <a:t>Planning</a:t>
            </a:r>
          </a:p>
          <a:p>
            <a:pPr lvl="1"/>
            <a:r>
              <a:rPr lang="en-US" dirty="0"/>
              <a:t>Risk Analysis</a:t>
            </a:r>
          </a:p>
          <a:p>
            <a:pPr lvl="1"/>
            <a:r>
              <a:rPr lang="en-US" dirty="0"/>
              <a:t>Engineering</a:t>
            </a:r>
          </a:p>
          <a:p>
            <a:pPr lvl="1"/>
            <a:r>
              <a:rPr lang="en-US" dirty="0"/>
              <a:t>Evaluation</a:t>
            </a:r>
          </a:p>
          <a:p>
            <a:endParaRPr lang="en-IN" dirty="0"/>
          </a:p>
        </p:txBody>
      </p:sp>
      <p:sp>
        <p:nvSpPr>
          <p:cNvPr id="2" name="Footer Placeholder 1">
            <a:extLst>
              <a:ext uri="{FF2B5EF4-FFF2-40B4-BE49-F238E27FC236}">
                <a16:creationId xmlns:a16="http://schemas.microsoft.com/office/drawing/2014/main" id="{0CA34B54-8BC1-45E9-98AF-6FDC3845FE27}"/>
              </a:ext>
            </a:extLst>
          </p:cNvPr>
          <p:cNvSpPr>
            <a:spLocks noGrp="1"/>
          </p:cNvSpPr>
          <p:nvPr>
            <p:ph type="ftr" sz="quarter" idx="11"/>
          </p:nvPr>
        </p:nvSpPr>
        <p:spPr/>
        <p:txBody>
          <a:bodyPr/>
          <a:lstStyle/>
          <a:p>
            <a:r>
              <a:rPr lang="en-US"/>
              <a:t>Dr. V.Vani  VIT Chennai</a:t>
            </a:r>
          </a:p>
        </p:txBody>
      </p:sp>
      <p:sp>
        <p:nvSpPr>
          <p:cNvPr id="3" name="Slide Number Placeholder 2">
            <a:extLst>
              <a:ext uri="{FF2B5EF4-FFF2-40B4-BE49-F238E27FC236}">
                <a16:creationId xmlns:a16="http://schemas.microsoft.com/office/drawing/2014/main" id="{62D60483-C0C1-476D-8DEF-4C53A3E79234}"/>
              </a:ext>
            </a:extLst>
          </p:cNvPr>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40639553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1E71B0C-F215-475A-B4E9-9A8B3F74ADB1}"/>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513F6146-0024-4A05-968E-7100506DE310}"/>
              </a:ext>
            </a:extLst>
          </p:cNvPr>
          <p:cNvSpPr>
            <a:spLocks noGrp="1"/>
          </p:cNvSpPr>
          <p:nvPr>
            <p:ph type="sldNum" sz="quarter" idx="12"/>
          </p:nvPr>
        </p:nvSpPr>
        <p:spPr/>
        <p:txBody>
          <a:bodyPr/>
          <a:lstStyle/>
          <a:p>
            <a:fld id="{B6F15528-21DE-4FAA-801E-634DDDAF4B2B}" type="slidenum">
              <a:rPr lang="en-US" smtClean="0"/>
              <a:pPr/>
              <a:t>64</a:t>
            </a:fld>
            <a:endParaRPr lang="en-US"/>
          </a:p>
        </p:txBody>
      </p:sp>
      <p:pic>
        <p:nvPicPr>
          <p:cNvPr id="6" name="Picture 5">
            <a:extLst>
              <a:ext uri="{FF2B5EF4-FFF2-40B4-BE49-F238E27FC236}">
                <a16:creationId xmlns:a16="http://schemas.microsoft.com/office/drawing/2014/main" id="{5FAF0266-96E4-447C-8EEB-2E6156139115}"/>
              </a:ext>
            </a:extLst>
          </p:cNvPr>
          <p:cNvPicPr>
            <a:picLocks noChangeAspect="1"/>
          </p:cNvPicPr>
          <p:nvPr/>
        </p:nvPicPr>
        <p:blipFill>
          <a:blip r:embed="rId2"/>
          <a:stretch>
            <a:fillRect/>
          </a:stretch>
        </p:blipFill>
        <p:spPr>
          <a:xfrm>
            <a:off x="1219200" y="857250"/>
            <a:ext cx="6400800" cy="3874652"/>
          </a:xfrm>
          <a:prstGeom prst="rect">
            <a:avLst/>
          </a:prstGeom>
        </p:spPr>
      </p:pic>
    </p:spTree>
    <p:extLst>
      <p:ext uri="{BB962C8B-B14F-4D97-AF65-F5344CB8AC3E}">
        <p14:creationId xmlns:p14="http://schemas.microsoft.com/office/powerpoint/2010/main" val="34030154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9927CBFC-8DD6-4973-8398-95457AEB72D0}"/>
              </a:ext>
            </a:extLst>
          </p:cNvPr>
          <p:cNvSpPr>
            <a:spLocks noGrp="1"/>
          </p:cNvSpPr>
          <p:nvPr>
            <p:ph idx="1"/>
          </p:nvPr>
        </p:nvSpPr>
        <p:spPr>
          <a:xfrm>
            <a:off x="914400" y="1352551"/>
            <a:ext cx="7315200" cy="3379470"/>
          </a:xfrm>
        </p:spPr>
        <p:txBody>
          <a:bodyPr>
            <a:normAutofit fontScale="92500" lnSpcReduction="20000"/>
          </a:bodyPr>
          <a:lstStyle/>
          <a:p>
            <a:pPr marL="45720" indent="0" algn="just">
              <a:buNone/>
            </a:pPr>
            <a:r>
              <a:rPr lang="en-US" b="1" dirty="0"/>
              <a:t>Advantages of Spiral Model:</a:t>
            </a:r>
            <a:endParaRPr lang="en-US" dirty="0"/>
          </a:p>
          <a:p>
            <a:pPr algn="just"/>
            <a:r>
              <a:rPr lang="en-US" dirty="0"/>
              <a:t>Risk Analysis is done extensively using the prototype models.</a:t>
            </a:r>
          </a:p>
          <a:p>
            <a:pPr algn="just"/>
            <a:r>
              <a:rPr lang="en-US" dirty="0"/>
              <a:t>Any enhancement or change in the functionality can be done in the next iteration.</a:t>
            </a:r>
          </a:p>
          <a:p>
            <a:pPr marL="45720" indent="0" algn="just">
              <a:buNone/>
            </a:pPr>
            <a:endParaRPr lang="en-US" dirty="0"/>
          </a:p>
          <a:p>
            <a:pPr marL="45720" indent="0" algn="just">
              <a:buNone/>
            </a:pPr>
            <a:endParaRPr lang="en-US" dirty="0"/>
          </a:p>
          <a:p>
            <a:pPr marL="45720" indent="0" algn="just">
              <a:buNone/>
            </a:pPr>
            <a:r>
              <a:rPr lang="en-US" b="1" dirty="0"/>
              <a:t>Disadvantages of Spiral Model:</a:t>
            </a:r>
            <a:endParaRPr lang="en-US" dirty="0"/>
          </a:p>
          <a:p>
            <a:pPr algn="just"/>
            <a:r>
              <a:rPr lang="en-US" dirty="0"/>
              <a:t>The spiral model is best suited for large projects only.</a:t>
            </a:r>
          </a:p>
          <a:p>
            <a:pPr algn="just"/>
            <a:r>
              <a:rPr lang="en-US" dirty="0"/>
              <a:t>The cost can be high as it might take a large number of iterations which can lead to high time to reach the final product.</a:t>
            </a:r>
          </a:p>
          <a:p>
            <a:pPr marL="45720" indent="0">
              <a:buNone/>
            </a:pPr>
            <a:br>
              <a:rPr lang="en-US" dirty="0"/>
            </a:br>
            <a:endParaRPr lang="en-IN" dirty="0"/>
          </a:p>
        </p:txBody>
      </p:sp>
      <p:sp>
        <p:nvSpPr>
          <p:cNvPr id="4" name="Footer Placeholder 3">
            <a:extLst>
              <a:ext uri="{FF2B5EF4-FFF2-40B4-BE49-F238E27FC236}">
                <a16:creationId xmlns:a16="http://schemas.microsoft.com/office/drawing/2014/main" id="{91E71B0C-F215-475A-B4E9-9A8B3F74ADB1}"/>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513F6146-0024-4A05-968E-7100506DE310}"/>
              </a:ext>
            </a:extLst>
          </p:cNvPr>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37412049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B393-E7BE-4958-8F8A-0DFD66E1D70F}"/>
              </a:ext>
            </a:extLst>
          </p:cNvPr>
          <p:cNvSpPr>
            <a:spLocks noGrp="1"/>
          </p:cNvSpPr>
          <p:nvPr>
            <p:ph type="title"/>
          </p:nvPr>
        </p:nvSpPr>
        <p:spPr>
          <a:xfrm>
            <a:off x="970899" y="411480"/>
            <a:ext cx="7315200" cy="865573"/>
          </a:xfrm>
        </p:spPr>
        <p:txBody>
          <a:bodyPr/>
          <a:lstStyle/>
          <a:p>
            <a:r>
              <a:rPr lang="en-US" dirty="0"/>
              <a:t>Agile SDLC model</a:t>
            </a:r>
            <a:endParaRPr lang="en-IN" dirty="0"/>
          </a:p>
        </p:txBody>
      </p:sp>
      <p:sp>
        <p:nvSpPr>
          <p:cNvPr id="3" name="Content Placeholder 2">
            <a:extLst>
              <a:ext uri="{FF2B5EF4-FFF2-40B4-BE49-F238E27FC236}">
                <a16:creationId xmlns:a16="http://schemas.microsoft.com/office/drawing/2014/main" id="{E47BAC3D-2155-47A0-AF47-1F080F737021}"/>
              </a:ext>
            </a:extLst>
          </p:cNvPr>
          <p:cNvSpPr>
            <a:spLocks noGrp="1"/>
          </p:cNvSpPr>
          <p:nvPr>
            <p:ph idx="1"/>
          </p:nvPr>
        </p:nvSpPr>
        <p:spPr>
          <a:xfrm>
            <a:off x="914400" y="1277053"/>
            <a:ext cx="7315200" cy="3454967"/>
          </a:xfrm>
        </p:spPr>
        <p:txBody>
          <a:bodyPr>
            <a:normAutofit fontScale="92500" lnSpcReduction="20000"/>
          </a:bodyPr>
          <a:lstStyle/>
          <a:p>
            <a:r>
              <a:rPr lang="en-US" dirty="0"/>
              <a:t>This model is a combination of iterative and incremental process models with focus on process adaptability and customer satisfaction by rapid delivery of working software product. Agile Methods break the product into small incremental builds. These builds are provided in iterations. Each iteration typically lasts from about one to three weeks. Every iteration involves cross functional teams working simultaneously on various areas like −</a:t>
            </a:r>
          </a:p>
          <a:p>
            <a:pPr lvl="3"/>
            <a:r>
              <a:rPr lang="en-US" dirty="0"/>
              <a:t>Planning</a:t>
            </a:r>
          </a:p>
          <a:p>
            <a:pPr lvl="3"/>
            <a:r>
              <a:rPr lang="en-US" dirty="0"/>
              <a:t>Requirements Analysis</a:t>
            </a:r>
          </a:p>
          <a:p>
            <a:pPr lvl="3"/>
            <a:r>
              <a:rPr lang="en-US" dirty="0"/>
              <a:t>Design</a:t>
            </a:r>
          </a:p>
          <a:p>
            <a:pPr lvl="3"/>
            <a:r>
              <a:rPr lang="en-US" dirty="0"/>
              <a:t>Coding</a:t>
            </a:r>
          </a:p>
          <a:p>
            <a:pPr lvl="3"/>
            <a:r>
              <a:rPr lang="en-US" dirty="0"/>
              <a:t>Unit Testing and</a:t>
            </a:r>
          </a:p>
          <a:p>
            <a:pPr lvl="3"/>
            <a:r>
              <a:rPr lang="en-US" dirty="0"/>
              <a:t>Acceptance Testing.</a:t>
            </a:r>
          </a:p>
          <a:p>
            <a:r>
              <a:rPr lang="en-US" dirty="0"/>
              <a:t>At the end of the iteration, a working product is displayed to the customer and important stakeholders.</a:t>
            </a:r>
          </a:p>
          <a:p>
            <a:endParaRPr lang="en-IN" dirty="0"/>
          </a:p>
        </p:txBody>
      </p:sp>
      <p:sp>
        <p:nvSpPr>
          <p:cNvPr id="4" name="Footer Placeholder 3">
            <a:extLst>
              <a:ext uri="{FF2B5EF4-FFF2-40B4-BE49-F238E27FC236}">
                <a16:creationId xmlns:a16="http://schemas.microsoft.com/office/drawing/2014/main" id="{5BAE08FF-0776-4C65-BC62-B5A59448F904}"/>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BB334676-7C7C-44B9-A789-16E0357FAE1E}"/>
              </a:ext>
            </a:extLst>
          </p:cNvPr>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14290135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3247A0D-E29A-4624-B053-094736016FF8}"/>
              </a:ext>
            </a:extLst>
          </p:cNvPr>
          <p:cNvSpPr>
            <a:spLocks noGrp="1"/>
          </p:cNvSpPr>
          <p:nvPr>
            <p:ph type="ftr" sz="quarter" idx="11"/>
          </p:nvPr>
        </p:nvSpPr>
        <p:spPr/>
        <p:txBody>
          <a:bodyPr/>
          <a:lstStyle/>
          <a:p>
            <a:r>
              <a:rPr lang="en-US"/>
              <a:t>Dr. V.Vani  VIT Chennai</a:t>
            </a:r>
          </a:p>
        </p:txBody>
      </p:sp>
      <p:sp>
        <p:nvSpPr>
          <p:cNvPr id="5" name="Slide Number Placeholder 4">
            <a:extLst>
              <a:ext uri="{FF2B5EF4-FFF2-40B4-BE49-F238E27FC236}">
                <a16:creationId xmlns:a16="http://schemas.microsoft.com/office/drawing/2014/main" id="{9187F821-568D-425C-AC0A-26C1F4FD230D}"/>
              </a:ext>
            </a:extLst>
          </p:cNvPr>
          <p:cNvSpPr>
            <a:spLocks noGrp="1"/>
          </p:cNvSpPr>
          <p:nvPr>
            <p:ph type="sldNum" sz="quarter" idx="12"/>
          </p:nvPr>
        </p:nvSpPr>
        <p:spPr/>
        <p:txBody>
          <a:bodyPr/>
          <a:lstStyle/>
          <a:p>
            <a:fld id="{B6F15528-21DE-4FAA-801E-634DDDAF4B2B}" type="slidenum">
              <a:rPr lang="en-US" smtClean="0"/>
              <a:pPr/>
              <a:t>67</a:t>
            </a:fld>
            <a:endParaRPr lang="en-US"/>
          </a:p>
        </p:txBody>
      </p:sp>
      <p:pic>
        <p:nvPicPr>
          <p:cNvPr id="3074" name="Picture 2" descr="SDLC Agile Model">
            <a:extLst>
              <a:ext uri="{FF2B5EF4-FFF2-40B4-BE49-F238E27FC236}">
                <a16:creationId xmlns:a16="http://schemas.microsoft.com/office/drawing/2014/main" id="{5BEB3431-B61B-4C5E-B9A4-21960B92C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819150"/>
            <a:ext cx="7696200" cy="418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3758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2549C7-07FA-4B0B-9F60-2DCB1E351431}"/>
              </a:ext>
            </a:extLst>
          </p:cNvPr>
          <p:cNvSpPr>
            <a:spLocks noGrp="1"/>
          </p:cNvSpPr>
          <p:nvPr>
            <p:ph idx="1"/>
          </p:nvPr>
        </p:nvSpPr>
        <p:spPr>
          <a:xfrm>
            <a:off x="609600" y="637913"/>
            <a:ext cx="8305800" cy="4296038"/>
          </a:xfrm>
        </p:spPr>
        <p:txBody>
          <a:bodyPr>
            <a:normAutofit fontScale="55000" lnSpcReduction="20000"/>
          </a:bodyPr>
          <a:lstStyle/>
          <a:p>
            <a:pPr marL="45720" indent="0">
              <a:buNone/>
            </a:pPr>
            <a:r>
              <a:rPr lang="en-US" sz="2900" dirty="0"/>
              <a:t>The advantages of the Agile Model are as follows −</a:t>
            </a:r>
          </a:p>
          <a:p>
            <a:r>
              <a:rPr lang="en-US" sz="2900" dirty="0"/>
              <a:t>Is a very realistic approach to software development.</a:t>
            </a:r>
          </a:p>
          <a:p>
            <a:r>
              <a:rPr lang="en-US" sz="2900" dirty="0"/>
              <a:t>Promotes teamwork and cross training.</a:t>
            </a:r>
          </a:p>
          <a:p>
            <a:r>
              <a:rPr lang="en-US" sz="2900" dirty="0"/>
              <a:t>Functionality can be developed rapidly and demonstrated.</a:t>
            </a:r>
          </a:p>
          <a:p>
            <a:r>
              <a:rPr lang="en-US" sz="2900" dirty="0"/>
              <a:t>Resource requirements are minimum.</a:t>
            </a:r>
          </a:p>
          <a:p>
            <a:r>
              <a:rPr lang="en-US" sz="2900" dirty="0"/>
              <a:t>Suitable for fixed or changing requirements</a:t>
            </a:r>
          </a:p>
          <a:p>
            <a:r>
              <a:rPr lang="en-US" sz="2900" dirty="0"/>
              <a:t>Delivers early partial working solutions.</a:t>
            </a:r>
          </a:p>
          <a:p>
            <a:r>
              <a:rPr lang="en-US" sz="2900" dirty="0"/>
              <a:t>Minimal rules, documentation easily employed.</a:t>
            </a:r>
          </a:p>
          <a:p>
            <a:r>
              <a:rPr lang="en-US" sz="2900" dirty="0"/>
              <a:t>Easy to manage.</a:t>
            </a:r>
          </a:p>
          <a:p>
            <a:r>
              <a:rPr lang="en-US" sz="2900" dirty="0"/>
              <a:t>Gives flexibility to developers.</a:t>
            </a:r>
          </a:p>
          <a:p>
            <a:pPr marL="45720" indent="0">
              <a:buNone/>
            </a:pPr>
            <a:r>
              <a:rPr lang="en-US" sz="2900" dirty="0"/>
              <a:t>The disadvantages of the Agile Model are as follows −</a:t>
            </a:r>
          </a:p>
          <a:p>
            <a:r>
              <a:rPr lang="en-US" sz="2900" dirty="0"/>
              <a:t>Not suitable for handling complex dependencies.</a:t>
            </a:r>
          </a:p>
          <a:p>
            <a:r>
              <a:rPr lang="en-US" sz="2900" dirty="0"/>
              <a:t>More risk of sustainability, maintainability and extensibility.</a:t>
            </a:r>
          </a:p>
          <a:p>
            <a:r>
              <a:rPr lang="en-US" sz="2900" dirty="0"/>
              <a:t>Depends heavily on customer interaction, so if customer is not clear, team can be driven in the wrong direction.</a:t>
            </a:r>
          </a:p>
          <a:p>
            <a:r>
              <a:rPr lang="en-US" sz="2900" dirty="0"/>
              <a:t>Transfer of technology to new team members may be quite challenging due to lack of documentation.</a:t>
            </a:r>
          </a:p>
          <a:p>
            <a:endParaRPr lang="en-IN" dirty="0"/>
          </a:p>
        </p:txBody>
      </p:sp>
      <p:sp>
        <p:nvSpPr>
          <p:cNvPr id="5" name="Slide Number Placeholder 4">
            <a:extLst>
              <a:ext uri="{FF2B5EF4-FFF2-40B4-BE49-F238E27FC236}">
                <a16:creationId xmlns:a16="http://schemas.microsoft.com/office/drawing/2014/main" id="{15E1162A-CF23-4D6D-AD3B-7EC2A14D4ED3}"/>
              </a:ext>
            </a:extLst>
          </p:cNvPr>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40901971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62000" y="340851"/>
            <a:ext cx="3124200" cy="594122"/>
          </a:xfrm>
        </p:spPr>
        <p:txBody>
          <a:bodyPr>
            <a:normAutofit fontScale="90000"/>
          </a:bodyPr>
          <a:lstStyle/>
          <a:p>
            <a:pPr eaLnBrk="1" hangingPunct="1"/>
            <a:r>
              <a:rPr lang="en-GB" altLang="en-US" sz="4000" dirty="0">
                <a:latin typeface="Times New Roman" pitchFamily="18" charset="0"/>
                <a:cs typeface="Times New Roman" pitchFamily="18" charset="0"/>
              </a:rPr>
              <a:t>Summary </a:t>
            </a:r>
            <a:endParaRPr lang="en-US" altLang="en-US" sz="4000" dirty="0"/>
          </a:p>
        </p:txBody>
      </p:sp>
      <p:graphicFrame>
        <p:nvGraphicFramePr>
          <p:cNvPr id="3" name="Diagram 2"/>
          <p:cNvGraphicFramePr/>
          <p:nvPr>
            <p:extLst>
              <p:ext uri="{D42A27DB-BD31-4B8C-83A1-F6EECF244321}">
                <p14:modId xmlns:p14="http://schemas.microsoft.com/office/powerpoint/2010/main" val="2739489295"/>
              </p:ext>
            </p:extLst>
          </p:nvPr>
        </p:nvGraphicFramePr>
        <p:xfrm>
          <a:off x="914400" y="1065928"/>
          <a:ext cx="6477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1"/>
          </p:nvPr>
        </p:nvSpPr>
        <p:spPr>
          <a:xfrm>
            <a:off x="6897511" y="4917580"/>
            <a:ext cx="2246489" cy="225920"/>
          </a:xfrm>
        </p:spPr>
        <p:txBody>
          <a:bodyPr/>
          <a:lstStyle/>
          <a:p>
            <a:r>
              <a:rPr lang="en-US" dirty="0"/>
              <a:t>Dr. </a:t>
            </a:r>
            <a:r>
              <a:rPr lang="en-US" dirty="0" err="1"/>
              <a:t>V.Vani</a:t>
            </a:r>
            <a:r>
              <a:rPr lang="en-US" dirty="0"/>
              <a:t>  VIT Chennai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34423373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8600" y="361950"/>
            <a:ext cx="4038600" cy="533401"/>
          </a:xfrm>
        </p:spPr>
        <p:txBody>
          <a:bodyPr>
            <a:normAutofit fontScale="90000"/>
          </a:bodyPr>
          <a:lstStyle/>
          <a:p>
            <a:r>
              <a:rPr lang="en-IN" dirty="0"/>
              <a:t>Introduction</a:t>
            </a:r>
          </a:p>
        </p:txBody>
      </p:sp>
      <p:sp>
        <p:nvSpPr>
          <p:cNvPr id="3" name="Content Placeholder 2"/>
          <p:cNvSpPr>
            <a:spLocks noGrp="1"/>
          </p:cNvSpPr>
          <p:nvPr>
            <p:ph idx="1"/>
          </p:nvPr>
        </p:nvSpPr>
        <p:spPr>
          <a:xfrm>
            <a:off x="3733800" y="1200150"/>
            <a:ext cx="4724400" cy="3531871"/>
          </a:xfrm>
        </p:spPr>
        <p:txBody>
          <a:bodyPr>
            <a:normAutofit/>
          </a:bodyPr>
          <a:lstStyle/>
          <a:p>
            <a:r>
              <a:rPr lang="en-US" altLang="en-US" sz="2800" dirty="0">
                <a:solidFill>
                  <a:srgbClr val="FFFF00"/>
                </a:solidFill>
              </a:rPr>
              <a:t>Testing during development cycle….</a:t>
            </a:r>
          </a:p>
          <a:p>
            <a:endParaRPr lang="en-US" altLang="en-US" dirty="0"/>
          </a:p>
          <a:p>
            <a:r>
              <a:rPr lang="en-US" dirty="0">
                <a:solidFill>
                  <a:schemeClr val="tx1">
                    <a:lumMod val="60000"/>
                    <a:lumOff val="40000"/>
                  </a:schemeClr>
                </a:solidFill>
              </a:rPr>
              <a:t>Requirements testing</a:t>
            </a:r>
          </a:p>
          <a:p>
            <a:r>
              <a:rPr lang="en-US" dirty="0">
                <a:solidFill>
                  <a:schemeClr val="tx1">
                    <a:lumMod val="60000"/>
                    <a:lumOff val="40000"/>
                  </a:schemeClr>
                </a:solidFill>
              </a:rPr>
              <a:t>Design Testing</a:t>
            </a:r>
          </a:p>
          <a:p>
            <a:r>
              <a:rPr lang="en-US" dirty="0">
                <a:solidFill>
                  <a:schemeClr val="tx1">
                    <a:lumMod val="60000"/>
                    <a:lumOff val="40000"/>
                  </a:schemeClr>
                </a:solidFill>
              </a:rPr>
              <a:t>Coded Testing</a:t>
            </a:r>
          </a:p>
          <a:p>
            <a:r>
              <a:rPr lang="en-US" dirty="0">
                <a:solidFill>
                  <a:schemeClr val="tx1">
                    <a:lumMod val="60000"/>
                    <a:lumOff val="40000"/>
                  </a:schemeClr>
                </a:solidFill>
              </a:rPr>
              <a:t>Test scenario and Test case testing</a:t>
            </a:r>
          </a:p>
          <a:p>
            <a:pPr marL="45720" lvl="1" indent="0" algn="ctr">
              <a:buNone/>
            </a:pPr>
            <a:endParaRPr lang="en-US" sz="3200" i="1" dirty="0">
              <a:solidFill>
                <a:schemeClr val="tx1">
                  <a:lumMod val="60000"/>
                  <a:lumOff val="40000"/>
                </a:schemeClr>
              </a:solidFill>
            </a:endParaRPr>
          </a:p>
          <a:p>
            <a:pPr marL="45720" lvl="1" indent="0" algn="ctr">
              <a:buNone/>
            </a:pPr>
            <a:endParaRPr lang="en-US" sz="3200" i="1" dirty="0">
              <a:solidFill>
                <a:schemeClr val="tx1">
                  <a:lumMod val="60000"/>
                  <a:lumOff val="40000"/>
                </a:schemeClr>
              </a:solidFill>
            </a:endParaRPr>
          </a:p>
          <a:p>
            <a:pPr marL="45720" indent="0" algn="ctr">
              <a:buNone/>
            </a:pPr>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788862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428750"/>
            <a:ext cx="439315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0606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0" y="1123950"/>
            <a:ext cx="4267200" cy="3303270"/>
          </a:xfrm>
        </p:spPr>
        <p:txBody>
          <a:bodyPr/>
          <a:lstStyle/>
          <a:p>
            <a:pPr algn="just">
              <a:buNone/>
            </a:pPr>
            <a:r>
              <a:rPr lang="en-US" altLang="en-US" dirty="0"/>
              <a:t>Software testing is a process of verifying and   validating that a software application or  program .</a:t>
            </a:r>
          </a:p>
          <a:p>
            <a:pPr algn="just">
              <a:buNone/>
            </a:pPr>
            <a:endParaRPr lang="en-US" altLang="en-US" dirty="0"/>
          </a:p>
          <a:p>
            <a:pPr algn="just">
              <a:buNone/>
            </a:pPr>
            <a:r>
              <a:rPr lang="en-US" altLang="en-US" dirty="0"/>
              <a:t>       1. Meets the business and technical requirements that guided its design and development, and </a:t>
            </a:r>
          </a:p>
          <a:p>
            <a:pPr algn="just">
              <a:buNone/>
            </a:pPr>
            <a:endParaRPr lang="en-US" altLang="en-US" dirty="0"/>
          </a:p>
          <a:p>
            <a:pPr algn="just">
              <a:buNone/>
            </a:pPr>
            <a:r>
              <a:rPr lang="en-US" altLang="en-US" dirty="0"/>
              <a:t>     2. Works as expected. </a:t>
            </a:r>
            <a:endParaRPr lang="en-IN" dirty="0"/>
          </a:p>
          <a:p>
            <a:endParaRPr lang="en-IN" dirty="0"/>
          </a:p>
        </p:txBody>
      </p:sp>
      <p:sp>
        <p:nvSpPr>
          <p:cNvPr id="4" name="Footer Placeholder 3"/>
          <p:cNvSpPr>
            <a:spLocks noGrp="1"/>
          </p:cNvSpPr>
          <p:nvPr>
            <p:ph type="ftr" sz="quarter" idx="11"/>
          </p:nvPr>
        </p:nvSpPr>
        <p:spPr/>
        <p:txBody>
          <a:bodyPr/>
          <a:lstStyle/>
          <a:p>
            <a:r>
              <a:rPr lang="en-US"/>
              <a:t>Dr. V.Vani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739783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4802</TotalTime>
  <Words>3615</Words>
  <Application>Microsoft Office PowerPoint</Application>
  <PresentationFormat>On-screen Show (16:9)</PresentationFormat>
  <Paragraphs>539</Paragraphs>
  <Slides>69</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69</vt:i4>
      </vt:variant>
    </vt:vector>
  </HeadingPairs>
  <TitlesOfParts>
    <vt:vector size="76" baseType="lpstr">
      <vt:lpstr>Arial</vt:lpstr>
      <vt:lpstr>Calibri</vt:lpstr>
      <vt:lpstr>Century Gothic</vt:lpstr>
      <vt:lpstr>Times</vt:lpstr>
      <vt:lpstr>Times New Roman</vt:lpstr>
      <vt:lpstr>Wingdings</vt:lpstr>
      <vt:lpstr>Perspective</vt:lpstr>
      <vt:lpstr>SWE2005-SOFTWARE TESTING</vt:lpstr>
      <vt:lpstr>Topics to be covered </vt:lpstr>
      <vt:lpstr>Why Testing is done?</vt:lpstr>
      <vt:lpstr>Aim of Testing….</vt:lpstr>
      <vt:lpstr>Introduction</vt:lpstr>
      <vt:lpstr>Introduction</vt:lpstr>
      <vt:lpstr>Introduction</vt:lpstr>
      <vt:lpstr>PowerPoint Presentation</vt:lpstr>
      <vt:lpstr>PowerPoint Presentation</vt:lpstr>
      <vt:lpstr>EVOLUTION OF SOFTWARE TESTING</vt:lpstr>
      <vt:lpstr>Goals  </vt:lpstr>
      <vt:lpstr>PowerPoint Presentation</vt:lpstr>
      <vt:lpstr>Testing Fundamentals </vt:lpstr>
      <vt:lpstr>Testing Fundamentals </vt:lpstr>
      <vt:lpstr>Testing Fundamentals </vt:lpstr>
      <vt:lpstr>Testing Fundamentals </vt:lpstr>
      <vt:lpstr>Good Testing means…  </vt:lpstr>
      <vt:lpstr>PowerPoint Presentation</vt:lpstr>
      <vt:lpstr>What is Testing Principle…  </vt:lpstr>
      <vt:lpstr>Testing Principles…  </vt:lpstr>
      <vt:lpstr>Testing Principles…  </vt:lpstr>
      <vt:lpstr>Testing Principles…  </vt:lpstr>
      <vt:lpstr>Testing Principles…  </vt:lpstr>
      <vt:lpstr>Testing Principles…  </vt:lpstr>
      <vt:lpstr>Psychology of software testing</vt:lpstr>
      <vt:lpstr>SOFTWARE TESTING—MYTHS AND FACTS</vt:lpstr>
      <vt:lpstr>PowerPoint Presentation</vt:lpstr>
      <vt:lpstr>PowerPoint Presentation</vt:lpstr>
      <vt:lpstr>MODEL FOR SOFTWARE TESTING</vt:lpstr>
      <vt:lpstr>Components of Software Testing Model</vt:lpstr>
      <vt:lpstr>SCHOOLS OF SOFTWARE TESTING</vt:lpstr>
      <vt:lpstr>PowerPoint Presentation</vt:lpstr>
      <vt:lpstr>Software Testing Life Cycle (STLC)</vt:lpstr>
      <vt:lpstr>PowerPoint Presentation</vt:lpstr>
      <vt:lpstr>Testing Spectrum</vt:lpstr>
      <vt:lpstr>PowerPoint Presentation</vt:lpstr>
      <vt:lpstr>Black box testing</vt:lpstr>
      <vt:lpstr>Black box testing</vt:lpstr>
      <vt:lpstr>Types </vt:lpstr>
      <vt:lpstr>PowerPoint Presentation</vt:lpstr>
      <vt:lpstr>White box testing</vt:lpstr>
      <vt:lpstr>White box testing</vt:lpstr>
      <vt:lpstr>Types</vt:lpstr>
      <vt:lpstr>PowerPoint Presentation</vt:lpstr>
      <vt:lpstr>Disadvantages </vt:lpstr>
      <vt:lpstr>Software Process Models</vt:lpstr>
      <vt:lpstr>Waterfall Model</vt:lpstr>
      <vt:lpstr>Waterfall model</vt:lpstr>
      <vt:lpstr>PowerPoint Presentation</vt:lpstr>
      <vt:lpstr>Advantages of the Waterfall Model: </vt:lpstr>
      <vt:lpstr>Disadvantages of Waterfall model: </vt:lpstr>
      <vt:lpstr>V-Model</vt:lpstr>
      <vt:lpstr>V-model (contd..)</vt:lpstr>
      <vt:lpstr>Verification Phase </vt:lpstr>
      <vt:lpstr>Validation Phase </vt:lpstr>
      <vt:lpstr>Advantages             Disadvantages</vt:lpstr>
      <vt:lpstr>Prototype Model</vt:lpstr>
      <vt:lpstr>PowerPoint Presentation</vt:lpstr>
      <vt:lpstr>Advantages            Disadvantages</vt:lpstr>
      <vt:lpstr>Iterative Incremental Model  </vt:lpstr>
      <vt:lpstr>PowerPoint Presentation</vt:lpstr>
      <vt:lpstr>Advantages             Disadvantages</vt:lpstr>
      <vt:lpstr>Spiral Model </vt:lpstr>
      <vt:lpstr>PowerPoint Presentation</vt:lpstr>
      <vt:lpstr>PowerPoint Presentation</vt:lpstr>
      <vt:lpstr>Agile SDLC model</vt:lpstr>
      <vt:lpstr>PowerPoint Presentation</vt:lpstr>
      <vt:lpstr>PowerPoint Presentation</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gshivani554@outlook.com</cp:lastModifiedBy>
  <cp:revision>280</cp:revision>
  <dcterms:created xsi:type="dcterms:W3CDTF">2006-08-16T00:00:00Z</dcterms:created>
  <dcterms:modified xsi:type="dcterms:W3CDTF">2020-07-15T07:14:58Z</dcterms:modified>
</cp:coreProperties>
</file>