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6DBE6-C211-E323-930C-2348749BE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B97147-7E7C-A5CB-0611-0BE45BBB6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7F5294-C7AC-D258-4B10-4BBECDEB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ED200-6B03-3DE2-65A5-A2651168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AD116-B4D9-1983-E908-725B9EF1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40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55AD2-D316-A143-6CE1-E28380B9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BA0E21-9CCC-4C5F-BD8B-1495A7390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4A7A2-400C-A6D2-33B0-46B209F6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35EF5-13F1-B6FC-6C6E-E6A66DD7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4CC420-3F4D-B6C5-3AAB-110D8E12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0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5F3295-A28C-EB9D-DC09-ED871E50F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146F7F-5930-73D8-25BA-94DC559F3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79B393-75CA-DA87-CDA0-D58F4A79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534791-AE21-0DB4-0546-7C511DA0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8448C6-B6A3-57F8-4751-ACBE5F1F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3E6B6-4962-091B-3C17-FF495CFE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59724-B3EE-DD80-6B03-92C62DFC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9F491-4079-2693-9F55-C20E788B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9E18F-3F64-8C83-0F20-724FFEEC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380549-B2A8-D45A-18F0-BB177836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70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93D53-2A4B-8A8E-7D4B-B48551AF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37FBA-F524-1D1A-23E5-D81E521F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44ED0-FA03-9386-B6AA-1CC65F58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E5693A-57FF-5FE6-384C-3613C99A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158C9-C8B2-B108-5E71-F8CA61BC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7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43CB-5561-3E8D-A40B-6CF2F723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7EDF1-7FBF-8DC8-D049-F98C771C5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53ED0A-A5B8-3C1A-2DA6-CAD9803F3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98DF24-179A-7E3E-980F-4B0BC7E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B9D5A2-F769-E469-FB16-DBEAEB2F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2854CA-4926-72F5-F455-C2660B84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3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D3E4D-AFEA-795B-2408-2681B9EA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1CED-533E-D389-B774-13B29A9A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8E6CE9-F7E6-3D50-DB60-E1DD3656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E1EBFF-BD2F-6673-E9B2-656C5823A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CB8468-B0F1-745C-441F-59FA5ABD7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CACA2F-9F49-FABC-F67A-80C145CD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100E1A-E225-B7E8-B44C-D894B3AA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DAE66C-3E2F-A6C9-A15C-A13CFBB6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48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321EB-53E5-8C63-091B-8A70384A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9CF150-9AD0-24EB-2782-3F7F5246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87FB7E-C52E-E0B1-8C4C-A2D3AB88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BF525B-42E1-A7DC-6DE7-F326B58E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62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18D7CE-EC16-304A-9109-08B8638A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9D8653-E99B-FFB4-AAEC-21BEA8FB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3FA81E-3315-1FB1-874B-110C0A62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38369-4133-CCED-6B4F-9B62A73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B021E-37C1-5B62-76B9-F88595BE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E5D45E-209D-7EC0-4BF6-9D4A23E20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08C16-BCC4-FA85-53B8-C203491B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317B4-8E54-9BE3-1B8E-D9323899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B7414-64BC-A377-24F9-DF555985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9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0C619-1C27-5B74-54D0-48F8E7F1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76AA2B-7761-6BFE-DCC1-4412A4FBF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0378C-83CB-99A0-89E4-845175F7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DA1498-9C36-8390-C384-9FB9A04E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DD37C6-A7A1-9CEC-054A-B94CDC54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9EF9D5-144B-99AF-BD12-04A5CCE8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41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AD575B-7A4B-A205-86EA-5D906236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A423F9-132C-361A-30FA-C0840797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D9D993-0B61-4DDE-15F6-0C033A2FF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CCD65-EA37-481A-9A23-6EBB100A4BA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1D3CFA-48CB-6B8C-7B64-0A5BC0F1C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EACBC-520F-1917-A8B4-9440AC911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F4B97-F080-4B46-BCBC-637E49098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00504CD-149B-A446-516F-58D221CF7CBF}"/>
              </a:ext>
            </a:extLst>
          </p:cNvPr>
          <p:cNvSpPr txBox="1"/>
          <p:nvPr/>
        </p:nvSpPr>
        <p:spPr>
          <a:xfrm>
            <a:off x="4212076" y="2626468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ARXIV DATASET</a:t>
            </a:r>
          </a:p>
        </p:txBody>
      </p:sp>
    </p:spTree>
    <p:extLst>
      <p:ext uri="{BB962C8B-B14F-4D97-AF65-F5344CB8AC3E}">
        <p14:creationId xmlns:p14="http://schemas.microsoft.com/office/powerpoint/2010/main" val="118198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017815-FD46-7E9A-4D4D-540978F51095}"/>
              </a:ext>
            </a:extLst>
          </p:cNvPr>
          <p:cNvSpPr txBox="1"/>
          <p:nvPr/>
        </p:nvSpPr>
        <p:spPr>
          <a:xfrm>
            <a:off x="593387" y="642026"/>
            <a:ext cx="347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Fine </a:t>
            </a:r>
            <a:r>
              <a:rPr lang="de-DE" dirty="0" err="1"/>
              <a:t>Tuned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ARXIV &amp; ML </a:t>
            </a:r>
          </a:p>
          <a:p>
            <a:pPr algn="ctr"/>
            <a:r>
              <a:rPr lang="de-DE" dirty="0" err="1"/>
              <a:t>CoherDataset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DD6494-B773-FDE9-D8EA-EDF32E45296B}"/>
              </a:ext>
            </a:extLst>
          </p:cNvPr>
          <p:cNvSpPr txBox="1"/>
          <p:nvPr/>
        </p:nvSpPr>
        <p:spPr>
          <a:xfrm>
            <a:off x="7648319" y="642025"/>
            <a:ext cx="407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Fine </a:t>
            </a:r>
            <a:r>
              <a:rPr lang="de-DE" dirty="0" err="1"/>
              <a:t>Tuned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ARXIV &amp; ML &amp; Wiki </a:t>
            </a:r>
          </a:p>
          <a:p>
            <a:pPr algn="ctr"/>
            <a:r>
              <a:rPr lang="de-DE" dirty="0" err="1"/>
              <a:t>Coher</a:t>
            </a:r>
            <a:r>
              <a:rPr lang="de-DE" dirty="0"/>
              <a:t> Dataset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3D0CA9-2060-E571-25D6-991D1427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330" y="2077479"/>
            <a:ext cx="3770008" cy="34587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100720A-8B6F-7641-F49B-8614591EE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6" y="2077479"/>
            <a:ext cx="3770007" cy="349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5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017815-FD46-7E9A-4D4D-540978F51095}"/>
              </a:ext>
            </a:extLst>
          </p:cNvPr>
          <p:cNvSpPr txBox="1"/>
          <p:nvPr/>
        </p:nvSpPr>
        <p:spPr>
          <a:xfrm>
            <a:off x="593387" y="642026"/>
            <a:ext cx="347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Fine </a:t>
            </a:r>
            <a:r>
              <a:rPr lang="de-DE" dirty="0" err="1"/>
              <a:t>Tuned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ARXIV &amp; ML </a:t>
            </a:r>
          </a:p>
          <a:p>
            <a:pPr algn="ctr"/>
            <a:r>
              <a:rPr lang="de-DE" dirty="0" err="1"/>
              <a:t>Davinci</a:t>
            </a:r>
            <a:r>
              <a:rPr lang="de-DE" dirty="0"/>
              <a:t> Dataset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DD6494-B773-FDE9-D8EA-EDF32E45296B}"/>
              </a:ext>
            </a:extLst>
          </p:cNvPr>
          <p:cNvSpPr txBox="1"/>
          <p:nvPr/>
        </p:nvSpPr>
        <p:spPr>
          <a:xfrm>
            <a:off x="7648319" y="642025"/>
            <a:ext cx="407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Fine </a:t>
            </a:r>
            <a:r>
              <a:rPr lang="de-DE" dirty="0" err="1"/>
              <a:t>Tuned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ARXIV &amp; ML &amp; Wiki </a:t>
            </a:r>
          </a:p>
          <a:p>
            <a:pPr algn="ctr"/>
            <a:r>
              <a:rPr lang="de-DE" dirty="0" err="1"/>
              <a:t>Davinci</a:t>
            </a:r>
            <a:r>
              <a:rPr lang="de-DE" dirty="0"/>
              <a:t> Dataset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9A28AF-5C90-6FAF-7868-24139221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7" y="1885217"/>
            <a:ext cx="3972813" cy="369578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3E4324-3C95-5F18-FFB6-C20641F7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802" y="1885217"/>
            <a:ext cx="4050786" cy="36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2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017815-FD46-7E9A-4D4D-540978F51095}"/>
              </a:ext>
            </a:extLst>
          </p:cNvPr>
          <p:cNvSpPr txBox="1"/>
          <p:nvPr/>
        </p:nvSpPr>
        <p:spPr>
          <a:xfrm>
            <a:off x="593387" y="642026"/>
            <a:ext cx="347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Fine </a:t>
            </a:r>
            <a:r>
              <a:rPr lang="de-DE" dirty="0" err="1"/>
              <a:t>Tuned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ARXIV &amp; ML </a:t>
            </a:r>
          </a:p>
          <a:p>
            <a:pPr algn="ctr"/>
            <a:r>
              <a:rPr lang="de-DE" dirty="0" err="1"/>
              <a:t>Bloomz</a:t>
            </a:r>
            <a:r>
              <a:rPr lang="de-DE" dirty="0"/>
              <a:t> Dataset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DD6494-B773-FDE9-D8EA-EDF32E45296B}"/>
              </a:ext>
            </a:extLst>
          </p:cNvPr>
          <p:cNvSpPr txBox="1"/>
          <p:nvPr/>
        </p:nvSpPr>
        <p:spPr>
          <a:xfrm>
            <a:off x="7648319" y="642025"/>
            <a:ext cx="407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Fine </a:t>
            </a:r>
            <a:r>
              <a:rPr lang="de-DE" dirty="0" err="1"/>
              <a:t>Tuned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ARXIV &amp; ML &amp; Wiki </a:t>
            </a:r>
          </a:p>
          <a:p>
            <a:pPr algn="ctr"/>
            <a:r>
              <a:rPr lang="de-DE" dirty="0" err="1"/>
              <a:t>Bloomz</a:t>
            </a:r>
            <a:r>
              <a:rPr lang="de-DE" dirty="0"/>
              <a:t> Dataset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E77BB8-F4B6-DDDC-66A7-E4A9D873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7" y="1935805"/>
            <a:ext cx="4154025" cy="38521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9B0144E-AEE5-7407-C719-A00B055C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319" y="1935805"/>
            <a:ext cx="4169311" cy="38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7FA4FE-5E95-9832-B9F8-32064883BEA0}"/>
              </a:ext>
            </a:extLst>
          </p:cNvPr>
          <p:cNvSpPr txBox="1"/>
          <p:nvPr/>
        </p:nvSpPr>
        <p:spPr>
          <a:xfrm>
            <a:off x="593387" y="642026"/>
            <a:ext cx="26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Pretrained</a:t>
            </a:r>
            <a:r>
              <a:rPr lang="de-DE" dirty="0"/>
              <a:t> Model</a:t>
            </a:r>
          </a:p>
          <a:p>
            <a:pPr algn="ctr"/>
            <a:r>
              <a:rPr lang="de-DE" dirty="0" err="1"/>
              <a:t>Chatgpt</a:t>
            </a:r>
            <a:r>
              <a:rPr lang="de-DE" dirty="0"/>
              <a:t> Dataset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71382B-D19A-D724-83FD-BEF2300F5D44}"/>
              </a:ext>
            </a:extLst>
          </p:cNvPr>
          <p:cNvSpPr txBox="1"/>
          <p:nvPr/>
        </p:nvSpPr>
        <p:spPr>
          <a:xfrm>
            <a:off x="8323634" y="642025"/>
            <a:ext cx="26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Finetuned</a:t>
            </a:r>
            <a:r>
              <a:rPr lang="de-DE" dirty="0"/>
              <a:t> Model</a:t>
            </a:r>
          </a:p>
          <a:p>
            <a:pPr algn="ctr"/>
            <a:r>
              <a:rPr lang="de-DE" dirty="0" err="1"/>
              <a:t>Chatgpt</a:t>
            </a:r>
            <a:r>
              <a:rPr lang="de-DE" dirty="0"/>
              <a:t> Dataset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F68284-AFA5-5AF4-04D7-9DA7A8BE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7" y="1950954"/>
            <a:ext cx="3956798" cy="36419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AED598C-381B-4D92-0912-B825094E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749" y="1950954"/>
            <a:ext cx="3956798" cy="36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8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7FA4FE-5E95-9832-B9F8-32064883BEA0}"/>
              </a:ext>
            </a:extLst>
          </p:cNvPr>
          <p:cNvSpPr txBox="1"/>
          <p:nvPr/>
        </p:nvSpPr>
        <p:spPr>
          <a:xfrm>
            <a:off x="593387" y="642026"/>
            <a:ext cx="26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Pretrained</a:t>
            </a:r>
            <a:r>
              <a:rPr lang="de-DE" dirty="0"/>
              <a:t> Model</a:t>
            </a:r>
          </a:p>
          <a:p>
            <a:pPr algn="ctr"/>
            <a:r>
              <a:rPr lang="de-DE" dirty="0" err="1"/>
              <a:t>Coher</a:t>
            </a:r>
            <a:r>
              <a:rPr lang="de-DE" dirty="0"/>
              <a:t> Dataset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71382B-D19A-D724-83FD-BEF2300F5D44}"/>
              </a:ext>
            </a:extLst>
          </p:cNvPr>
          <p:cNvSpPr txBox="1"/>
          <p:nvPr/>
        </p:nvSpPr>
        <p:spPr>
          <a:xfrm>
            <a:off x="8323634" y="642025"/>
            <a:ext cx="26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Finetuned</a:t>
            </a:r>
            <a:r>
              <a:rPr lang="de-DE" dirty="0"/>
              <a:t> Model</a:t>
            </a:r>
          </a:p>
          <a:p>
            <a:pPr algn="ctr"/>
            <a:r>
              <a:rPr lang="de-DE" dirty="0" err="1"/>
              <a:t>Coher</a:t>
            </a:r>
            <a:r>
              <a:rPr lang="de-DE" dirty="0"/>
              <a:t> Dataset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CA18A26-AAD6-6B65-D81D-901DEE32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111" y="1950954"/>
            <a:ext cx="3991813" cy="364198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D13DC64-794E-7AE0-68F0-3E6894AE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4" y="1950954"/>
            <a:ext cx="3976450" cy="36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9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7FA4FE-5E95-9832-B9F8-32064883BEA0}"/>
              </a:ext>
            </a:extLst>
          </p:cNvPr>
          <p:cNvSpPr txBox="1"/>
          <p:nvPr/>
        </p:nvSpPr>
        <p:spPr>
          <a:xfrm>
            <a:off x="593387" y="642026"/>
            <a:ext cx="26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Pretrained</a:t>
            </a:r>
            <a:r>
              <a:rPr lang="de-DE" dirty="0"/>
              <a:t> Model</a:t>
            </a:r>
          </a:p>
          <a:p>
            <a:pPr algn="ctr"/>
            <a:r>
              <a:rPr lang="de-DE" dirty="0" err="1"/>
              <a:t>Davinci</a:t>
            </a:r>
            <a:r>
              <a:rPr lang="de-DE" dirty="0"/>
              <a:t> Dataset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71382B-D19A-D724-83FD-BEF2300F5D44}"/>
              </a:ext>
            </a:extLst>
          </p:cNvPr>
          <p:cNvSpPr txBox="1"/>
          <p:nvPr/>
        </p:nvSpPr>
        <p:spPr>
          <a:xfrm>
            <a:off x="8323634" y="642025"/>
            <a:ext cx="26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Finetuned</a:t>
            </a:r>
            <a:r>
              <a:rPr lang="de-DE" dirty="0"/>
              <a:t> Model</a:t>
            </a:r>
          </a:p>
          <a:p>
            <a:pPr algn="ctr"/>
            <a:r>
              <a:rPr lang="de-DE" dirty="0" err="1"/>
              <a:t>Davinci</a:t>
            </a:r>
            <a:r>
              <a:rPr lang="de-DE" dirty="0"/>
              <a:t> Dataset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6EC3EF-3F76-455D-9BFD-4C0A6BE2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9" y="1950954"/>
            <a:ext cx="3889844" cy="35550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23894F-CA6A-0B6B-0557-EF36C683F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246" y="1950954"/>
            <a:ext cx="3630565" cy="33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5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7FA4FE-5E95-9832-B9F8-32064883BEA0}"/>
              </a:ext>
            </a:extLst>
          </p:cNvPr>
          <p:cNvSpPr txBox="1"/>
          <p:nvPr/>
        </p:nvSpPr>
        <p:spPr>
          <a:xfrm>
            <a:off x="593387" y="642026"/>
            <a:ext cx="26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Pretrained</a:t>
            </a:r>
            <a:r>
              <a:rPr lang="de-DE" dirty="0"/>
              <a:t> Model</a:t>
            </a:r>
          </a:p>
          <a:p>
            <a:pPr algn="ctr"/>
            <a:r>
              <a:rPr lang="de-DE" dirty="0" err="1"/>
              <a:t>Flant</a:t>
            </a:r>
            <a:r>
              <a:rPr lang="de-DE" dirty="0"/>
              <a:t> Dataset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71382B-D19A-D724-83FD-BEF2300F5D44}"/>
              </a:ext>
            </a:extLst>
          </p:cNvPr>
          <p:cNvSpPr txBox="1"/>
          <p:nvPr/>
        </p:nvSpPr>
        <p:spPr>
          <a:xfrm>
            <a:off x="8323634" y="642025"/>
            <a:ext cx="26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Finetuned</a:t>
            </a:r>
            <a:r>
              <a:rPr lang="de-DE" dirty="0"/>
              <a:t> Model</a:t>
            </a:r>
          </a:p>
          <a:p>
            <a:pPr algn="ctr"/>
            <a:r>
              <a:rPr lang="de-DE" dirty="0" err="1"/>
              <a:t>Flant</a:t>
            </a:r>
            <a:r>
              <a:rPr lang="de-DE" dirty="0"/>
              <a:t> Dataset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E6B3A08-611A-0BDD-5F05-FC09C89B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110" y="1950954"/>
            <a:ext cx="3998059" cy="36419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4E46C79-7CC7-5EF3-DD47-36813B785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13" y="1950954"/>
            <a:ext cx="3998060" cy="36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3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C7AA1E-9BE5-A035-6910-F954955A31D0}"/>
              </a:ext>
            </a:extLst>
          </p:cNvPr>
          <p:cNvSpPr txBox="1"/>
          <p:nvPr/>
        </p:nvSpPr>
        <p:spPr>
          <a:xfrm>
            <a:off x="4212076" y="2626468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ML DATASET</a:t>
            </a:r>
          </a:p>
        </p:txBody>
      </p:sp>
    </p:spTree>
    <p:extLst>
      <p:ext uri="{BB962C8B-B14F-4D97-AF65-F5344CB8AC3E}">
        <p14:creationId xmlns:p14="http://schemas.microsoft.com/office/powerpoint/2010/main" val="257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7FA4FE-5E95-9832-B9F8-32064883BEA0}"/>
              </a:ext>
            </a:extLst>
          </p:cNvPr>
          <p:cNvSpPr txBox="1"/>
          <p:nvPr/>
        </p:nvSpPr>
        <p:spPr>
          <a:xfrm>
            <a:off x="593387" y="642026"/>
            <a:ext cx="26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Fine </a:t>
            </a:r>
            <a:r>
              <a:rPr lang="de-DE" dirty="0" err="1"/>
              <a:t>Tuned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ARXIV </a:t>
            </a:r>
          </a:p>
          <a:p>
            <a:pPr algn="ctr"/>
            <a:r>
              <a:rPr lang="de-DE" dirty="0"/>
              <a:t>Wiki Dataset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71382B-D19A-D724-83FD-BEF2300F5D44}"/>
              </a:ext>
            </a:extLst>
          </p:cNvPr>
          <p:cNvSpPr txBox="1"/>
          <p:nvPr/>
        </p:nvSpPr>
        <p:spPr>
          <a:xfrm>
            <a:off x="8119354" y="638188"/>
            <a:ext cx="339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Fine </a:t>
            </a:r>
            <a:r>
              <a:rPr lang="de-DE" dirty="0" err="1"/>
              <a:t>Tuned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ARXIV &amp; ML </a:t>
            </a:r>
          </a:p>
          <a:p>
            <a:pPr algn="ctr"/>
            <a:r>
              <a:rPr lang="de-DE" dirty="0"/>
              <a:t>Wiki Dataset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718B8F-6847-8860-AFAC-94671EB6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3" y="1950954"/>
            <a:ext cx="3527227" cy="32976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BCEEFE8-AE49-A562-9608-52DEF11F5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792" y="1950953"/>
            <a:ext cx="3583700" cy="32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3970DE4-6F6E-4C16-4499-5D5E294BFBE5}"/>
              </a:ext>
            </a:extLst>
          </p:cNvPr>
          <p:cNvSpPr txBox="1"/>
          <p:nvPr/>
        </p:nvSpPr>
        <p:spPr>
          <a:xfrm>
            <a:off x="4212076" y="2626468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WIKI DATASET</a:t>
            </a:r>
          </a:p>
        </p:txBody>
      </p:sp>
    </p:spTree>
    <p:extLst>
      <p:ext uri="{BB962C8B-B14F-4D97-AF65-F5344CB8AC3E}">
        <p14:creationId xmlns:p14="http://schemas.microsoft.com/office/powerpoint/2010/main" val="142500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017815-FD46-7E9A-4D4D-540978F51095}"/>
              </a:ext>
            </a:extLst>
          </p:cNvPr>
          <p:cNvSpPr txBox="1"/>
          <p:nvPr/>
        </p:nvSpPr>
        <p:spPr>
          <a:xfrm>
            <a:off x="593387" y="642026"/>
            <a:ext cx="347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Fine </a:t>
            </a:r>
            <a:r>
              <a:rPr lang="de-DE" dirty="0" err="1"/>
              <a:t>Tuned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ARXIV &amp; ML </a:t>
            </a:r>
          </a:p>
          <a:p>
            <a:pPr algn="ctr"/>
            <a:r>
              <a:rPr lang="de-DE" dirty="0"/>
              <a:t>Chat </a:t>
            </a:r>
            <a:r>
              <a:rPr lang="de-DE" dirty="0" err="1"/>
              <a:t>gpt</a:t>
            </a:r>
            <a:r>
              <a:rPr lang="de-DE" dirty="0"/>
              <a:t> Dataset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DD6494-B773-FDE9-D8EA-EDF32E45296B}"/>
              </a:ext>
            </a:extLst>
          </p:cNvPr>
          <p:cNvSpPr txBox="1"/>
          <p:nvPr/>
        </p:nvSpPr>
        <p:spPr>
          <a:xfrm>
            <a:off x="7648319" y="642025"/>
            <a:ext cx="407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Fine </a:t>
            </a:r>
            <a:r>
              <a:rPr lang="de-DE" dirty="0" err="1"/>
              <a:t>Tuned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ARXIV &amp; ML &amp; Wiki </a:t>
            </a:r>
          </a:p>
          <a:p>
            <a:pPr algn="ctr"/>
            <a:r>
              <a:rPr lang="de-DE" dirty="0"/>
              <a:t>Chat </a:t>
            </a:r>
            <a:r>
              <a:rPr lang="de-DE" dirty="0" err="1"/>
              <a:t>gpt</a:t>
            </a:r>
            <a:r>
              <a:rPr lang="de-DE" dirty="0"/>
              <a:t> Dataset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2A5E27-651F-5DFD-CAAC-2F68480A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44" y="2077480"/>
            <a:ext cx="3879728" cy="36202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800C514-DA1E-EBEF-E851-EE81C22D4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68" y="2077481"/>
            <a:ext cx="3940415" cy="36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7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39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Shashankh Girish</dc:creator>
  <cp:lastModifiedBy>Shashankh Girish</cp:lastModifiedBy>
  <cp:revision>1</cp:revision>
  <dcterms:created xsi:type="dcterms:W3CDTF">2024-06-20T20:05:53Z</dcterms:created>
  <dcterms:modified xsi:type="dcterms:W3CDTF">2024-06-20T20:29:23Z</dcterms:modified>
</cp:coreProperties>
</file>