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80" r:id="rId4"/>
    <p:sldId id="285" r:id="rId5"/>
    <p:sldId id="259" r:id="rId6"/>
    <p:sldId id="262" r:id="rId7"/>
    <p:sldId id="263" r:id="rId8"/>
    <p:sldId id="273" r:id="rId9"/>
    <p:sldId id="274" r:id="rId10"/>
    <p:sldId id="281" r:id="rId11"/>
    <p:sldId id="282" r:id="rId12"/>
    <p:sldId id="283" r:id="rId13"/>
    <p:sldId id="284" r:id="rId14"/>
    <p:sldId id="291" r:id="rId15"/>
    <p:sldId id="292" r:id="rId16"/>
    <p:sldId id="293" r:id="rId17"/>
    <p:sldId id="294" r:id="rId18"/>
    <p:sldId id="299" r:id="rId19"/>
    <p:sldId id="298" r:id="rId20"/>
    <p:sldId id="275" r:id="rId21"/>
    <p:sldId id="276" r:id="rId22"/>
    <p:sldId id="277" r:id="rId23"/>
    <p:sldId id="287" r:id="rId24"/>
    <p:sldId id="278" r:id="rId25"/>
    <p:sldId id="279" r:id="rId26"/>
    <p:sldId id="288" r:id="rId27"/>
    <p:sldId id="289" r:id="rId28"/>
    <p:sldId id="290" r:id="rId29"/>
    <p:sldId id="296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14" autoAdjust="0"/>
    <p:restoredTop sz="94660"/>
  </p:normalViewPr>
  <p:slideViewPr>
    <p:cSldViewPr snapToGrid="0">
      <p:cViewPr>
        <p:scale>
          <a:sx n="92" d="100"/>
          <a:sy n="92" d="100"/>
        </p:scale>
        <p:origin x="-1027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EB812-EAEF-94C8-2F11-9B606AA63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0" i="0" dirty="0">
                <a:solidFill>
                  <a:srgbClr val="FF0000"/>
                </a:solidFill>
                <a:effectLst/>
                <a:latin typeface="Söhne"/>
              </a:rPr>
              <a:t>Quiz Master</a:t>
            </a:r>
            <a:endParaRPr lang="en-IN" sz="66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55C545-5A08-41D8-E9E2-7F9AB7013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3200" b="0" i="0" dirty="0">
                <a:solidFill>
                  <a:srgbClr val="00B050"/>
                </a:solidFill>
                <a:effectLst/>
                <a:latin typeface="Söhne"/>
              </a:rPr>
              <a:t>Empowering Learning through Online Quizzes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8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F6D882-BE52-E8E8-1D28-6B423ABD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Use Case </a:t>
            </a:r>
            <a:r>
              <a:rPr lang="en-US" sz="2800" b="1" dirty="0" smtClean="0"/>
              <a:t>Diagram </a:t>
            </a:r>
            <a:r>
              <a:rPr lang="en-US" b="1" dirty="0"/>
              <a:t>- </a:t>
            </a:r>
            <a:r>
              <a:rPr lang="en-US" sz="3600" b="1" dirty="0"/>
              <a:t>Admin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9FD88C4-A7F2-7A08-F6CB-C7A7E79BA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201" y="1641763"/>
            <a:ext cx="5140295" cy="4800600"/>
          </a:xfrm>
        </p:spPr>
      </p:pic>
    </p:spTree>
    <p:extLst>
      <p:ext uri="{BB962C8B-B14F-4D97-AF65-F5344CB8AC3E}">
        <p14:creationId xmlns:p14="http://schemas.microsoft.com/office/powerpoint/2010/main" val="40763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909D0-E406-1DC3-256B-CA7297D5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Use Case Diagram - </a:t>
            </a:r>
            <a:r>
              <a:rPr lang="en-US" sz="3600" b="1" dirty="0"/>
              <a:t>Student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35CE5E8-B760-7530-7FEB-5349535E6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66" y="1600200"/>
            <a:ext cx="4180067" cy="4800600"/>
          </a:xfrm>
        </p:spPr>
      </p:pic>
    </p:spTree>
    <p:extLst>
      <p:ext uri="{BB962C8B-B14F-4D97-AF65-F5344CB8AC3E}">
        <p14:creationId xmlns:p14="http://schemas.microsoft.com/office/powerpoint/2010/main" val="377847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7EE9B1-51C5-FCAE-F949-42939AB8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Use Case </a:t>
            </a:r>
            <a:r>
              <a:rPr lang="en-US" sz="2800" b="1" dirty="0" smtClean="0"/>
              <a:t>Diagram </a:t>
            </a:r>
            <a:r>
              <a:rPr lang="en-US" sz="2800" b="1" dirty="0"/>
              <a:t>– </a:t>
            </a:r>
            <a:r>
              <a:rPr lang="en-US" sz="3600" b="1" dirty="0"/>
              <a:t>Subscribed Student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DAC55AB-898B-9784-D2FA-4E13B4F7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95" y="1575182"/>
            <a:ext cx="4757609" cy="4800600"/>
          </a:xfrm>
        </p:spPr>
      </p:pic>
    </p:spTree>
    <p:extLst>
      <p:ext uri="{BB962C8B-B14F-4D97-AF65-F5344CB8AC3E}">
        <p14:creationId xmlns:p14="http://schemas.microsoft.com/office/powerpoint/2010/main" val="223274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6EFDB-8A66-1B27-1686-CD3D54A0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Use Case </a:t>
            </a:r>
            <a:r>
              <a:rPr lang="en-US" sz="2800" b="1" dirty="0" smtClean="0"/>
              <a:t>Diagram </a:t>
            </a:r>
            <a:r>
              <a:rPr lang="en-US" sz="2800" b="1" dirty="0"/>
              <a:t>-</a:t>
            </a:r>
            <a:r>
              <a:rPr lang="en-US" b="1" dirty="0"/>
              <a:t> </a:t>
            </a:r>
            <a:r>
              <a:rPr lang="en-US" sz="3600" b="1" dirty="0"/>
              <a:t>Expert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5ED08FD-BD4F-981A-652D-1901FD31A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00" y="2133438"/>
            <a:ext cx="5532600" cy="3734124"/>
          </a:xfrm>
        </p:spPr>
      </p:pic>
    </p:spTree>
    <p:extLst>
      <p:ext uri="{BB962C8B-B14F-4D97-AF65-F5344CB8AC3E}">
        <p14:creationId xmlns:p14="http://schemas.microsoft.com/office/powerpoint/2010/main" val="359453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RISHITA\Downloads\Login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67243" y="-1250847"/>
            <a:ext cx="4098175" cy="984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635" y="332509"/>
            <a:ext cx="10550237" cy="809538"/>
          </a:xfrm>
        </p:spPr>
        <p:txBody>
          <a:bodyPr/>
          <a:lstStyle/>
          <a:p>
            <a:r>
              <a:rPr lang="en-US" dirty="0" smtClean="0"/>
              <a:t>Login for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57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31" y="207183"/>
            <a:ext cx="10109662" cy="956599"/>
          </a:xfrm>
        </p:spPr>
        <p:txBody>
          <a:bodyPr/>
          <a:lstStyle/>
          <a:p>
            <a:r>
              <a:rPr lang="en-US" dirty="0" smtClean="0"/>
              <a:t>Student registration Page </a:t>
            </a:r>
            <a:r>
              <a:rPr lang="en-US" sz="2800" dirty="0" smtClean="0"/>
              <a:t>(Actor=Student)</a:t>
            </a:r>
            <a:endParaRPr lang="en-IN" sz="28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522" y="1982549"/>
            <a:ext cx="9736156" cy="403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05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9" y="190558"/>
            <a:ext cx="10167850" cy="1197668"/>
          </a:xfrm>
        </p:spPr>
        <p:txBody>
          <a:bodyPr/>
          <a:lstStyle/>
          <a:p>
            <a:r>
              <a:rPr lang="en-US" dirty="0" smtClean="0"/>
              <a:t>Expert Registration(Actor=Expert)</a:t>
            </a:r>
            <a:endParaRPr lang="en-IN" dirty="0"/>
          </a:p>
        </p:txBody>
      </p:sp>
      <p:pic>
        <p:nvPicPr>
          <p:cNvPr id="3074" name="Picture 2" descr="C:\Users\RISHITA\Downloads\ExpertLog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266" y="2019993"/>
            <a:ext cx="8325844" cy="34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8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Basic Field Validation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Checks if each field is empty 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If any field is empty, it sets an error message indicating that the field is required.</a:t>
            </a:r>
          </a:p>
          <a:p>
            <a:r>
              <a:rPr lang="en-US" b="1" dirty="0"/>
              <a:t>Contact Validation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Ensures that the contact field is not empty.</a:t>
            </a:r>
          </a:p>
          <a:p>
            <a:pPr lvl="1"/>
            <a:r>
              <a:rPr lang="en-US" dirty="0"/>
              <a:t>Validates that the contact contains only digits using a regular expression (/^\d+$/).</a:t>
            </a:r>
          </a:p>
          <a:p>
            <a:pPr lvl="1"/>
            <a:r>
              <a:rPr lang="en-US" dirty="0"/>
              <a:t>Verifies that the length of the contact is exactly 10 digits long.</a:t>
            </a:r>
          </a:p>
          <a:p>
            <a:r>
              <a:rPr lang="en-US" b="1" dirty="0"/>
              <a:t>First Name Capitalization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Checks if the first name starts with a capital letter.</a:t>
            </a:r>
          </a:p>
          <a:p>
            <a:pPr lvl="1"/>
            <a:r>
              <a:rPr lang="en-US" dirty="0"/>
              <a:t>If the first name does not start with a capital letter, it sets an error message.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9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953" y="274638"/>
            <a:ext cx="10212647" cy="697951"/>
          </a:xfrm>
        </p:spPr>
        <p:txBody>
          <a:bodyPr/>
          <a:lstStyle/>
          <a:p>
            <a:r>
              <a:rPr lang="en-US" dirty="0" smtClean="0"/>
              <a:t>Project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172095"/>
            <a:ext cx="10403840" cy="52287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for                                            Used for                                             Used for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User Interfacing                           Server Side Validation                   Permanent Storage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Basic Data Validation                  Response Handling                        </a:t>
            </a:r>
            <a:r>
              <a:rPr lang="en-US" dirty="0" err="1" smtClean="0"/>
              <a:t>Db</a:t>
            </a:r>
            <a:r>
              <a:rPr lang="en-US" dirty="0" smtClean="0"/>
              <a:t> level validations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Business Logic &amp; Database op.    </a:t>
            </a: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Technology Used                                   Spring Boot                                       </a:t>
            </a:r>
          </a:p>
          <a:p>
            <a:pPr marL="114300" indent="0">
              <a:buNone/>
            </a:pPr>
            <a:r>
              <a:rPr lang="en-US" dirty="0" smtClean="0"/>
              <a:t>HTML,CSS                                                                                                                      My </a:t>
            </a:r>
            <a:r>
              <a:rPr lang="en-US" dirty="0" err="1" smtClean="0"/>
              <a:t>Sql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JavaScript ,React JS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648394" y="2576945"/>
            <a:ext cx="2078182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agnetic Disk 4"/>
          <p:cNvSpPr/>
          <p:nvPr/>
        </p:nvSpPr>
        <p:spPr>
          <a:xfrm>
            <a:off x="8794867" y="3773978"/>
            <a:ext cx="1787235" cy="128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ocess 5"/>
          <p:cNvSpPr/>
          <p:nvPr/>
        </p:nvSpPr>
        <p:spPr>
          <a:xfrm>
            <a:off x="4314305" y="2784765"/>
            <a:ext cx="2651760" cy="156279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73085" y="290114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 Layer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646815" y="3308465"/>
            <a:ext cx="2053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  Layer</a:t>
            </a:r>
          </a:p>
          <a:p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19062" y="4164678"/>
            <a:ext cx="123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layer</a:t>
            </a:r>
            <a:endParaRPr lang="en-IN" dirty="0"/>
          </a:p>
        </p:txBody>
      </p:sp>
      <p:cxnSp>
        <p:nvCxnSpPr>
          <p:cNvPr id="11" name="Elbow Connector 10"/>
          <p:cNvCxnSpPr>
            <a:stCxn id="6" idx="3"/>
            <a:endCxn id="5" idx="2"/>
          </p:cNvCxnSpPr>
          <p:nvPr/>
        </p:nvCxnSpPr>
        <p:spPr>
          <a:xfrm>
            <a:off x="6966065" y="3566161"/>
            <a:ext cx="1828802" cy="8478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6" idx="1"/>
          </p:cNvCxnSpPr>
          <p:nvPr/>
        </p:nvCxnSpPr>
        <p:spPr>
          <a:xfrm>
            <a:off x="2768138" y="2901142"/>
            <a:ext cx="1546167" cy="6650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756" y="407324"/>
            <a:ext cx="11121044" cy="57696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Html , CSS  and JavaScript are used for frontend part for static Web Page.</a:t>
            </a:r>
          </a:p>
          <a:p>
            <a:pPr marL="0" indent="0">
              <a:buNone/>
            </a:pPr>
            <a:r>
              <a:rPr lang="en-US" dirty="0" smtClean="0"/>
              <a:t>React JS is used for rendering the dynamic web pages and to create a single page application where  only particular part of web Page is rendered without altering complete web page.</a:t>
            </a:r>
          </a:p>
          <a:p>
            <a:pPr marL="0" indent="0">
              <a:buNone/>
            </a:pPr>
            <a:r>
              <a:rPr lang="en-US" dirty="0" smtClean="0"/>
              <a:t>Spring boot is used for server side processing wherein  in connection with database is established from server and required data is manipulated and sent to client side.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Ports Used</a:t>
            </a:r>
          </a:p>
          <a:p>
            <a:pPr marL="0" indent="0">
              <a:buNone/>
            </a:pPr>
            <a:r>
              <a:rPr lang="en-US" dirty="0"/>
              <a:t>Frontend of  our application is served by a web server running on </a:t>
            </a:r>
            <a:r>
              <a:rPr lang="en-US" dirty="0" smtClean="0"/>
              <a:t>local host </a:t>
            </a:r>
            <a:r>
              <a:rPr lang="en-US" dirty="0"/>
              <a:t>port </a:t>
            </a:r>
            <a:r>
              <a:rPr lang="en-US" dirty="0" smtClean="0"/>
              <a:t>3000.</a:t>
            </a:r>
          </a:p>
          <a:p>
            <a:pPr marL="0" indent="0">
              <a:buNone/>
            </a:pPr>
            <a:r>
              <a:rPr lang="en-US" dirty="0"/>
              <a:t>Java Server was running on default port </a:t>
            </a:r>
            <a:r>
              <a:rPr lang="en-US" dirty="0" smtClean="0"/>
              <a:t>8080.</a:t>
            </a:r>
          </a:p>
          <a:p>
            <a:pPr marL="0" indent="0">
              <a:buNone/>
            </a:pPr>
            <a:r>
              <a:rPr lang="en-US" dirty="0"/>
              <a:t>The default port for MySQL is 3306 is used by us.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69FE67-3E52-7E94-F574-FD29EA6A10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endParaRPr lang="en-IN" b="1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D0D0D"/>
                </a:solidFill>
                <a:latin typeface="Söhne"/>
              </a:rPr>
              <a:t>Presented </a:t>
            </a:r>
            <a:r>
              <a:rPr lang="en-IN" b="1" dirty="0">
                <a:solidFill>
                  <a:srgbClr val="0D0D0D"/>
                </a:solidFill>
                <a:latin typeface="Söhne"/>
              </a:rPr>
              <a:t>by: </a:t>
            </a:r>
            <a:endParaRPr lang="en-IN" b="1" dirty="0" smtClean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D0D0D"/>
                </a:solidFill>
                <a:latin typeface="Söhne"/>
              </a:rPr>
              <a:t>Mahesh </a:t>
            </a:r>
            <a:r>
              <a:rPr lang="en-IN" dirty="0" err="1" smtClean="0">
                <a:solidFill>
                  <a:srgbClr val="0D0D0D"/>
                </a:solidFill>
                <a:latin typeface="Söhne"/>
              </a:rPr>
              <a:t>Pharande</a:t>
            </a:r>
            <a:r>
              <a:rPr lang="en-IN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- 069</a:t>
            </a:r>
          </a:p>
          <a:p>
            <a:pPr marL="0" indent="0">
              <a:buNone/>
            </a:pPr>
            <a:r>
              <a:rPr lang="en-IN" dirty="0">
                <a:solidFill>
                  <a:srgbClr val="0D0D0D"/>
                </a:solidFill>
                <a:latin typeface="Söhne"/>
              </a:rPr>
              <a:t>Rishita Rai - 078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0D0D0D"/>
                </a:solidFill>
                <a:latin typeface="Söhne"/>
              </a:rPr>
              <a:t>Supriya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N" dirty="0" err="1" smtClean="0">
                <a:solidFill>
                  <a:srgbClr val="0D0D0D"/>
                </a:solidFill>
                <a:latin typeface="Söhne"/>
              </a:rPr>
              <a:t>Wasre</a:t>
            </a:r>
            <a:r>
              <a:rPr lang="en-IN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- 118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0D0D0D"/>
                </a:solidFill>
                <a:latin typeface="Söhne"/>
              </a:rPr>
              <a:t>Saurabh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N" dirty="0" err="1" smtClean="0">
                <a:solidFill>
                  <a:srgbClr val="0D0D0D"/>
                </a:solidFill>
                <a:latin typeface="Söhne"/>
              </a:rPr>
              <a:t>Patil</a:t>
            </a:r>
            <a:r>
              <a:rPr lang="en-IN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- 119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85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26" y="365125"/>
            <a:ext cx="10356273" cy="4827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Design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4081463"/>
            <a:ext cx="10998200" cy="2008187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Roles :We have 4 role_id in our System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1=Admin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2=Student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3=Subscribed Student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4= Expert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6" y="875810"/>
            <a:ext cx="9144000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42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RISHITA\Desktop\gitQuiz\stud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88" y="794674"/>
            <a:ext cx="7581900" cy="33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84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ISHITA\Desktop\gitQuiz\exper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2" y="924474"/>
            <a:ext cx="7932737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57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ISHITA\Desktop\gitQuiz\Us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46" y="900891"/>
            <a:ext cx="69881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ISHITA\Desktop\gitQuiz\categor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27" y="4308071"/>
            <a:ext cx="71786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63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udentanswe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" y="776950"/>
            <a:ext cx="9144000" cy="2659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C:\Users\RISHITA\Desktop\gitQuiz\exa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0" y="3903172"/>
            <a:ext cx="79025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18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RISHITA\Desktop\gitQuiz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6" y="704533"/>
            <a:ext cx="7848600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RISHITA\Desktop\gitQuiz\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07" y="4526656"/>
            <a:ext cx="7589837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947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RISHITA\Desktop\gitQuiz\pay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27" y="285836"/>
            <a:ext cx="7407275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262" y="4197927"/>
            <a:ext cx="8711739" cy="1288473"/>
          </a:xfrm>
        </p:spPr>
        <p:txBody>
          <a:bodyPr>
            <a:normAutofit/>
          </a:bodyPr>
          <a:lstStyle/>
          <a:p>
            <a:r>
              <a:rPr lang="en-IN" dirty="0" smtClean="0"/>
              <a:t>Git :</a:t>
            </a:r>
          </a:p>
          <a:p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https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://github.com/SupriyaW1/QuizMaster</a:t>
            </a:r>
          </a:p>
        </p:txBody>
      </p:sp>
    </p:spTree>
    <p:extLst>
      <p:ext uri="{BB962C8B-B14F-4D97-AF65-F5344CB8AC3E}">
        <p14:creationId xmlns:p14="http://schemas.microsoft.com/office/powerpoint/2010/main" val="89697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6" y="365126"/>
            <a:ext cx="10480964" cy="881784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Future Scopes: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454727"/>
            <a:ext cx="10788534" cy="4713317"/>
          </a:xfrm>
        </p:spPr>
        <p:txBody>
          <a:bodyPr>
            <a:normAutofit fontScale="92500" lnSpcReduction="10000"/>
          </a:bodyPr>
          <a:lstStyle/>
          <a:p>
            <a:r>
              <a:rPr lang="en-US" sz="3100" b="1" dirty="0"/>
              <a:t>Creating Study Groups: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dirty="0" smtClean="0"/>
              <a:t>Students </a:t>
            </a:r>
            <a:r>
              <a:rPr lang="en-US" dirty="0"/>
              <a:t>can form study groups </a:t>
            </a:r>
            <a:r>
              <a:rPr lang="en-US" dirty="0" smtClean="0"/>
              <a:t>within </a:t>
            </a:r>
            <a:r>
              <a:rPr lang="en-US" dirty="0"/>
              <a:t>the app. This will allow  </a:t>
            </a:r>
            <a:r>
              <a:rPr lang="en-US" dirty="0" smtClean="0"/>
              <a:t>them </a:t>
            </a:r>
            <a:r>
              <a:rPr lang="en-US" dirty="0"/>
              <a:t>to </a:t>
            </a:r>
            <a:r>
              <a:rPr lang="en-US" dirty="0" smtClean="0"/>
              <a:t>collaborate</a:t>
            </a:r>
            <a:r>
              <a:rPr lang="en-US" dirty="0"/>
              <a:t>, </a:t>
            </a:r>
            <a:r>
              <a:rPr lang="en-US" dirty="0" smtClean="0"/>
              <a:t>	share </a:t>
            </a:r>
            <a:r>
              <a:rPr lang="en-US" dirty="0"/>
              <a:t>notes, </a:t>
            </a:r>
            <a:r>
              <a:rPr lang="en-US" dirty="0" smtClean="0"/>
              <a:t>and </a:t>
            </a:r>
            <a:r>
              <a:rPr lang="en-US" dirty="0"/>
              <a:t>help each other </a:t>
            </a:r>
            <a:r>
              <a:rPr lang="en-US" dirty="0" smtClean="0"/>
              <a:t>prepare </a:t>
            </a:r>
            <a:r>
              <a:rPr lang="en-US" dirty="0"/>
              <a:t>for </a:t>
            </a:r>
            <a:r>
              <a:rPr lang="en-US" dirty="0" smtClean="0"/>
              <a:t>quizzes.</a:t>
            </a:r>
          </a:p>
          <a:p>
            <a:pPr marL="0" indent="0">
              <a:buNone/>
            </a:pPr>
            <a:r>
              <a:rPr lang="en-US" dirty="0"/>
              <a:t>	Develop features for users to collaborate, discuss, and share knowledge within the </a:t>
            </a:r>
            <a:r>
              <a:rPr lang="en-US" dirty="0" smtClean="0"/>
              <a:t>	platform </a:t>
            </a:r>
            <a:r>
              <a:rPr lang="en-US" dirty="0"/>
              <a:t>through forums, chat rooms, and social networking functionalities.</a:t>
            </a:r>
          </a:p>
          <a:p>
            <a:endParaRPr lang="en-US" dirty="0" smtClean="0"/>
          </a:p>
          <a:p>
            <a:r>
              <a:rPr lang="en-US" sz="3100" b="1" dirty="0" smtClean="0"/>
              <a:t>Gamification </a:t>
            </a:r>
            <a:r>
              <a:rPr lang="en-US" sz="3100" b="1" dirty="0"/>
              <a:t>and Rewards System:</a:t>
            </a:r>
          </a:p>
          <a:p>
            <a:pPr marL="0" indent="0">
              <a:buNone/>
            </a:pPr>
            <a:r>
              <a:rPr lang="en-US" dirty="0" smtClean="0"/>
              <a:t>	Gamify </a:t>
            </a:r>
            <a:r>
              <a:rPr lang="en-US" dirty="0"/>
              <a:t>the learning experience by introducing features such as badges, </a:t>
            </a:r>
            <a:r>
              <a:rPr lang="en-US" dirty="0" smtClean="0"/>
              <a:t>points</a:t>
            </a:r>
            <a:r>
              <a:rPr lang="en-US" dirty="0"/>
              <a:t>, </a:t>
            </a:r>
            <a:r>
              <a:rPr lang="en-US" dirty="0" smtClean="0"/>
              <a:t>	levels</a:t>
            </a:r>
            <a:r>
              <a:rPr lang="en-US" dirty="0"/>
              <a:t>, and rewards for achieving milestones, completing </a:t>
            </a:r>
            <a:r>
              <a:rPr lang="en-US" dirty="0" smtClean="0"/>
              <a:t>quizzes</a:t>
            </a:r>
            <a:r>
              <a:rPr lang="en-US" dirty="0"/>
              <a:t>, </a:t>
            </a:r>
            <a:r>
              <a:rPr lang="en-US" dirty="0" smtClean="0"/>
              <a:t>and participating </a:t>
            </a:r>
            <a:r>
              <a:rPr lang="en-US" dirty="0" smtClean="0"/>
              <a:t>in </a:t>
            </a:r>
            <a:r>
              <a:rPr lang="en-US" dirty="0"/>
              <a:t>learning challenges.</a:t>
            </a:r>
          </a:p>
          <a:p>
            <a:pPr marL="0" indent="0">
              <a:buNone/>
            </a:pPr>
            <a:r>
              <a:rPr lang="en-US" dirty="0" smtClean="0"/>
              <a:t>	Design </a:t>
            </a:r>
            <a:r>
              <a:rPr lang="en-US" dirty="0"/>
              <a:t>engaging competitions, tournaments, and leaderboards to </a:t>
            </a:r>
            <a:r>
              <a:rPr lang="en-US" dirty="0" smtClean="0"/>
              <a:t>motivate </a:t>
            </a:r>
            <a:r>
              <a:rPr lang="en-US" dirty="0" smtClean="0"/>
              <a:t>users</a:t>
            </a:r>
            <a:r>
              <a:rPr lang="en-US" dirty="0"/>
              <a:t>, foster healthy competition, and </a:t>
            </a:r>
            <a:r>
              <a:rPr lang="en-US" dirty="0" smtClean="0"/>
              <a:t>increasing </a:t>
            </a:r>
            <a:r>
              <a:rPr lang="en-US" dirty="0"/>
              <a:t>active </a:t>
            </a:r>
            <a:r>
              <a:rPr lang="en-US" dirty="0" smtClean="0"/>
              <a:t>participation </a:t>
            </a:r>
            <a:r>
              <a:rPr lang="en-US" dirty="0"/>
              <a:t>in </a:t>
            </a:r>
            <a:r>
              <a:rPr lang="en-US" dirty="0" smtClean="0"/>
              <a:t>the platform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038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825" y="603654"/>
            <a:ext cx="10572404" cy="5705706"/>
          </a:xfrm>
        </p:spPr>
        <p:txBody>
          <a:bodyPr>
            <a:normAutofit/>
          </a:bodyPr>
          <a:lstStyle/>
          <a:p>
            <a:r>
              <a:rPr lang="en-US" sz="2400" b="1" dirty="0"/>
              <a:t>Adding Visual Content: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Introduce </a:t>
            </a:r>
            <a:r>
              <a:rPr lang="en-US" sz="2400" dirty="0"/>
              <a:t>more visual content like videos, </a:t>
            </a:r>
            <a:r>
              <a:rPr lang="en-US" sz="2400" dirty="0" smtClean="0"/>
              <a:t>info-graphics</a:t>
            </a:r>
            <a:r>
              <a:rPr lang="en-US" sz="2400" dirty="0"/>
              <a:t>, and </a:t>
            </a:r>
            <a:r>
              <a:rPr lang="en-US" sz="2400" dirty="0" smtClean="0"/>
              <a:t>	animations </a:t>
            </a:r>
            <a:r>
              <a:rPr lang="en-US" sz="2400" dirty="0"/>
              <a:t>to make quizzes more engaging and easier to </a:t>
            </a:r>
            <a:r>
              <a:rPr lang="en-US" sz="2400" dirty="0" smtClean="0"/>
              <a:t>understand</a:t>
            </a:r>
            <a:r>
              <a:rPr lang="en-US" sz="2400" dirty="0"/>
              <a:t>, </a:t>
            </a:r>
            <a:r>
              <a:rPr lang="en-US" sz="2400" dirty="0" smtClean="0"/>
              <a:t>	especially </a:t>
            </a:r>
            <a:r>
              <a:rPr lang="en-US" sz="2400" dirty="0"/>
              <a:t>for visual learners.</a:t>
            </a:r>
          </a:p>
          <a:p>
            <a:r>
              <a:rPr lang="en-US" sz="2400" b="1" dirty="0"/>
              <a:t>Personalized Learning Paths: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We </a:t>
            </a:r>
            <a:r>
              <a:rPr lang="en-US" sz="2400" dirty="0"/>
              <a:t>can develop a feature that recommends quizzes and study materials </a:t>
            </a:r>
            <a:r>
              <a:rPr lang="en-US" sz="2400" dirty="0" smtClean="0"/>
              <a:t>	based </a:t>
            </a:r>
            <a:r>
              <a:rPr lang="en-US" sz="2400" dirty="0"/>
              <a:t>on each student's learning style and performance. This way, students </a:t>
            </a:r>
            <a:r>
              <a:rPr lang="en-US" sz="2400" dirty="0" smtClean="0"/>
              <a:t>	can </a:t>
            </a:r>
            <a:r>
              <a:rPr lang="en-US" sz="2400" dirty="0"/>
              <a:t>focus on areas where they need improvement</a:t>
            </a:r>
            <a:r>
              <a:rPr lang="en-US" dirty="0" smtClean="0"/>
              <a:t>.</a:t>
            </a:r>
          </a:p>
          <a:p>
            <a:r>
              <a:rPr lang="en-IN" sz="2400" b="1" dirty="0"/>
              <a:t>Enhancing User </a:t>
            </a:r>
            <a:r>
              <a:rPr lang="en-IN" sz="2400" b="1" dirty="0" smtClean="0"/>
              <a:t>Feedback</a:t>
            </a:r>
          </a:p>
          <a:p>
            <a:pPr marL="11430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356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04" y="365126"/>
            <a:ext cx="10763596" cy="782030"/>
          </a:xfrm>
        </p:spPr>
        <p:txBody>
          <a:bodyPr/>
          <a:lstStyle/>
          <a:p>
            <a:r>
              <a:rPr lang="en-US" dirty="0" smtClean="0"/>
              <a:t>Conclusions: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443239"/>
            <a:ext cx="10672157" cy="488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marL="0" indent="0">
              <a:buNone/>
            </a:pPr>
            <a:r>
              <a:rPr lang="en-US" sz="2000" dirty="0" smtClean="0"/>
              <a:t>We encountered numerous challenges ,including determining the right path to commence our project ,Time constraint  and many more.</a:t>
            </a:r>
          </a:p>
          <a:p>
            <a:pPr marL="0" indent="0">
              <a:buNone/>
            </a:pPr>
            <a:r>
              <a:rPr lang="en-US" dirty="0" smtClean="0"/>
              <a:t>Lessons learned:</a:t>
            </a:r>
          </a:p>
          <a:p>
            <a:pPr marL="0" indent="0">
              <a:buNone/>
            </a:pPr>
            <a:r>
              <a:rPr lang="en-US" sz="2000" dirty="0" smtClean="0"/>
              <a:t>Throughout the process we learn the valuable insights into effectively distributing tasks within the team and how to integrate diverse technologies to develop a comprehensive software solution.</a:t>
            </a:r>
          </a:p>
          <a:p>
            <a:pPr marL="0" indent="0">
              <a:buNone/>
            </a:pPr>
            <a:r>
              <a:rPr lang="en-US" dirty="0" smtClean="0"/>
              <a:t>Overall Experience:</a:t>
            </a:r>
          </a:p>
          <a:p>
            <a:pPr marL="0" indent="0">
              <a:buNone/>
            </a:pPr>
            <a:r>
              <a:rPr lang="en-US" sz="2000" dirty="0" smtClean="0"/>
              <a:t>Our journey was marked by practical learning experiences and wealth of knowledge ,contributing significantly to our growth and development.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1194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6B7412-A769-2D5E-819A-91EEDEA9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CA1DEA-5689-388B-E447-46CC10AE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Quizmaster project is a response to the rising popularity of online quizzes , knowledge-sharing activities. It aims to provide a user-friendly platform where people can easily create, manage, and take part in quizzes. In today's digital age, where information consumption is varied and fast-paced, there's a growing demand for platforms that offer engaging and interactive experiences. Quizmaster seeks to fulfill this need by offering a flexible platform that caters to both individual making quiz creation and participation seamless and </a:t>
            </a:r>
            <a:r>
              <a:rPr lang="en-US" sz="3200" dirty="0" smtClean="0"/>
              <a:t>enjoyable.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38164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               </a:t>
            </a:r>
            <a:r>
              <a:rPr lang="en-US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16274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Student</a:t>
            </a:r>
          </a:p>
          <a:p>
            <a:r>
              <a:rPr lang="en-US" dirty="0" smtClean="0"/>
              <a:t>Subscribed Student</a:t>
            </a:r>
          </a:p>
          <a:p>
            <a:r>
              <a:rPr lang="en-US" dirty="0" smtClean="0"/>
              <a:t>Experts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39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89071F-7966-8122-AADF-D122BF17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Customers and Stakeholders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A0F1D2-0AF0-BA10-D803-D41732A5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u="sng" dirty="0" smtClean="0"/>
              <a:t>Customers</a:t>
            </a:r>
            <a:endParaRPr lang="en-US" b="1" u="sng" dirty="0"/>
          </a:p>
          <a:p>
            <a:r>
              <a:rPr lang="en-US" b="1" dirty="0" smtClean="0"/>
              <a:t>Students</a:t>
            </a:r>
          </a:p>
          <a:p>
            <a:r>
              <a:rPr lang="en-US" b="1" dirty="0" smtClean="0"/>
              <a:t>Educational Institutions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u="sng" dirty="0" smtClean="0"/>
              <a:t>Stakeholder</a:t>
            </a:r>
          </a:p>
          <a:p>
            <a:r>
              <a:rPr lang="en-US" b="1" dirty="0"/>
              <a:t> </a:t>
            </a:r>
            <a:r>
              <a:rPr lang="en-US" b="1" dirty="0" smtClean="0"/>
              <a:t>Admin </a:t>
            </a:r>
          </a:p>
          <a:p>
            <a:r>
              <a:rPr lang="en-IN" b="1" dirty="0"/>
              <a:t>Educational Professionals (Experts</a:t>
            </a:r>
            <a:r>
              <a:rPr lang="en-IN" b="1" dirty="0" smtClean="0"/>
              <a:t>)</a:t>
            </a:r>
          </a:p>
          <a:p>
            <a:r>
              <a:rPr lang="en-IN" b="1" dirty="0"/>
              <a:t>Potential </a:t>
            </a:r>
            <a:r>
              <a:rPr lang="en-IN" b="1" dirty="0" smtClean="0"/>
              <a:t>Collaborators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7369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7AF9F1-FB89-CEE9-45DB-2396641A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smtClean="0">
                <a:solidFill>
                  <a:srgbClr val="0D0D0D"/>
                </a:solidFill>
                <a:effectLst/>
                <a:latin typeface="Söhne"/>
              </a:rPr>
              <a:t>Student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FF119A-8276-8D82-ABA9-9E8DA8A8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Use cases</a:t>
            </a:r>
            <a:endParaRPr lang="en-US" b="0" i="0" dirty="0" smtClean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Sign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in/out and view profile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Update account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View available quiz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Attempt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 quizzes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Access 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Give feedback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Make subscriptions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36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2B3C03-78FC-F7BD-C250-5F3C6F4A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Expert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8CC79E-9841-1C6E-BE57-1E955E80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Use Cases</a:t>
            </a:r>
            <a:endParaRPr lang="en-US" b="0" i="0" dirty="0" smtClean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Sign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in/out and view profile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Modify account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Add new quizzes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Add explanations to questions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View available quiz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View available quizzes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07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5F37C-6FBA-7692-DE58-BA986C57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smtClean="0">
                <a:solidFill>
                  <a:srgbClr val="0D0D0D"/>
                </a:solidFill>
                <a:effectLst/>
                <a:latin typeface="Söhne"/>
              </a:rPr>
              <a:t>Admin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1C1CEF-E5A6-0AB0-497B-7CFC12F3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Use Cases</a:t>
            </a:r>
            <a:endParaRPr lang="en-US" b="0" i="0" dirty="0" smtClean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Create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delete, or modify 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accounts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Login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View quiz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Add new quiz categories and subjects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Manage registered users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93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23702-BB9D-CBE9-0E7B-66D69EB1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Subscribed Student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B96732-7995-3335-70F1-033626114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Use Cases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Sign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in/out and view profile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Update account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View available quiz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Attempt Quizzes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Access 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Give feedback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Receive performance 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576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1025</TotalTime>
  <Words>650</Words>
  <Application>Microsoft Office PowerPoint</Application>
  <PresentationFormat>Custom</PresentationFormat>
  <Paragraphs>136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Adjacency</vt:lpstr>
      <vt:lpstr>Quiz Master</vt:lpstr>
      <vt:lpstr>PowerPoint Presentation</vt:lpstr>
      <vt:lpstr>Abstract</vt:lpstr>
      <vt:lpstr>Users :</vt:lpstr>
      <vt:lpstr>Customers and Stakeholders</vt:lpstr>
      <vt:lpstr>Student</vt:lpstr>
      <vt:lpstr>Expert </vt:lpstr>
      <vt:lpstr>Admin </vt:lpstr>
      <vt:lpstr>Subscribed Student </vt:lpstr>
      <vt:lpstr>Use Case Diagram - Admin</vt:lpstr>
      <vt:lpstr>Use Case Diagram - Student</vt:lpstr>
      <vt:lpstr>Use Case Diagram – Subscribed Student</vt:lpstr>
      <vt:lpstr>Use Case Diagram - Expert</vt:lpstr>
      <vt:lpstr>Login for Users</vt:lpstr>
      <vt:lpstr>Student registration Page (Actor=Student)</vt:lpstr>
      <vt:lpstr>Expert Registration(Actor=Expert)</vt:lpstr>
      <vt:lpstr>Validations</vt:lpstr>
      <vt:lpstr>Project architecture</vt:lpstr>
      <vt:lpstr>PowerPoint Presentation</vt:lpstr>
      <vt:lpstr>DataBase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Scopes:</vt:lpstr>
      <vt:lpstr>PowerPoint Presentation</vt:lpstr>
      <vt:lpstr>Conclusions: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Master</dc:title>
  <dc:creator>Mahesh Pharande</dc:creator>
  <cp:lastModifiedBy>RISHITA</cp:lastModifiedBy>
  <cp:revision>70</cp:revision>
  <dcterms:created xsi:type="dcterms:W3CDTF">2024-02-21T11:27:32Z</dcterms:created>
  <dcterms:modified xsi:type="dcterms:W3CDTF">2024-02-22T09:42:40Z</dcterms:modified>
</cp:coreProperties>
</file>