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40" r:id="rId1"/>
  </p:sldMasterIdLst>
  <p:notesMasterIdLst>
    <p:notesMasterId r:id="rId12"/>
  </p:notesMasterIdLst>
  <p:sldIdLst>
    <p:sldId id="257" r:id="rId2"/>
    <p:sldId id="259" r:id="rId3"/>
    <p:sldId id="260" r:id="rId4"/>
    <p:sldId id="268" r:id="rId5"/>
    <p:sldId id="261" r:id="rId6"/>
    <p:sldId id="263" r:id="rId7"/>
    <p:sldId id="264" r:id="rId8"/>
    <p:sldId id="266" r:id="rId9"/>
    <p:sldId id="267"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90" autoAdjust="0"/>
  </p:normalViewPr>
  <p:slideViewPr>
    <p:cSldViewPr snapToGrid="0">
      <p:cViewPr>
        <p:scale>
          <a:sx n="66" d="100"/>
          <a:sy n="66" d="100"/>
        </p:scale>
        <p:origin x="1330" y="288"/>
      </p:cViewPr>
      <p:guideLst/>
    </p:cSldViewPr>
  </p:slideViewPr>
  <p:outlineViewPr>
    <p:cViewPr>
      <p:scale>
        <a:sx n="33" d="100"/>
        <a:sy n="33" d="100"/>
      </p:scale>
      <p:origin x="0" y="-1814"/>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lipradnya5@gmail.com" userId="8b1d63d77fa0023a" providerId="LiveId" clId="{FDDA7A17-3D9F-4436-A477-5C5D3E106499}"/>
    <pc:docChg chg="undo custSel addSld delSld modSld">
      <pc:chgData name="malipradnya5@gmail.com" userId="8b1d63d77fa0023a" providerId="LiveId" clId="{FDDA7A17-3D9F-4436-A477-5C5D3E106499}" dt="2023-09-09T06:24:19.130" v="1410" actId="47"/>
      <pc:docMkLst>
        <pc:docMk/>
      </pc:docMkLst>
      <pc:sldChg chg="del">
        <pc:chgData name="malipradnya5@gmail.com" userId="8b1d63d77fa0023a" providerId="LiveId" clId="{FDDA7A17-3D9F-4436-A477-5C5D3E106499}" dt="2023-09-07T06:57:55.620" v="44" actId="47"/>
        <pc:sldMkLst>
          <pc:docMk/>
          <pc:sldMk cId="2740835081" sldId="256"/>
        </pc:sldMkLst>
      </pc:sldChg>
      <pc:sldChg chg="modSp mod">
        <pc:chgData name="malipradnya5@gmail.com" userId="8b1d63d77fa0023a" providerId="LiveId" clId="{FDDA7A17-3D9F-4436-A477-5C5D3E106499}" dt="2023-09-07T07:00:58.855" v="67" actId="121"/>
        <pc:sldMkLst>
          <pc:docMk/>
          <pc:sldMk cId="766758315" sldId="257"/>
        </pc:sldMkLst>
        <pc:spChg chg="mod">
          <ac:chgData name="malipradnya5@gmail.com" userId="8b1d63d77fa0023a" providerId="LiveId" clId="{FDDA7A17-3D9F-4436-A477-5C5D3E106499}" dt="2023-09-07T07:00:58.855" v="67" actId="121"/>
          <ac:spMkLst>
            <pc:docMk/>
            <pc:sldMk cId="766758315" sldId="257"/>
            <ac:spMk id="2" creationId="{26ADA881-2AB9-994B-0193-0AD40177D0A8}"/>
          </ac:spMkLst>
        </pc:spChg>
        <pc:spChg chg="mod">
          <ac:chgData name="malipradnya5@gmail.com" userId="8b1d63d77fa0023a" providerId="LiveId" clId="{FDDA7A17-3D9F-4436-A477-5C5D3E106499}" dt="2023-09-07T06:58:33.043" v="46" actId="27636"/>
          <ac:spMkLst>
            <pc:docMk/>
            <pc:sldMk cId="766758315" sldId="257"/>
            <ac:spMk id="3" creationId="{E2969FCB-866D-87E6-6EC4-35842695369B}"/>
          </ac:spMkLst>
        </pc:spChg>
        <pc:picChg chg="mod">
          <ac:chgData name="malipradnya5@gmail.com" userId="8b1d63d77fa0023a" providerId="LiveId" clId="{FDDA7A17-3D9F-4436-A477-5C5D3E106499}" dt="2023-09-07T07:00:00.605" v="63" actId="1076"/>
          <ac:picMkLst>
            <pc:docMk/>
            <pc:sldMk cId="766758315" sldId="257"/>
            <ac:picMk id="1026" creationId="{844DFD1E-F25F-9470-03CB-449ABC0B0D4A}"/>
          </ac:picMkLst>
        </pc:picChg>
      </pc:sldChg>
      <pc:sldChg chg="addSp delSp modSp del mod">
        <pc:chgData name="malipradnya5@gmail.com" userId="8b1d63d77fa0023a" providerId="LiveId" clId="{FDDA7A17-3D9F-4436-A477-5C5D3E106499}" dt="2023-09-09T06:24:19.130" v="1410" actId="47"/>
        <pc:sldMkLst>
          <pc:docMk/>
          <pc:sldMk cId="2098002133" sldId="258"/>
        </pc:sldMkLst>
        <pc:spChg chg="mod">
          <ac:chgData name="malipradnya5@gmail.com" userId="8b1d63d77fa0023a" providerId="LiveId" clId="{FDDA7A17-3D9F-4436-A477-5C5D3E106499}" dt="2023-09-09T05:58:54.684" v="1367" actId="20577"/>
          <ac:spMkLst>
            <pc:docMk/>
            <pc:sldMk cId="2098002133" sldId="258"/>
            <ac:spMk id="2" creationId="{50600AB1-CD2D-28D1-112A-1680102D4CF8}"/>
          </ac:spMkLst>
        </pc:spChg>
        <pc:spChg chg="mod">
          <ac:chgData name="malipradnya5@gmail.com" userId="8b1d63d77fa0023a" providerId="LiveId" clId="{FDDA7A17-3D9F-4436-A477-5C5D3E106499}" dt="2023-09-09T05:58:27.195" v="1360" actId="122"/>
          <ac:spMkLst>
            <pc:docMk/>
            <pc:sldMk cId="2098002133" sldId="258"/>
            <ac:spMk id="3" creationId="{376274CC-FC7B-E5DC-0F66-E6D302890153}"/>
          </ac:spMkLst>
        </pc:spChg>
        <pc:spChg chg="del mod">
          <ac:chgData name="malipradnya5@gmail.com" userId="8b1d63d77fa0023a" providerId="LiveId" clId="{FDDA7A17-3D9F-4436-A477-5C5D3E106499}" dt="2023-09-08T16:16:41.199" v="841" actId="931"/>
          <ac:spMkLst>
            <pc:docMk/>
            <pc:sldMk cId="2098002133" sldId="258"/>
            <ac:spMk id="4" creationId="{FCB81EA3-2814-A53F-0AE7-3E5450FF15C0}"/>
          </ac:spMkLst>
        </pc:spChg>
        <pc:spChg chg="mod">
          <ac:chgData name="malipradnya5@gmail.com" userId="8b1d63d77fa0023a" providerId="LiveId" clId="{FDDA7A17-3D9F-4436-A477-5C5D3E106499}" dt="2023-09-09T05:58:32.783" v="1361" actId="122"/>
          <ac:spMkLst>
            <pc:docMk/>
            <pc:sldMk cId="2098002133" sldId="258"/>
            <ac:spMk id="5" creationId="{A9F03F91-1F5E-F7A1-A4FD-C38F62BBC643}"/>
          </ac:spMkLst>
        </pc:spChg>
        <pc:spChg chg="del mod">
          <ac:chgData name="malipradnya5@gmail.com" userId="8b1d63d77fa0023a" providerId="LiveId" clId="{FDDA7A17-3D9F-4436-A477-5C5D3E106499}" dt="2023-09-08T16:18:04.836" v="845" actId="931"/>
          <ac:spMkLst>
            <pc:docMk/>
            <pc:sldMk cId="2098002133" sldId="258"/>
            <ac:spMk id="6" creationId="{EA5922EB-C3DE-AE67-C5A8-029429AE81C6}"/>
          </ac:spMkLst>
        </pc:spChg>
        <pc:picChg chg="add mod">
          <ac:chgData name="malipradnya5@gmail.com" userId="8b1d63d77fa0023a" providerId="LiveId" clId="{FDDA7A17-3D9F-4436-A477-5C5D3E106499}" dt="2023-09-08T16:19:27.832" v="857" actId="1582"/>
          <ac:picMkLst>
            <pc:docMk/>
            <pc:sldMk cId="2098002133" sldId="258"/>
            <ac:picMk id="8" creationId="{060DDAC4-5E3B-9F8C-290D-F320CA670FD7}"/>
          </ac:picMkLst>
        </pc:picChg>
        <pc:picChg chg="add mod">
          <ac:chgData name="malipradnya5@gmail.com" userId="8b1d63d77fa0023a" providerId="LiveId" clId="{FDDA7A17-3D9F-4436-A477-5C5D3E106499}" dt="2023-09-08T16:19:20.838" v="856" actId="1582"/>
          <ac:picMkLst>
            <pc:docMk/>
            <pc:sldMk cId="2098002133" sldId="258"/>
            <ac:picMk id="10" creationId="{6BD21A09-6898-E379-11ED-9BB8888099B3}"/>
          </ac:picMkLst>
        </pc:picChg>
      </pc:sldChg>
      <pc:sldChg chg="modSp mod">
        <pc:chgData name="malipradnya5@gmail.com" userId="8b1d63d77fa0023a" providerId="LiveId" clId="{FDDA7A17-3D9F-4436-A477-5C5D3E106499}" dt="2023-09-07T07:03:20.758" v="123" actId="14100"/>
        <pc:sldMkLst>
          <pc:docMk/>
          <pc:sldMk cId="3722008898" sldId="259"/>
        </pc:sldMkLst>
        <pc:spChg chg="mod">
          <ac:chgData name="malipradnya5@gmail.com" userId="8b1d63d77fa0023a" providerId="LiveId" clId="{FDDA7A17-3D9F-4436-A477-5C5D3E106499}" dt="2023-09-07T07:02:58.557" v="120" actId="20577"/>
          <ac:spMkLst>
            <pc:docMk/>
            <pc:sldMk cId="3722008898" sldId="259"/>
            <ac:spMk id="2" creationId="{9C7E5EC0-D586-0568-1FB6-3C7AFACAE630}"/>
          </ac:spMkLst>
        </pc:spChg>
        <pc:picChg chg="mod">
          <ac:chgData name="malipradnya5@gmail.com" userId="8b1d63d77fa0023a" providerId="LiveId" clId="{FDDA7A17-3D9F-4436-A477-5C5D3E106499}" dt="2023-09-07T07:03:20.758" v="123" actId="14100"/>
          <ac:picMkLst>
            <pc:docMk/>
            <pc:sldMk cId="3722008898" sldId="259"/>
            <ac:picMk id="13" creationId="{68426E7F-CC51-F86A-5ED5-16CD7AFC012B}"/>
          </ac:picMkLst>
        </pc:picChg>
      </pc:sldChg>
      <pc:sldChg chg="addSp modSp mod">
        <pc:chgData name="malipradnya5@gmail.com" userId="8b1d63d77fa0023a" providerId="LiveId" clId="{FDDA7A17-3D9F-4436-A477-5C5D3E106499}" dt="2023-09-09T06:14:05.569" v="1399" actId="1076"/>
        <pc:sldMkLst>
          <pc:docMk/>
          <pc:sldMk cId="2459419694" sldId="260"/>
        </pc:sldMkLst>
        <pc:spChg chg="mod">
          <ac:chgData name="malipradnya5@gmail.com" userId="8b1d63d77fa0023a" providerId="LiveId" clId="{FDDA7A17-3D9F-4436-A477-5C5D3E106499}" dt="2023-09-09T06:13:46.527" v="1397" actId="255"/>
          <ac:spMkLst>
            <pc:docMk/>
            <pc:sldMk cId="2459419694" sldId="260"/>
            <ac:spMk id="3" creationId="{B1F77E50-2329-773A-D7C5-32470BC0B3E4}"/>
          </ac:spMkLst>
        </pc:spChg>
        <pc:picChg chg="add mod">
          <ac:chgData name="malipradnya5@gmail.com" userId="8b1d63d77fa0023a" providerId="LiveId" clId="{FDDA7A17-3D9F-4436-A477-5C5D3E106499}" dt="2023-09-09T06:14:05.569" v="1399" actId="1076"/>
          <ac:picMkLst>
            <pc:docMk/>
            <pc:sldMk cId="2459419694" sldId="260"/>
            <ac:picMk id="5" creationId="{4FC7B169-2732-45D9-A9A8-ACDFC833C7D5}"/>
          </ac:picMkLst>
        </pc:picChg>
      </pc:sldChg>
      <pc:sldChg chg="modSp mod">
        <pc:chgData name="malipradnya5@gmail.com" userId="8b1d63d77fa0023a" providerId="LiveId" clId="{FDDA7A17-3D9F-4436-A477-5C5D3E106499}" dt="2023-09-08T16:35:52.659" v="1272" actId="20577"/>
        <pc:sldMkLst>
          <pc:docMk/>
          <pc:sldMk cId="2934583505" sldId="261"/>
        </pc:sldMkLst>
        <pc:spChg chg="mod">
          <ac:chgData name="malipradnya5@gmail.com" userId="8b1d63d77fa0023a" providerId="LiveId" clId="{FDDA7A17-3D9F-4436-A477-5C5D3E106499}" dt="2023-09-07T06:59:08.716" v="53"/>
          <ac:spMkLst>
            <pc:docMk/>
            <pc:sldMk cId="2934583505" sldId="261"/>
            <ac:spMk id="2" creationId="{BACC0439-DF31-3252-FE25-2C8940D5A172}"/>
          </ac:spMkLst>
        </pc:spChg>
        <pc:spChg chg="mod">
          <ac:chgData name="malipradnya5@gmail.com" userId="8b1d63d77fa0023a" providerId="LiveId" clId="{FDDA7A17-3D9F-4436-A477-5C5D3E106499}" dt="2023-09-08T16:35:52.659" v="1272" actId="20577"/>
          <ac:spMkLst>
            <pc:docMk/>
            <pc:sldMk cId="2934583505" sldId="261"/>
            <ac:spMk id="3" creationId="{D3CDB482-FF1F-5C1F-5C33-9A1590CA6D2F}"/>
          </ac:spMkLst>
        </pc:spChg>
      </pc:sldChg>
      <pc:sldChg chg="modSp del mod">
        <pc:chgData name="malipradnya5@gmail.com" userId="8b1d63d77fa0023a" providerId="LiveId" clId="{FDDA7A17-3D9F-4436-A477-5C5D3E106499}" dt="2023-09-09T05:47:36.543" v="1273" actId="47"/>
        <pc:sldMkLst>
          <pc:docMk/>
          <pc:sldMk cId="2892809619" sldId="262"/>
        </pc:sldMkLst>
        <pc:spChg chg="mod">
          <ac:chgData name="malipradnya5@gmail.com" userId="8b1d63d77fa0023a" providerId="LiveId" clId="{FDDA7A17-3D9F-4436-A477-5C5D3E106499}" dt="2023-09-07T06:59:08.716" v="53"/>
          <ac:spMkLst>
            <pc:docMk/>
            <pc:sldMk cId="2892809619" sldId="262"/>
            <ac:spMk id="2" creationId="{9CF8FCD0-0812-EBC1-E70A-515D25D9986A}"/>
          </ac:spMkLst>
        </pc:spChg>
        <pc:spChg chg="mod">
          <ac:chgData name="malipradnya5@gmail.com" userId="8b1d63d77fa0023a" providerId="LiveId" clId="{FDDA7A17-3D9F-4436-A477-5C5D3E106499}" dt="2023-09-08T16:30:08.156" v="1097"/>
          <ac:spMkLst>
            <pc:docMk/>
            <pc:sldMk cId="2892809619" sldId="262"/>
            <ac:spMk id="3" creationId="{FC81EE1F-06F9-9992-187D-4DA7EEE6589D}"/>
          </ac:spMkLst>
        </pc:spChg>
      </pc:sldChg>
      <pc:sldChg chg="modSp mod">
        <pc:chgData name="malipradnya5@gmail.com" userId="8b1d63d77fa0023a" providerId="LiveId" clId="{FDDA7A17-3D9F-4436-A477-5C5D3E106499}" dt="2023-09-09T06:04:39.109" v="1393" actId="5793"/>
        <pc:sldMkLst>
          <pc:docMk/>
          <pc:sldMk cId="3728338471" sldId="263"/>
        </pc:sldMkLst>
        <pc:spChg chg="mod">
          <ac:chgData name="malipradnya5@gmail.com" userId="8b1d63d77fa0023a" providerId="LiveId" clId="{FDDA7A17-3D9F-4436-A477-5C5D3E106499}" dt="2023-09-07T06:59:08.716" v="53"/>
          <ac:spMkLst>
            <pc:docMk/>
            <pc:sldMk cId="3728338471" sldId="263"/>
            <ac:spMk id="2" creationId="{3768764C-A82F-6A6F-0612-59BC6BCA7622}"/>
          </ac:spMkLst>
        </pc:spChg>
        <pc:spChg chg="mod">
          <ac:chgData name="malipradnya5@gmail.com" userId="8b1d63d77fa0023a" providerId="LiveId" clId="{FDDA7A17-3D9F-4436-A477-5C5D3E106499}" dt="2023-09-09T06:04:39.109" v="1393" actId="5793"/>
          <ac:spMkLst>
            <pc:docMk/>
            <pc:sldMk cId="3728338471" sldId="263"/>
            <ac:spMk id="3" creationId="{9CAC25F1-871D-FA09-5CEB-225F02ACB2B0}"/>
          </ac:spMkLst>
        </pc:spChg>
      </pc:sldChg>
      <pc:sldChg chg="modSp add del mod">
        <pc:chgData name="malipradnya5@gmail.com" userId="8b1d63d77fa0023a" providerId="LiveId" clId="{FDDA7A17-3D9F-4436-A477-5C5D3E106499}" dt="2023-09-08T16:20:30.872" v="864" actId="14100"/>
        <pc:sldMkLst>
          <pc:docMk/>
          <pc:sldMk cId="3394419994" sldId="264"/>
        </pc:sldMkLst>
        <pc:spChg chg="mod">
          <ac:chgData name="malipradnya5@gmail.com" userId="8b1d63d77fa0023a" providerId="LiveId" clId="{FDDA7A17-3D9F-4436-A477-5C5D3E106499}" dt="2023-09-07T07:17:21.236" v="339" actId="20577"/>
          <ac:spMkLst>
            <pc:docMk/>
            <pc:sldMk cId="3394419994" sldId="264"/>
            <ac:spMk id="2" creationId="{701CF2F3-B655-211A-FA4B-748F56D121F3}"/>
          </ac:spMkLst>
        </pc:spChg>
        <pc:graphicFrameChg chg="mod modGraphic">
          <ac:chgData name="malipradnya5@gmail.com" userId="8b1d63d77fa0023a" providerId="LiveId" clId="{FDDA7A17-3D9F-4436-A477-5C5D3E106499}" dt="2023-09-08T16:20:30.872" v="864" actId="14100"/>
          <ac:graphicFrameMkLst>
            <pc:docMk/>
            <pc:sldMk cId="3394419994" sldId="264"/>
            <ac:graphicFrameMk id="4" creationId="{57144614-281A-876F-F5BA-1110BFA8DCCC}"/>
          </ac:graphicFrameMkLst>
        </pc:graphicFrameChg>
      </pc:sldChg>
      <pc:sldChg chg="modSp mod">
        <pc:chgData name="malipradnya5@gmail.com" userId="8b1d63d77fa0023a" providerId="LiveId" clId="{FDDA7A17-3D9F-4436-A477-5C5D3E106499}" dt="2023-09-06T12:59:19.795" v="3" actId="1582"/>
        <pc:sldMkLst>
          <pc:docMk/>
          <pc:sldMk cId="3276804817" sldId="265"/>
        </pc:sldMkLst>
        <pc:picChg chg="mod">
          <ac:chgData name="malipradnya5@gmail.com" userId="8b1d63d77fa0023a" providerId="LiveId" clId="{FDDA7A17-3D9F-4436-A477-5C5D3E106499}" dt="2023-09-06T12:59:19.795" v="3" actId="1582"/>
          <ac:picMkLst>
            <pc:docMk/>
            <pc:sldMk cId="3276804817" sldId="265"/>
            <ac:picMk id="5" creationId="{8BE40970-6CBD-E8E1-B2C7-0BE75559BB27}"/>
          </ac:picMkLst>
        </pc:picChg>
      </pc:sldChg>
      <pc:sldChg chg="modSp new mod">
        <pc:chgData name="malipradnya5@gmail.com" userId="8b1d63d77fa0023a" providerId="LiveId" clId="{FDDA7A17-3D9F-4436-A477-5C5D3E106499}" dt="2023-09-08T16:27:25.882" v="1080" actId="20577"/>
        <pc:sldMkLst>
          <pc:docMk/>
          <pc:sldMk cId="1780400628" sldId="266"/>
        </pc:sldMkLst>
        <pc:spChg chg="mod">
          <ac:chgData name="malipradnya5@gmail.com" userId="8b1d63d77fa0023a" providerId="LiveId" clId="{FDDA7A17-3D9F-4436-A477-5C5D3E106499}" dt="2023-09-08T16:24:52.202" v="990" actId="122"/>
          <ac:spMkLst>
            <pc:docMk/>
            <pc:sldMk cId="1780400628" sldId="266"/>
            <ac:spMk id="2" creationId="{45CF6F14-0C61-31E7-0D63-24CC51CAF7A5}"/>
          </ac:spMkLst>
        </pc:spChg>
        <pc:spChg chg="mod">
          <ac:chgData name="malipradnya5@gmail.com" userId="8b1d63d77fa0023a" providerId="LiveId" clId="{FDDA7A17-3D9F-4436-A477-5C5D3E106499}" dt="2023-09-08T16:27:25.882" v="1080" actId="20577"/>
          <ac:spMkLst>
            <pc:docMk/>
            <pc:sldMk cId="1780400628" sldId="266"/>
            <ac:spMk id="3" creationId="{97320CC4-0EFB-625B-A241-919413339D8F}"/>
          </ac:spMkLst>
        </pc:spChg>
      </pc:sldChg>
      <pc:sldChg chg="modSp new mod">
        <pc:chgData name="malipradnya5@gmail.com" userId="8b1d63d77fa0023a" providerId="LiveId" clId="{FDDA7A17-3D9F-4436-A477-5C5D3E106499}" dt="2023-09-09T05:56:31.423" v="1300" actId="255"/>
        <pc:sldMkLst>
          <pc:docMk/>
          <pc:sldMk cId="1310852094" sldId="267"/>
        </pc:sldMkLst>
        <pc:spChg chg="mod">
          <ac:chgData name="malipradnya5@gmail.com" userId="8b1d63d77fa0023a" providerId="LiveId" clId="{FDDA7A17-3D9F-4436-A477-5C5D3E106499}" dt="2023-09-09T05:55:05.104" v="1293" actId="122"/>
          <ac:spMkLst>
            <pc:docMk/>
            <pc:sldMk cId="1310852094" sldId="267"/>
            <ac:spMk id="2" creationId="{5E3624F6-31D5-D1C5-559C-6587E5D32DC1}"/>
          </ac:spMkLst>
        </pc:spChg>
        <pc:spChg chg="mod">
          <ac:chgData name="malipradnya5@gmail.com" userId="8b1d63d77fa0023a" providerId="LiveId" clId="{FDDA7A17-3D9F-4436-A477-5C5D3E106499}" dt="2023-09-09T05:56:31.423" v="1300" actId="255"/>
          <ac:spMkLst>
            <pc:docMk/>
            <pc:sldMk cId="1310852094" sldId="267"/>
            <ac:spMk id="3" creationId="{67696253-6FB6-A262-AD91-FFD45B889EFE}"/>
          </ac:spMkLst>
        </pc:spChg>
      </pc:sldChg>
      <pc:sldChg chg="addSp modSp new mod">
        <pc:chgData name="malipradnya5@gmail.com" userId="8b1d63d77fa0023a" providerId="LiveId" clId="{FDDA7A17-3D9F-4436-A477-5C5D3E106499}" dt="2023-09-09T06:15:35.405" v="1409" actId="255"/>
        <pc:sldMkLst>
          <pc:docMk/>
          <pc:sldMk cId="44624825" sldId="268"/>
        </pc:sldMkLst>
        <pc:spChg chg="add mod">
          <ac:chgData name="malipradnya5@gmail.com" userId="8b1d63d77fa0023a" providerId="LiveId" clId="{FDDA7A17-3D9F-4436-A477-5C5D3E106499}" dt="2023-09-09T06:15:35.405" v="1409" actId="255"/>
          <ac:spMkLst>
            <pc:docMk/>
            <pc:sldMk cId="44624825" sldId="268"/>
            <ac:spMk id="3" creationId="{F28618A2-7B77-EC26-E5F2-ECC0A2748B4F}"/>
          </ac:spMkLst>
        </pc:spChg>
      </pc:sldChg>
      <pc:sldChg chg="add del">
        <pc:chgData name="malipradnya5@gmail.com" userId="8b1d63d77fa0023a" providerId="LiveId" clId="{FDDA7A17-3D9F-4436-A477-5C5D3E106499}" dt="2023-09-09T06:14:41.570" v="1401" actId="47"/>
        <pc:sldMkLst>
          <pc:docMk/>
          <pc:sldMk cId="3502533942" sldId="26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2AF150-D6FE-4727-B738-C951175449EA}" type="datetimeFigureOut">
              <a:rPr lang="en-US" smtClean="0"/>
              <a:t>9/9/2023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1D321-8354-45F6-BB6D-39CF8500514B}" type="slidenum">
              <a:rPr lang="en-US" smtClean="0"/>
              <a:t>‹#›</a:t>
            </a:fld>
            <a:endParaRPr lang="en-US"/>
          </a:p>
        </p:txBody>
      </p:sp>
    </p:spTree>
    <p:extLst>
      <p:ext uri="{BB962C8B-B14F-4D97-AF65-F5344CB8AC3E}">
        <p14:creationId xmlns:p14="http://schemas.microsoft.com/office/powerpoint/2010/main" val="2808303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761D321-8354-45F6-BB6D-39CF8500514B}" type="slidenum">
              <a:rPr lang="en-US" smtClean="0"/>
              <a:t>5</a:t>
            </a:fld>
            <a:endParaRPr lang="en-US"/>
          </a:p>
        </p:txBody>
      </p:sp>
    </p:spTree>
    <p:extLst>
      <p:ext uri="{BB962C8B-B14F-4D97-AF65-F5344CB8AC3E}">
        <p14:creationId xmlns:p14="http://schemas.microsoft.com/office/powerpoint/2010/main" val="173470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48867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3329997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84684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17007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9/9/2023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1257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42878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9/9/2023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9694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9/9/2023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3128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9/9/2023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65083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2553156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9/9/2023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502310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1BEF0D-F0BB-DE4B-95CE-6DB70DBA9567}" type="datetimeFigureOut">
              <a:rPr lang="en-US" smtClean="0"/>
              <a:pPr/>
              <a:t>9/9/2023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4591663"/>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DA881-2AB9-994B-0193-0AD40177D0A8}"/>
              </a:ext>
            </a:extLst>
          </p:cNvPr>
          <p:cNvSpPr>
            <a:spLocks noGrp="1"/>
          </p:cNvSpPr>
          <p:nvPr>
            <p:ph type="title"/>
          </p:nvPr>
        </p:nvSpPr>
        <p:spPr>
          <a:xfrm>
            <a:off x="3290047" y="98612"/>
            <a:ext cx="6127390" cy="3330388"/>
          </a:xfrm>
        </p:spPr>
        <p:txBody>
          <a:bodyPr>
            <a:normAutofit fontScale="90000"/>
          </a:bodyPr>
          <a:lstStyle/>
          <a:p>
            <a:pPr algn="ctr">
              <a:lnSpc>
                <a:spcPct val="115000"/>
              </a:lnSpc>
              <a:spcAft>
                <a:spcPts val="1000"/>
              </a:spcAft>
            </a:pPr>
            <a:br>
              <a:rPr lang="en-US" dirty="0"/>
            </a:br>
            <a:br>
              <a:rPr lang="en-US" dirty="0"/>
            </a:br>
            <a:r>
              <a:rPr lang="en-US" sz="3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Vivekanand College, Kolhapur</a:t>
            </a:r>
            <a:br>
              <a:rPr lang="en-US" sz="3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31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(Autonomous)</a:t>
            </a:r>
            <a:br>
              <a:rPr lang="en-IN" sz="3100" b="1"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7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Department of Computer Science</a:t>
            </a: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1800" u="none" strike="noStrike"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br>
              <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B.Sc. III (Computer Science)</a:t>
            </a:r>
            <a:b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2023-24</a:t>
            </a:r>
            <a:br>
              <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br>
            <a:endParaRPr lang="en-US" sz="2000" dirty="0">
              <a:solidFill>
                <a:schemeClr val="tx1"/>
              </a:solidFill>
            </a:endParaRPr>
          </a:p>
        </p:txBody>
      </p:sp>
      <p:sp>
        <p:nvSpPr>
          <p:cNvPr id="3" name="Content Placeholder 2">
            <a:extLst>
              <a:ext uri="{FF2B5EF4-FFF2-40B4-BE49-F238E27FC236}">
                <a16:creationId xmlns:a16="http://schemas.microsoft.com/office/drawing/2014/main" id="{E2969FCB-866D-87E6-6EC4-35842695369B}"/>
              </a:ext>
            </a:extLst>
          </p:cNvPr>
          <p:cNvSpPr>
            <a:spLocks noGrp="1"/>
          </p:cNvSpPr>
          <p:nvPr>
            <p:ph idx="1"/>
          </p:nvPr>
        </p:nvSpPr>
        <p:spPr>
          <a:xfrm>
            <a:off x="910416" y="3527613"/>
            <a:ext cx="8596668" cy="3330388"/>
          </a:xfrm>
        </p:spPr>
        <p:txBody>
          <a:bodyPr>
            <a:normAutofit fontScale="92500" lnSpcReduction="10000"/>
          </a:bodyPr>
          <a:lstStyle/>
          <a:p>
            <a:pPr marL="0" indent="0" algn="just">
              <a:lnSpc>
                <a:spcPct val="150000"/>
              </a:lnSpc>
              <a:spcAft>
                <a:spcPts val="1000"/>
              </a:spcAft>
              <a:buNone/>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Submitted by :-</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1.Priya Shivling Koneri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2. Supriya Krishnat Kumbhar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3.Pradnya Arun Mali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50000"/>
              </a:lnSpc>
              <a:spcAft>
                <a:spcPts val="1000"/>
              </a:spcAft>
              <a:buNone/>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4.Mrunali Maruti Patil .</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1026" name="Picture 2">
            <a:extLst>
              <a:ext uri="{FF2B5EF4-FFF2-40B4-BE49-F238E27FC236}">
                <a16:creationId xmlns:a16="http://schemas.microsoft.com/office/drawing/2014/main" id="{844DFD1E-F25F-9470-03CB-449ABC0B0D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9176" y="89647"/>
            <a:ext cx="1613647" cy="107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66758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BE40970-6CBD-E8E1-B2C7-0BE75559BB27}"/>
              </a:ext>
            </a:extLst>
          </p:cNvPr>
          <p:cNvPicPr>
            <a:picLocks noGrp="1" noChangeAspect="1"/>
          </p:cNvPicPr>
          <p:nvPr>
            <p:ph idx="1"/>
          </p:nvPr>
        </p:nvPicPr>
        <p:blipFill>
          <a:blip r:embed="rId2"/>
          <a:stretch>
            <a:fillRect/>
          </a:stretch>
        </p:blipFill>
        <p:spPr>
          <a:xfrm>
            <a:off x="1084730" y="1326776"/>
            <a:ext cx="7832751" cy="4410449"/>
          </a:xfrm>
          <a:prstGeom prst="rect">
            <a:avLst/>
          </a:prstGeom>
          <a:ln w="28575">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276804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5EC0-D586-0568-1FB6-3C7AFACAE630}"/>
              </a:ext>
            </a:extLst>
          </p:cNvPr>
          <p:cNvSpPr>
            <a:spLocks noGrp="1"/>
          </p:cNvSpPr>
          <p:nvPr>
            <p:ph type="title"/>
          </p:nvPr>
        </p:nvSpPr>
        <p:spPr>
          <a:xfrm>
            <a:off x="1084728" y="932329"/>
            <a:ext cx="8189273" cy="1568824"/>
          </a:xfrm>
        </p:spPr>
        <p:txBody>
          <a:bodyPr>
            <a:normAutofit fontScale="90000"/>
          </a:bodyPr>
          <a:lstStyle/>
          <a:p>
            <a:pPr algn="ctr">
              <a:lnSpc>
                <a:spcPct val="115000"/>
              </a:lnSpc>
              <a:spcAft>
                <a:spcPts val="1000"/>
              </a:spcAft>
            </a:pPr>
            <a:r>
              <a:rPr lang="en-US" sz="53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	“Online Green Metrics 	Calculator</a:t>
            </a:r>
            <a:r>
              <a:rPr lang="en-US" sz="4000" b="1" dirty="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t>
            </a:r>
            <a:br>
              <a:rPr lang="en-IN" sz="4000" b="1" dirty="0">
                <a:solidFill>
                  <a:schemeClr val="accent2">
                    <a:lumMod val="75000"/>
                  </a:schemeClr>
                </a:solidFill>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rPr>
            </a:br>
            <a:endParaRPr lang="en-US" sz="4000" b="1" dirty="0">
              <a:solidFill>
                <a:schemeClr val="accent2">
                  <a:lumMod val="75000"/>
                </a:schemeClr>
              </a:solidFill>
              <a:effectLst>
                <a:outerShdw blurRad="38100" dist="38100" dir="2700000" algn="tl">
                  <a:srgbClr val="000000">
                    <a:alpha val="43137"/>
                  </a:srgbClr>
                </a:outerShdw>
              </a:effectLst>
            </a:endParaRPr>
          </a:p>
        </p:txBody>
      </p:sp>
      <p:pic>
        <p:nvPicPr>
          <p:cNvPr id="13" name="Content Placeholder 12">
            <a:extLst>
              <a:ext uri="{FF2B5EF4-FFF2-40B4-BE49-F238E27FC236}">
                <a16:creationId xmlns:a16="http://schemas.microsoft.com/office/drawing/2014/main" id="{68426E7F-CC51-F86A-5ED5-16CD7AFC012B}"/>
              </a:ext>
            </a:extLst>
          </p:cNvPr>
          <p:cNvPicPr>
            <a:picLocks noGrp="1" noChangeAspect="1"/>
          </p:cNvPicPr>
          <p:nvPr>
            <p:ph idx="1"/>
          </p:nvPr>
        </p:nvPicPr>
        <p:blipFill>
          <a:blip r:embed="rId2"/>
          <a:stretch>
            <a:fillRect/>
          </a:stretch>
        </p:blipFill>
        <p:spPr>
          <a:xfrm>
            <a:off x="2008093" y="2949387"/>
            <a:ext cx="7413813" cy="3514166"/>
          </a:xfrm>
          <a:prstGeom prst="rect">
            <a:avLst/>
          </a:prstGeom>
          <a:ln w="38100">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22008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1CC6-54B4-FBBB-17A4-C5BAB038EED0}"/>
              </a:ext>
            </a:extLst>
          </p:cNvPr>
          <p:cNvSpPr>
            <a:spLocks noGrp="1"/>
          </p:cNvSpPr>
          <p:nvPr>
            <p:ph type="title"/>
          </p:nvPr>
        </p:nvSpPr>
        <p:spPr>
          <a:xfrm>
            <a:off x="677334" y="609600"/>
            <a:ext cx="8596668" cy="762000"/>
          </a:xfrm>
        </p:spPr>
        <p:txBody>
          <a:bodyPr/>
          <a:lstStyle/>
          <a:p>
            <a:r>
              <a:rPr lang="en-US" b="1" i="1" dirty="0">
                <a:solidFill>
                  <a:srgbClr val="002060"/>
                </a:solidFill>
                <a:effectLst>
                  <a:outerShdw blurRad="38100" dist="38100" dir="2700000" algn="tl">
                    <a:srgbClr val="000000">
                      <a:alpha val="43137"/>
                    </a:srgbClr>
                  </a:outerShdw>
                </a:effectLst>
              </a:rPr>
              <a:t>WHAT IS GREEN METRICS ?</a:t>
            </a:r>
          </a:p>
        </p:txBody>
      </p:sp>
      <p:sp>
        <p:nvSpPr>
          <p:cNvPr id="3" name="Content Placeholder 2">
            <a:extLst>
              <a:ext uri="{FF2B5EF4-FFF2-40B4-BE49-F238E27FC236}">
                <a16:creationId xmlns:a16="http://schemas.microsoft.com/office/drawing/2014/main" id="{B1F77E50-2329-773A-D7C5-32470BC0B3E4}"/>
              </a:ext>
            </a:extLst>
          </p:cNvPr>
          <p:cNvSpPr>
            <a:spLocks noGrp="1"/>
          </p:cNvSpPr>
          <p:nvPr>
            <p:ph idx="1"/>
          </p:nvPr>
        </p:nvSpPr>
        <p:spPr>
          <a:xfrm>
            <a:off x="677334" y="1712258"/>
            <a:ext cx="8596668" cy="4652683"/>
          </a:xfrm>
        </p:spPr>
        <p:txBody>
          <a:bodyPr>
            <a:normAutofit/>
          </a:bodyPr>
          <a:lstStyle/>
          <a:p>
            <a:pPr marL="0" indent="0">
              <a:buNone/>
            </a:pPr>
            <a:r>
              <a:rPr lang="en-US" sz="3200" dirty="0">
                <a:effectLst/>
                <a:latin typeface="Times New Roman" panose="02020603050405020304" pitchFamily="18" charset="0"/>
                <a:ea typeface="Calibri" panose="020F0502020204030204" pitchFamily="34" charset="0"/>
              </a:rPr>
              <a:t>The </a:t>
            </a:r>
            <a:r>
              <a:rPr lang="en-US" sz="3200" b="1" dirty="0">
                <a:effectLst/>
                <a:latin typeface="Times New Roman" panose="02020603050405020304" pitchFamily="18" charset="0"/>
                <a:ea typeface="Calibri" panose="020F0502020204030204" pitchFamily="34" charset="0"/>
              </a:rPr>
              <a:t>"Online Green Metrics Calculator"</a:t>
            </a:r>
            <a:r>
              <a:rPr lang="en-US" sz="3200" dirty="0">
                <a:effectLst/>
                <a:latin typeface="Times New Roman" panose="02020603050405020304" pitchFamily="18" charset="0"/>
                <a:ea typeface="Calibri" panose="020F0502020204030204" pitchFamily="34" charset="0"/>
              </a:rPr>
              <a:t> is a visionary software project designed to calculate green metrics easily</a:t>
            </a:r>
            <a:endParaRPr lang="en-US" sz="3200" b="1" dirty="0">
              <a:solidFill>
                <a:srgbClr val="202122"/>
              </a:solidFill>
              <a:latin typeface="Arial" panose="020B0604020202020204" pitchFamily="34" charset="0"/>
            </a:endParaRPr>
          </a:p>
        </p:txBody>
      </p:sp>
      <p:pic>
        <p:nvPicPr>
          <p:cNvPr id="5" name="Picture 4">
            <a:extLst>
              <a:ext uri="{FF2B5EF4-FFF2-40B4-BE49-F238E27FC236}">
                <a16:creationId xmlns:a16="http://schemas.microsoft.com/office/drawing/2014/main" id="{4FC7B169-2732-45D9-A9A8-ACDFC833C7D5}"/>
              </a:ext>
            </a:extLst>
          </p:cNvPr>
          <p:cNvPicPr>
            <a:picLocks noChangeAspect="1"/>
          </p:cNvPicPr>
          <p:nvPr/>
        </p:nvPicPr>
        <p:blipFill>
          <a:blip r:embed="rId2"/>
          <a:stretch>
            <a:fillRect/>
          </a:stretch>
        </p:blipFill>
        <p:spPr>
          <a:xfrm>
            <a:off x="2095799" y="3429000"/>
            <a:ext cx="6555060" cy="32574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9419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28618A2-7B77-EC26-E5F2-ECC0A2748B4F}"/>
              </a:ext>
            </a:extLst>
          </p:cNvPr>
          <p:cNvSpPr txBox="1"/>
          <p:nvPr/>
        </p:nvSpPr>
        <p:spPr>
          <a:xfrm>
            <a:off x="641022" y="433632"/>
            <a:ext cx="10548593" cy="7855933"/>
          </a:xfrm>
          <a:prstGeom prst="rect">
            <a:avLst/>
          </a:prstGeom>
          <a:noFill/>
        </p:spPr>
        <p:txBody>
          <a:bodyPr wrap="square">
            <a:spAutoFit/>
          </a:bodyPr>
          <a:lstStyle/>
          <a:p>
            <a:pPr algn="just">
              <a:lnSpc>
                <a:spcPct val="150000"/>
              </a:lnSpc>
              <a:spcAft>
                <a:spcPts val="10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chemistry department is conducting research on “ONLINE GREEN METRICS” and the difficult part of their research is to do 15-20 calculations for each product So, with this project we are going to create a software which will make these calculations easier and faster. Green chemistry metrics describe aspects of a chemical process relating to the  principles of  Green Chemistry. </a:t>
            </a:r>
          </a:p>
          <a:p>
            <a:pPr algn="just">
              <a:lnSpc>
                <a:spcPct val="150000"/>
              </a:lnSpc>
              <a:spcAft>
                <a:spcPts val="10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One of the key advantages of the Online Green Metrics Calculator is its ability to save valuable time. Traditionally, calculating green metrics, such as carbon emissions, water usage, energy consumption, and waste generation, can be a time-consuming and labor-intensive process.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Online Green Metrics Calculator automates these tasks, significantly reducing the time and effort required for these calculations.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62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C0439-DF31-3252-FE25-2C8940D5A172}"/>
              </a:ext>
            </a:extLst>
          </p:cNvPr>
          <p:cNvSpPr>
            <a:spLocks noGrp="1"/>
          </p:cNvSpPr>
          <p:nvPr>
            <p:ph type="title"/>
          </p:nvPr>
        </p:nvSpPr>
        <p:spPr/>
        <p:txBody>
          <a:bodyPr/>
          <a:lstStyle/>
          <a:p>
            <a:pPr algn="ctr"/>
            <a:r>
              <a:rPr lang="en-US" b="1" i="1" dirty="0">
                <a:solidFill>
                  <a:srgbClr val="002060"/>
                </a:solidFill>
                <a:effectLst>
                  <a:outerShdw blurRad="38100" dist="38100" dir="2700000" algn="tl">
                    <a:srgbClr val="000000">
                      <a:alpha val="43137"/>
                    </a:srgbClr>
                  </a:outerShdw>
                </a:effectLst>
              </a:rPr>
              <a:t>OBJECTIVES </a:t>
            </a:r>
          </a:p>
        </p:txBody>
      </p:sp>
      <p:sp>
        <p:nvSpPr>
          <p:cNvPr id="3" name="Content Placeholder 2">
            <a:extLst>
              <a:ext uri="{FF2B5EF4-FFF2-40B4-BE49-F238E27FC236}">
                <a16:creationId xmlns:a16="http://schemas.microsoft.com/office/drawing/2014/main" id="{D3CDB482-FF1F-5C1F-5C33-9A1590CA6D2F}"/>
              </a:ext>
            </a:extLst>
          </p:cNvPr>
          <p:cNvSpPr>
            <a:spLocks noGrp="1"/>
          </p:cNvSpPr>
          <p:nvPr>
            <p:ph idx="1"/>
          </p:nvPr>
        </p:nvSpPr>
        <p:spPr>
          <a:xfrm>
            <a:off x="677334" y="2079812"/>
            <a:ext cx="10797490" cy="3486421"/>
          </a:xfrm>
        </p:spPr>
        <p:txBody>
          <a:bodyPr/>
          <a:lstStyle/>
          <a:p>
            <a:pPr algn="l">
              <a:buFont typeface="Wingdings" panose="05000000000000000000" pitchFamily="2" charset="2"/>
              <a:buChar char="q"/>
            </a:pPr>
            <a:r>
              <a:rPr lang="en-US" sz="2400" b="0" i="0" dirty="0">
                <a:solidFill>
                  <a:srgbClr val="222222"/>
                </a:solidFill>
                <a:effectLst/>
                <a:latin typeface="Arial" panose="020B0604020202020204" pitchFamily="34" charset="0"/>
              </a:rPr>
              <a:t>  To measure the efficiency and environmental performance </a:t>
            </a:r>
            <a:r>
              <a:rPr lang="en-US" sz="2400" dirty="0">
                <a:solidFill>
                  <a:srgbClr val="222222"/>
                </a:solidFill>
                <a:latin typeface="Arial" panose="020B0604020202020204" pitchFamily="34" charset="0"/>
              </a:rPr>
              <a:t>of chemical        processes.</a:t>
            </a:r>
          </a:p>
          <a:p>
            <a:pPr algn="l">
              <a:buFont typeface="Wingdings" panose="05000000000000000000" pitchFamily="2" charset="2"/>
              <a:buChar char="q"/>
            </a:pPr>
            <a:r>
              <a:rPr lang="en-US" sz="2400" b="0" i="0" dirty="0">
                <a:solidFill>
                  <a:srgbClr val="222222"/>
                </a:solidFill>
                <a:effectLst/>
                <a:latin typeface="Arial" panose="020B0604020202020204" pitchFamily="34" charset="0"/>
              </a:rPr>
              <a:t> To find the efficiency and yields of the multi-component reaction.</a:t>
            </a:r>
          </a:p>
          <a:p>
            <a:pPr algn="l">
              <a:buFont typeface="Wingdings" panose="05000000000000000000" pitchFamily="2" charset="2"/>
              <a:buChar char="q"/>
            </a:pPr>
            <a:r>
              <a:rPr lang="en-US" sz="2400" b="0" i="0" dirty="0">
                <a:solidFill>
                  <a:srgbClr val="222222"/>
                </a:solidFill>
                <a:effectLst/>
                <a:latin typeface="Arial" panose="020B0604020202020204" pitchFamily="34" charset="0"/>
              </a:rPr>
              <a:t> To </a:t>
            </a:r>
            <a:r>
              <a:rPr lang="en-US" sz="2400" dirty="0">
                <a:solidFill>
                  <a:srgbClr val="222222"/>
                </a:solidFill>
                <a:latin typeface="Arial" panose="020B0604020202020204" pitchFamily="34" charset="0"/>
              </a:rPr>
              <a:t>minimize errors</a:t>
            </a:r>
            <a:r>
              <a:rPr lang="en-US" sz="2400" b="0" i="0" dirty="0">
                <a:solidFill>
                  <a:srgbClr val="222222"/>
                </a:solidFill>
                <a:effectLst/>
                <a:latin typeface="Arial" panose="020B0604020202020204" pitchFamily="34" charset="0"/>
              </a:rPr>
              <a:t> while performing green metrics calculation manually.</a:t>
            </a:r>
          </a:p>
          <a:p>
            <a:pPr>
              <a:buFont typeface="Wingdings" panose="05000000000000000000" pitchFamily="2" charset="2"/>
              <a:buChar char="q"/>
            </a:pPr>
            <a:r>
              <a:rPr lang="en-US" sz="2400" b="0" i="0" dirty="0">
                <a:solidFill>
                  <a:srgbClr val="222222"/>
                </a:solidFill>
                <a:effectLst/>
                <a:latin typeface="Arial" panose="020B0604020202020204" pitchFamily="34" charset="0"/>
              </a:rPr>
              <a:t> To  compare the various </a:t>
            </a:r>
            <a:r>
              <a:rPr lang="en-US" sz="2400" dirty="0">
                <a:effectLst/>
                <a:latin typeface="Arial" panose="020B0604020202020204" pitchFamily="34" charset="0"/>
                <a:ea typeface="Calibri" panose="020F0502020204030204" pitchFamily="34" charset="0"/>
                <a:cs typeface="Arial" panose="020B0604020202020204" pitchFamily="34" charset="0"/>
              </a:rPr>
              <a:t>chemical processes and to choose best among them  for further experimentation.</a:t>
            </a:r>
            <a:endParaRPr lang="en-IN" sz="2400" dirty="0">
              <a:effectLst/>
              <a:latin typeface="Arial" panose="020B0604020202020204" pitchFamily="34" charset="0"/>
              <a:ea typeface="Calibri" panose="020F0502020204030204" pitchFamily="34" charset="0"/>
              <a:cs typeface="Arial" panose="020B0604020202020204" pitchFamily="34" charset="0"/>
            </a:endParaRPr>
          </a:p>
          <a:p>
            <a:pPr>
              <a:buFont typeface="Wingdings" panose="05000000000000000000" pitchFamily="2" charset="2"/>
              <a:buChar char="q"/>
            </a:pPr>
            <a:r>
              <a:rPr lang="en-US" sz="2400">
                <a:solidFill>
                  <a:srgbClr val="222222"/>
                </a:solidFill>
                <a:latin typeface="Arial" panose="020B0604020202020204" pitchFamily="34" charset="0"/>
              </a:rPr>
              <a:t> To </a:t>
            </a:r>
            <a:r>
              <a:rPr lang="en-US" sz="2400" dirty="0">
                <a:solidFill>
                  <a:srgbClr val="222222"/>
                </a:solidFill>
                <a:latin typeface="Arial" panose="020B0604020202020204" pitchFamily="34" charset="0"/>
              </a:rPr>
              <a:t>represent chemical process data graphically for better analysis.</a:t>
            </a:r>
            <a:endParaRPr lang="en-US" sz="2400" b="0" i="0" dirty="0">
              <a:solidFill>
                <a:srgbClr val="222222"/>
              </a:solidFill>
              <a:effectLst/>
              <a:latin typeface="Arial" panose="020B0604020202020204" pitchFamily="34" charset="0"/>
            </a:endParaRPr>
          </a:p>
          <a:p>
            <a:pPr>
              <a:buFont typeface="Wingdings" panose="05000000000000000000" pitchFamily="2" charset="2"/>
              <a:buChar char="q"/>
            </a:pPr>
            <a:endParaRPr lang="en-US" sz="2400" dirty="0">
              <a:solidFill>
                <a:srgbClr val="222222"/>
              </a:solidFill>
              <a:latin typeface="Arial" panose="020B0604020202020204" pitchFamily="34" charset="0"/>
            </a:endParaRPr>
          </a:p>
          <a:p>
            <a:pPr>
              <a:buFont typeface="Wingdings" panose="05000000000000000000" pitchFamily="2" charset="2"/>
              <a:buChar char="q"/>
            </a:pPr>
            <a:endParaRPr lang="en-US" sz="2400" b="0" i="0" dirty="0">
              <a:solidFill>
                <a:srgbClr val="222222"/>
              </a:solidFill>
              <a:effectLst/>
              <a:latin typeface="Arial" panose="020B0604020202020204" pitchFamily="34" charset="0"/>
            </a:endParaRPr>
          </a:p>
          <a:p>
            <a:pPr marL="0" indent="0" algn="l">
              <a:buNone/>
            </a:pPr>
            <a:endParaRPr lang="en-US" b="0" i="0" dirty="0">
              <a:solidFill>
                <a:srgbClr val="222222"/>
              </a:solidFill>
              <a:effectLst/>
              <a:latin typeface="Arial" panose="020B0604020202020204" pitchFamily="34" charset="0"/>
            </a:endParaRPr>
          </a:p>
          <a:p>
            <a:pPr marL="0" indent="0">
              <a:buNone/>
            </a:pPr>
            <a:endParaRPr lang="en-US" dirty="0"/>
          </a:p>
        </p:txBody>
      </p:sp>
    </p:spTree>
    <p:extLst>
      <p:ext uri="{BB962C8B-B14F-4D97-AF65-F5344CB8AC3E}">
        <p14:creationId xmlns:p14="http://schemas.microsoft.com/office/powerpoint/2010/main" val="2934583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8764C-A82F-6A6F-0612-59BC6BCA7622}"/>
              </a:ext>
            </a:extLst>
          </p:cNvPr>
          <p:cNvSpPr>
            <a:spLocks noGrp="1"/>
          </p:cNvSpPr>
          <p:nvPr>
            <p:ph type="title"/>
          </p:nvPr>
        </p:nvSpPr>
        <p:spPr/>
        <p:txBody>
          <a:bodyPr/>
          <a:lstStyle/>
          <a:p>
            <a:pPr algn="ctr"/>
            <a:r>
              <a:rPr lang="en-US" b="1" i="1" dirty="0">
                <a:solidFill>
                  <a:srgbClr val="002060"/>
                </a:solidFill>
                <a:effectLst>
                  <a:outerShdw blurRad="38100" dist="38100" dir="2700000" algn="tl">
                    <a:srgbClr val="000000">
                      <a:alpha val="43137"/>
                    </a:srgbClr>
                  </a:outerShdw>
                </a:effectLst>
              </a:rPr>
              <a:t>METHODOLOGY</a:t>
            </a:r>
          </a:p>
        </p:txBody>
      </p:sp>
      <p:sp>
        <p:nvSpPr>
          <p:cNvPr id="3" name="Content Placeholder 2">
            <a:extLst>
              <a:ext uri="{FF2B5EF4-FFF2-40B4-BE49-F238E27FC236}">
                <a16:creationId xmlns:a16="http://schemas.microsoft.com/office/drawing/2014/main" id="{9CAC25F1-871D-FA09-5CEB-225F02ACB2B0}"/>
              </a:ext>
            </a:extLst>
          </p:cNvPr>
          <p:cNvSpPr>
            <a:spLocks noGrp="1"/>
          </p:cNvSpPr>
          <p:nvPr>
            <p:ph idx="1"/>
          </p:nvPr>
        </p:nvSpPr>
        <p:spPr>
          <a:xfrm>
            <a:off x="677334" y="1930400"/>
            <a:ext cx="8596668" cy="3880773"/>
          </a:xfrm>
        </p:spPr>
        <p:txBody>
          <a:bodyPr>
            <a:normAutofit/>
          </a:bodyPr>
          <a:lstStyle/>
          <a:p>
            <a:pPr marL="0" indent="0">
              <a:buNone/>
            </a:pPr>
            <a:endParaRPr lang="en-US" sz="2400" b="1" i="1" dirty="0"/>
          </a:p>
          <a:p>
            <a:pPr>
              <a:buFont typeface="Wingdings" panose="05000000000000000000" pitchFamily="2" charset="2"/>
              <a:buChar char="q"/>
            </a:pPr>
            <a:r>
              <a:rPr lang="en-US" sz="2400" b="1" i="1" dirty="0"/>
              <a:t> PROJECT PLANNING</a:t>
            </a:r>
          </a:p>
          <a:p>
            <a:pPr>
              <a:buFont typeface="Wingdings" panose="05000000000000000000" pitchFamily="2" charset="2"/>
              <a:buChar char="q"/>
            </a:pPr>
            <a:r>
              <a:rPr lang="en-US" sz="2400" b="1" i="1" dirty="0"/>
              <a:t> RESEARCH AND ANALYSIS</a:t>
            </a:r>
          </a:p>
          <a:p>
            <a:pPr>
              <a:buFont typeface="Wingdings" panose="05000000000000000000" pitchFamily="2" charset="2"/>
              <a:buChar char="q"/>
            </a:pPr>
            <a:r>
              <a:rPr lang="en-US" sz="2400" b="1" i="1" dirty="0"/>
              <a:t> DATA COLLECTION</a:t>
            </a:r>
          </a:p>
          <a:p>
            <a:pPr>
              <a:buFont typeface="Wingdings" panose="05000000000000000000" pitchFamily="2" charset="2"/>
              <a:buChar char="q"/>
            </a:pPr>
            <a:r>
              <a:rPr lang="en-US" sz="2400" b="1" i="1" dirty="0"/>
              <a:t> DESIGN</a:t>
            </a:r>
          </a:p>
          <a:p>
            <a:pPr>
              <a:buFont typeface="Wingdings" panose="05000000000000000000" pitchFamily="2" charset="2"/>
              <a:buChar char="q"/>
            </a:pPr>
            <a:r>
              <a:rPr lang="en-US" sz="2400" b="1" i="1" dirty="0"/>
              <a:t> DEVELOPMENT</a:t>
            </a:r>
          </a:p>
          <a:p>
            <a:pPr>
              <a:buFont typeface="Wingdings" panose="05000000000000000000" pitchFamily="2" charset="2"/>
              <a:buChar char="q"/>
            </a:pPr>
            <a:r>
              <a:rPr lang="en-US" sz="2400" b="1" i="1" dirty="0"/>
              <a:t> TESTING</a:t>
            </a:r>
          </a:p>
          <a:p>
            <a:pPr marL="0" indent="0">
              <a:buNone/>
            </a:pPr>
            <a:endParaRPr lang="en-US" sz="2400" b="1" i="1" dirty="0"/>
          </a:p>
        </p:txBody>
      </p:sp>
    </p:spTree>
    <p:extLst>
      <p:ext uri="{BB962C8B-B14F-4D97-AF65-F5344CB8AC3E}">
        <p14:creationId xmlns:p14="http://schemas.microsoft.com/office/powerpoint/2010/main" val="3728338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CF2F3-B655-211A-FA4B-748F56D121F3}"/>
              </a:ext>
            </a:extLst>
          </p:cNvPr>
          <p:cNvSpPr>
            <a:spLocks noGrp="1"/>
          </p:cNvSpPr>
          <p:nvPr>
            <p:ph type="title"/>
          </p:nvPr>
        </p:nvSpPr>
        <p:spPr>
          <a:xfrm>
            <a:off x="892230" y="155387"/>
            <a:ext cx="8596668" cy="857624"/>
          </a:xfrm>
        </p:spPr>
        <p:txBody>
          <a:bodyPr/>
          <a:lstStyle/>
          <a:p>
            <a:pPr algn="ctr"/>
            <a:r>
              <a:rPr lang="en-US" b="1" i="1" dirty="0">
                <a:solidFill>
                  <a:srgbClr val="002060"/>
                </a:solidFill>
                <a:effectLst>
                  <a:outerShdw blurRad="38100" dist="38100" dir="2700000" algn="tl">
                    <a:srgbClr val="000000">
                      <a:alpha val="43137"/>
                    </a:srgbClr>
                  </a:outerShdw>
                </a:effectLst>
              </a:rPr>
              <a:t>		EXISTING SYSTEMS</a:t>
            </a:r>
          </a:p>
        </p:txBody>
      </p:sp>
      <p:graphicFrame>
        <p:nvGraphicFramePr>
          <p:cNvPr id="4" name="Content Placeholder 3">
            <a:extLst>
              <a:ext uri="{FF2B5EF4-FFF2-40B4-BE49-F238E27FC236}">
                <a16:creationId xmlns:a16="http://schemas.microsoft.com/office/drawing/2014/main" id="{57144614-281A-876F-F5BA-1110BFA8DCCC}"/>
              </a:ext>
            </a:extLst>
          </p:cNvPr>
          <p:cNvGraphicFramePr>
            <a:graphicFrameLocks noGrp="1"/>
          </p:cNvGraphicFramePr>
          <p:nvPr>
            <p:ph idx="1"/>
            <p:extLst>
              <p:ext uri="{D42A27DB-BD31-4B8C-83A1-F6EECF244321}">
                <p14:modId xmlns:p14="http://schemas.microsoft.com/office/powerpoint/2010/main" val="1995960725"/>
              </p:ext>
            </p:extLst>
          </p:nvPr>
        </p:nvGraphicFramePr>
        <p:xfrm>
          <a:off x="2273662" y="933847"/>
          <a:ext cx="7360532" cy="5924153"/>
        </p:xfrm>
        <a:graphic>
          <a:graphicData uri="http://schemas.openxmlformats.org/drawingml/2006/table">
            <a:tbl>
              <a:tblPr>
                <a:tableStyleId>{8A107856-5554-42FB-B03E-39F5DBC370BA}</a:tableStyleId>
              </a:tblPr>
              <a:tblGrid>
                <a:gridCol w="3253710">
                  <a:extLst>
                    <a:ext uri="{9D8B030D-6E8A-4147-A177-3AD203B41FA5}">
                      <a16:colId xmlns:a16="http://schemas.microsoft.com/office/drawing/2014/main" val="3880062812"/>
                    </a:ext>
                  </a:extLst>
                </a:gridCol>
                <a:gridCol w="4106822">
                  <a:extLst>
                    <a:ext uri="{9D8B030D-6E8A-4147-A177-3AD203B41FA5}">
                      <a16:colId xmlns:a16="http://schemas.microsoft.com/office/drawing/2014/main" val="4256791909"/>
                    </a:ext>
                  </a:extLst>
                </a:gridCol>
              </a:tblGrid>
              <a:tr h="942982">
                <a:tc>
                  <a:txBody>
                    <a:bodyPr/>
                    <a:lstStyle/>
                    <a:p>
                      <a:pPr algn="ctr"/>
                      <a:endParaRPr lang="en-IN" sz="2000" dirty="0">
                        <a:effectLst/>
                      </a:endParaRPr>
                    </a:p>
                    <a:p>
                      <a:pPr algn="ctr"/>
                      <a:endParaRPr lang="en-IN" sz="2000" dirty="0">
                        <a:effectLst/>
                      </a:endParaRPr>
                    </a:p>
                    <a:p>
                      <a:pPr algn="ctr"/>
                      <a:r>
                        <a:rPr lang="en-IN" sz="2000" b="1" dirty="0">
                          <a:effectLst/>
                        </a:rPr>
                        <a:t>PMI Predictor </a:t>
                      </a:r>
                    </a:p>
                  </a:txBody>
                  <a:tcPr marL="12648" marR="12648" marT="12648" marB="12648"/>
                </a:tc>
                <a:tc>
                  <a:txBody>
                    <a:bodyPr/>
                    <a:lstStyle/>
                    <a:p>
                      <a:pPr>
                        <a:lnSpc>
                          <a:spcPct val="115000"/>
                        </a:lnSpc>
                        <a:spcAft>
                          <a:spcPts val="1000"/>
                        </a:spcAft>
                      </a:pPr>
                      <a:endPar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rPr>
                        <a:t>Calculates process mass intensity (PMI)</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25505940"/>
                  </a:ext>
                </a:extLst>
              </a:tr>
              <a:tr h="851876">
                <a:tc>
                  <a:txBody>
                    <a:bodyPr/>
                    <a:lstStyle/>
                    <a:p>
                      <a:pPr algn="ctr"/>
                      <a:endParaRPr lang="en-US" sz="2000" dirty="0">
                        <a:effectLst/>
                      </a:endParaRPr>
                    </a:p>
                    <a:p>
                      <a:pPr algn="ctr"/>
                      <a:r>
                        <a:rPr lang="en-US" sz="2000" b="1" dirty="0">
                          <a:effectLst/>
                        </a:rPr>
                        <a:t>iGAL 2.0 Scorecard</a:t>
                      </a:r>
                      <a:br>
                        <a:rPr lang="en-US" sz="2000" b="1" dirty="0">
                          <a:effectLst/>
                        </a:rPr>
                      </a:br>
                      <a:r>
                        <a:rPr lang="en-US" sz="2000" b="1" dirty="0">
                          <a:effectLst/>
                        </a:rPr>
                        <a:t>Calculator </a:t>
                      </a:r>
                    </a:p>
                  </a:txBody>
                  <a:tcPr marL="12648" marR="12648" marT="12648" marB="12648"/>
                </a:tc>
                <a:tc>
                  <a:txBody>
                    <a:bodyPr/>
                    <a:lstStyle/>
                    <a:p>
                      <a:pPr>
                        <a:lnSpc>
                          <a:spcPct val="115000"/>
                        </a:lnSpc>
                        <a:spcAft>
                          <a:spcPts val="1000"/>
                        </a:spcAft>
                      </a:pPr>
                      <a:endPar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rPr>
                        <a:t>Produces the scorecard output for an active pharmaceutical ingredient (API) </a:t>
                      </a:r>
                      <a:r>
                        <a:rPr lang="en-IN"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59490328"/>
                  </a:ext>
                </a:extLst>
              </a:tr>
              <a:tr h="1387849">
                <a:tc>
                  <a:txBody>
                    <a:bodyPr/>
                    <a:lstStyle/>
                    <a:p>
                      <a:pPr algn="ctr"/>
                      <a:endParaRPr lang="en-IN" sz="2000" dirty="0">
                        <a:effectLst/>
                      </a:endParaRPr>
                    </a:p>
                    <a:p>
                      <a:pPr algn="ctr"/>
                      <a:r>
                        <a:rPr lang="en-IN" sz="2000" b="1" dirty="0">
                          <a:effectLst/>
                        </a:rPr>
                        <a:t>AMGS</a:t>
                      </a:r>
                      <a:br>
                        <a:rPr lang="en-IN" sz="2000" b="1" dirty="0">
                          <a:effectLst/>
                        </a:rPr>
                      </a:br>
                      <a:r>
                        <a:rPr lang="en-IN" sz="2000" b="1" dirty="0">
                          <a:effectLst/>
                        </a:rPr>
                        <a:t>Calculator </a:t>
                      </a:r>
                    </a:p>
                  </a:txBody>
                  <a:tcPr marL="12648" marR="12648" marT="12648" marB="12648"/>
                </a:tc>
                <a:tc>
                  <a:txBody>
                    <a:bodyPr/>
                    <a:lstStyle/>
                    <a:p>
                      <a:pPr>
                        <a:lnSpc>
                          <a:spcPct val="115000"/>
                        </a:lnSpc>
                        <a:spcAft>
                          <a:spcPts val="1000"/>
                        </a:spcAft>
                      </a:pPr>
                      <a:endPar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rPr>
                        <a:t>Calculates an analytical method greenness score (AMGS) to enable the comparison of separation methods used in drug development</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8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5746449"/>
                  </a:ext>
                </a:extLst>
              </a:tr>
              <a:tr h="1280662">
                <a:tc>
                  <a:txBody>
                    <a:bodyPr/>
                    <a:lstStyle/>
                    <a:p>
                      <a:pPr algn="ctr"/>
                      <a:endParaRPr lang="en-IN" sz="2000" dirty="0">
                        <a:effectLst/>
                      </a:endParaRPr>
                    </a:p>
                    <a:p>
                      <a:pPr algn="ctr"/>
                      <a:r>
                        <a:rPr lang="en-IN" sz="2000" b="1" dirty="0">
                          <a:effectLst/>
                        </a:rPr>
                        <a:t>Chemotion</a:t>
                      </a:r>
                      <a:r>
                        <a:rPr lang="en-IN" sz="2000" dirty="0">
                          <a:effectLst/>
                        </a:rPr>
                        <a:t> </a:t>
                      </a:r>
                    </a:p>
                  </a:txBody>
                  <a:tcPr marL="12648" marR="12648" marT="12648" marB="12648"/>
                </a:tc>
                <a:tc>
                  <a:txBody>
                    <a:bodyPr/>
                    <a:lstStyle/>
                    <a:p>
                      <a:pPr>
                        <a:lnSpc>
                          <a:spcPct val="115000"/>
                        </a:lnSpc>
                        <a:spcAft>
                          <a:spcPts val="1000"/>
                        </a:spcAft>
                      </a:pPr>
                      <a:endPar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sz="1400" dirty="0">
                          <a:solidFill>
                            <a:srgbClr val="2E2E2E"/>
                          </a:solidFill>
                          <a:effectLst/>
                          <a:latin typeface="Georgia" panose="02040502050405020303" pitchFamily="18" charset="0"/>
                          <a:ea typeface="Calibri" panose="020F0502020204030204" pitchFamily="34" charset="0"/>
                          <a:cs typeface="Times New Roman" panose="02020603050405020304" pitchFamily="18" charset="0"/>
                        </a:rPr>
                        <a:t>Open Source electronic lab notebook for researchers with a green chemistry tab</a:t>
                      </a:r>
                      <a:br>
                        <a:rPr lang="en-US" sz="1400" kern="1200" dirty="0">
                          <a:solidFill>
                            <a:srgbClr val="00B0F0"/>
                          </a:solidFill>
                          <a:effectLst/>
                          <a:latin typeface="Trebuchet MS" panose="020B0603020202020204" pitchFamily="34" charset="0"/>
                          <a:ea typeface="Calibri" panose="020F0502020204030204" pitchFamily="34" charset="0"/>
                          <a:cs typeface="Arial" panose="020B0604020202020204" pitchFamily="34" charset="0"/>
                        </a:rPr>
                      </a:b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4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0810407"/>
                  </a:ext>
                </a:extLst>
              </a:tr>
              <a:tr h="907139">
                <a:tc>
                  <a:txBody>
                    <a:bodyPr/>
                    <a:lstStyle/>
                    <a:p>
                      <a:pPr algn="ctr"/>
                      <a:endParaRPr lang="en-IN" sz="2000" dirty="0">
                        <a:effectLst/>
                      </a:endParaRPr>
                    </a:p>
                    <a:p>
                      <a:pPr algn="ctr"/>
                      <a:r>
                        <a:rPr lang="en-IN" sz="2000" b="1" dirty="0">
                          <a:effectLst/>
                        </a:rPr>
                        <a:t>CHEM21 toolkit</a:t>
                      </a:r>
                      <a:br>
                        <a:rPr lang="en-IN" sz="2000" b="1" dirty="0">
                          <a:effectLst/>
                        </a:rPr>
                      </a:br>
                      <a:endParaRPr lang="en-IN" sz="2000" b="1" dirty="0">
                        <a:effectLst/>
                      </a:endParaRPr>
                    </a:p>
                  </a:txBody>
                  <a:tcPr marL="12648" marR="12648" marT="12648" marB="12648"/>
                </a:tc>
                <a:tc>
                  <a:txBody>
                    <a:bodyPr/>
                    <a:lstStyle/>
                    <a:p>
                      <a:endParaRPr lang="en-US" sz="1600" dirty="0">
                        <a:effectLst/>
                      </a:endParaRPr>
                    </a:p>
                    <a:p>
                      <a:r>
                        <a:rPr lang="en-US" sz="1600" dirty="0">
                          <a:effectLst/>
                        </a:rPr>
                        <a:t>        Evaluating sustainability of reactions, covering quantitative and qualitative criteria both upstream and downstream of the reaction itself</a:t>
                      </a:r>
                    </a:p>
                  </a:txBody>
                  <a:tcPr marL="12648" marR="12648" marT="12648" marB="12648"/>
                </a:tc>
                <a:extLst>
                  <a:ext uri="{0D108BD9-81ED-4DB2-BD59-A6C34878D82A}">
                    <a16:rowId xmlns:a16="http://schemas.microsoft.com/office/drawing/2014/main" val="980752197"/>
                  </a:ext>
                </a:extLst>
              </a:tr>
            </a:tbl>
          </a:graphicData>
        </a:graphic>
      </p:graphicFrame>
    </p:spTree>
    <p:extLst>
      <p:ext uri="{BB962C8B-B14F-4D97-AF65-F5344CB8AC3E}">
        <p14:creationId xmlns:p14="http://schemas.microsoft.com/office/powerpoint/2010/main" val="3394419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F6F14-0C61-31E7-0D63-24CC51CAF7A5}"/>
              </a:ext>
            </a:extLst>
          </p:cNvPr>
          <p:cNvSpPr>
            <a:spLocks noGrp="1"/>
          </p:cNvSpPr>
          <p:nvPr>
            <p:ph type="title"/>
          </p:nvPr>
        </p:nvSpPr>
        <p:spPr/>
        <p:txBody>
          <a:bodyPr/>
          <a:lstStyle/>
          <a:p>
            <a:pPr algn="ctr"/>
            <a:r>
              <a:rPr lang="en-US" b="1" i="1" dirty="0">
                <a:solidFill>
                  <a:srgbClr val="002060"/>
                </a:solidFill>
                <a:effectLst>
                  <a:outerShdw blurRad="38100" dist="38100" dir="2700000" algn="tl">
                    <a:srgbClr val="000000">
                      <a:alpha val="43137"/>
                    </a:srgbClr>
                  </a:outerShdw>
                </a:effectLst>
              </a:rPr>
              <a:t>PROJECT PLAN</a:t>
            </a:r>
          </a:p>
        </p:txBody>
      </p:sp>
      <p:sp>
        <p:nvSpPr>
          <p:cNvPr id="3" name="Content Placeholder 2">
            <a:extLst>
              <a:ext uri="{FF2B5EF4-FFF2-40B4-BE49-F238E27FC236}">
                <a16:creationId xmlns:a16="http://schemas.microsoft.com/office/drawing/2014/main" id="{97320CC4-0EFB-625B-A241-919413339D8F}"/>
              </a:ext>
            </a:extLst>
          </p:cNvPr>
          <p:cNvSpPr>
            <a:spLocks noGrp="1"/>
          </p:cNvSpPr>
          <p:nvPr>
            <p:ph idx="1"/>
          </p:nvPr>
        </p:nvSpPr>
        <p:spPr/>
        <p:txBody>
          <a:bodyPr>
            <a:normAutofit/>
          </a:bodyPr>
          <a:lstStyle/>
          <a:p>
            <a:pPr>
              <a:buFont typeface="Wingdings" panose="05000000000000000000" pitchFamily="2" charset="2"/>
              <a:buChar char="q"/>
            </a:pPr>
            <a:r>
              <a:rPr lang="en-US" sz="2400" b="1" i="1" dirty="0"/>
              <a:t> PROJECT INITIATION</a:t>
            </a:r>
          </a:p>
          <a:p>
            <a:pPr>
              <a:buFont typeface="Wingdings" panose="05000000000000000000" pitchFamily="2" charset="2"/>
              <a:buChar char="q"/>
            </a:pPr>
            <a:r>
              <a:rPr lang="en-US" sz="2400" b="1" i="1" dirty="0"/>
              <a:t> REQUIREMENT ANALYSIS</a:t>
            </a:r>
          </a:p>
          <a:p>
            <a:pPr>
              <a:buFont typeface="Wingdings" panose="05000000000000000000" pitchFamily="2" charset="2"/>
              <a:buChar char="q"/>
            </a:pPr>
            <a:r>
              <a:rPr lang="en-US" sz="2400" b="1" i="1" dirty="0"/>
              <a:t> DESIGN</a:t>
            </a:r>
          </a:p>
          <a:p>
            <a:pPr>
              <a:buFont typeface="Wingdings" panose="05000000000000000000" pitchFamily="2" charset="2"/>
              <a:buChar char="q"/>
            </a:pPr>
            <a:r>
              <a:rPr lang="en-US" sz="2400" b="1" i="1" dirty="0"/>
              <a:t> DEVELOPMENT</a:t>
            </a:r>
          </a:p>
          <a:p>
            <a:pPr>
              <a:buFont typeface="Wingdings" panose="05000000000000000000" pitchFamily="2" charset="2"/>
              <a:buChar char="q"/>
            </a:pPr>
            <a:r>
              <a:rPr lang="en-US" sz="2400" b="1" i="1" dirty="0"/>
              <a:t> TESTING </a:t>
            </a:r>
          </a:p>
          <a:p>
            <a:pPr>
              <a:buFont typeface="Wingdings" panose="05000000000000000000" pitchFamily="2" charset="2"/>
              <a:buChar char="q"/>
            </a:pPr>
            <a:r>
              <a:rPr lang="en-US" sz="2400" b="1" i="1" dirty="0"/>
              <a:t> DEPLOYMENT</a:t>
            </a:r>
          </a:p>
        </p:txBody>
      </p:sp>
    </p:spTree>
    <p:extLst>
      <p:ext uri="{BB962C8B-B14F-4D97-AF65-F5344CB8AC3E}">
        <p14:creationId xmlns:p14="http://schemas.microsoft.com/office/powerpoint/2010/main" val="1780400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624F6-31D5-D1C5-559C-6587E5D32DC1}"/>
              </a:ext>
            </a:extLst>
          </p:cNvPr>
          <p:cNvSpPr>
            <a:spLocks noGrp="1"/>
          </p:cNvSpPr>
          <p:nvPr>
            <p:ph type="title"/>
          </p:nvPr>
        </p:nvSpPr>
        <p:spPr>
          <a:xfrm>
            <a:off x="838200" y="336845"/>
            <a:ext cx="10515600" cy="1325563"/>
          </a:xfrm>
        </p:spPr>
        <p:txBody>
          <a:bodyPr/>
          <a:lstStyle/>
          <a:p>
            <a:pPr algn="ctr"/>
            <a:r>
              <a:rPr lang="en-US" b="1" i="1" dirty="0">
                <a:solidFill>
                  <a:srgbClr val="002060"/>
                </a:solidFill>
                <a:effectLst>
                  <a:outerShdw blurRad="38100" dist="38100" dir="2700000" algn="tl">
                    <a:srgbClr val="000000">
                      <a:alpha val="43137"/>
                    </a:srgbClr>
                  </a:outerShdw>
                </a:effectLst>
              </a:rPr>
              <a:t>CONCLUSION</a:t>
            </a:r>
          </a:p>
        </p:txBody>
      </p:sp>
      <p:sp>
        <p:nvSpPr>
          <p:cNvPr id="3" name="Content Placeholder 2">
            <a:extLst>
              <a:ext uri="{FF2B5EF4-FFF2-40B4-BE49-F238E27FC236}">
                <a16:creationId xmlns:a16="http://schemas.microsoft.com/office/drawing/2014/main" id="{67696253-6FB6-A262-AD91-FFD45B889EFE}"/>
              </a:ext>
            </a:extLst>
          </p:cNvPr>
          <p:cNvSpPr>
            <a:spLocks noGrp="1"/>
          </p:cNvSpPr>
          <p:nvPr>
            <p:ph idx="1"/>
          </p:nvPr>
        </p:nvSpPr>
        <p:spPr/>
        <p:txBody>
          <a:bodyPr/>
          <a:lstStyle/>
          <a:p>
            <a:pPr marL="0" indent="0">
              <a:buNone/>
            </a:pPr>
            <a:r>
              <a:rPr lang="en-US" sz="2400" dirty="0">
                <a:effectLst/>
                <a:latin typeface="Times New Roman" panose="02020603050405020304" pitchFamily="18" charset="0"/>
                <a:ea typeface="Calibri" panose="020F0502020204030204" pitchFamily="34" charset="0"/>
              </a:rPr>
              <a:t>In conclusion, the </a:t>
            </a:r>
            <a:r>
              <a:rPr lang="en-US" sz="2400" b="1" dirty="0">
                <a:effectLst/>
                <a:latin typeface="Times New Roman" panose="02020603050405020304" pitchFamily="18" charset="0"/>
                <a:ea typeface="Calibri" panose="020F0502020204030204" pitchFamily="34" charset="0"/>
              </a:rPr>
              <a:t>“Online</a:t>
            </a:r>
            <a:r>
              <a:rPr lang="en-US" sz="2400" dirty="0">
                <a:effectLst/>
                <a:latin typeface="Times New Roman" panose="02020603050405020304" pitchFamily="18" charset="0"/>
                <a:ea typeface="Calibri" panose="020F0502020204030204" pitchFamily="34" charset="0"/>
              </a:rPr>
              <a:t> </a:t>
            </a:r>
            <a:r>
              <a:rPr lang="en-US" sz="2400" b="1" dirty="0">
                <a:effectLst/>
                <a:latin typeface="Times New Roman" panose="02020603050405020304" pitchFamily="18" charset="0"/>
                <a:ea typeface="Calibri" panose="020F0502020204030204" pitchFamily="34" charset="0"/>
              </a:rPr>
              <a:t>Green Metrics Calculator”</a:t>
            </a:r>
            <a:r>
              <a:rPr lang="en-US" sz="2400" dirty="0">
                <a:effectLst/>
                <a:latin typeface="Times New Roman" panose="02020603050405020304" pitchFamily="18" charset="0"/>
                <a:ea typeface="Calibri" panose="020F0502020204030204" pitchFamily="34" charset="0"/>
              </a:rPr>
              <a:t> stands as an indispensable tool for efficiently calculating and tracking green metrics while saving valuable time.</a:t>
            </a:r>
          </a:p>
          <a:p>
            <a:pPr marL="0" indent="0">
              <a:buNone/>
            </a:pPr>
            <a:r>
              <a:rPr lang="en-US" sz="2400" dirty="0">
                <a:effectLst/>
                <a:latin typeface="Times New Roman" panose="02020603050405020304" pitchFamily="18" charset="0"/>
                <a:ea typeface="Calibri" panose="020F0502020204030204" pitchFamily="34" charset="0"/>
              </a:rPr>
              <a:t> The Online Green Metrics Calculator not only facilitates accurate and rapid calculations but also encourages a proactive approach to environmental responsibility</a:t>
            </a:r>
            <a:r>
              <a:rPr lang="en-US" sz="1800"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13108520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394</TotalTime>
  <Words>468</Words>
  <Application>Microsoft Office PowerPoint</Application>
  <PresentationFormat>Widescreen</PresentationFormat>
  <Paragraphs>65</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Calibri</vt:lpstr>
      <vt:lpstr>Calibri Light</vt:lpstr>
      <vt:lpstr>Georgia</vt:lpstr>
      <vt:lpstr>Times New Roman</vt:lpstr>
      <vt:lpstr>Trebuchet MS</vt:lpstr>
      <vt:lpstr>Wingdings</vt:lpstr>
      <vt:lpstr>Office Theme</vt:lpstr>
      <vt:lpstr>  Vivekanand College, Kolhapur  (Autonomous) Department of Computer Science   B.Sc. III (Computer Science) 2023-24 </vt:lpstr>
      <vt:lpstr> “Online Green Metrics  Calculator” </vt:lpstr>
      <vt:lpstr>WHAT IS GREEN METRICS ?</vt:lpstr>
      <vt:lpstr>PowerPoint Presentation</vt:lpstr>
      <vt:lpstr>OBJECTIVES </vt:lpstr>
      <vt:lpstr>METHODOLOGY</vt:lpstr>
      <vt:lpstr>  EXISTING SYSTEMS</vt:lpstr>
      <vt:lpstr>PROJECT PLAN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SYNOPSIS PRESENTATION</dc:title>
  <dc:creator>malipradnya5@gmail.com</dc:creator>
  <cp:lastModifiedBy>malipradnya5@gmail.com</cp:lastModifiedBy>
  <cp:revision>1</cp:revision>
  <dcterms:created xsi:type="dcterms:W3CDTF">2023-09-06T09:34:05Z</dcterms:created>
  <dcterms:modified xsi:type="dcterms:W3CDTF">2023-09-09T06:56:02Z</dcterms:modified>
</cp:coreProperties>
</file>