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68" r:id="rId4"/>
    <p:sldId id="269" r:id="rId5"/>
    <p:sldId id="270" r:id="rId6"/>
    <p:sldId id="271"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310C4E-CC2D-4039-9B8A-8D5C9836A8CE}" type="datetimeFigureOut">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FF93D-D674-4AD6-BB68-B69A8FB2621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310C4E-CC2D-4039-9B8A-8D5C9836A8CE}" type="datetimeFigureOut">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FF93D-D674-4AD6-BB68-B69A8FB2621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310C4E-CC2D-4039-9B8A-8D5C9836A8CE}" type="datetimeFigureOut">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FF93D-D674-4AD6-BB68-B69A8FB2621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310C4E-CC2D-4039-9B8A-8D5C9836A8CE}" type="datetimeFigureOut">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FF93D-D674-4AD6-BB68-B69A8FB2621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B310C4E-CC2D-4039-9B8A-8D5C9836A8CE}" type="datetimeFigureOut">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FF93D-D674-4AD6-BB68-B69A8FB2621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310C4E-CC2D-4039-9B8A-8D5C9836A8CE}" type="datetimeFigureOut">
              <a:rPr lang="en-US" smtClean="0"/>
              <a:t>12/22/2021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EFF93D-D674-4AD6-BB68-B69A8FB2621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310C4E-CC2D-4039-9B8A-8D5C9836A8CE}" type="datetimeFigureOut">
              <a:rPr lang="en-US" smtClean="0"/>
              <a:t>12/22/2021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EFF93D-D674-4AD6-BB68-B69A8FB2621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310C4E-CC2D-4039-9B8A-8D5C9836A8CE}" type="datetimeFigureOut">
              <a:rPr lang="en-US" smtClean="0"/>
              <a:t>12/22/2021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EFF93D-D674-4AD6-BB68-B69A8FB2621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310C4E-CC2D-4039-9B8A-8D5C9836A8CE}" type="datetimeFigureOut">
              <a:rPr lang="en-US" smtClean="0"/>
              <a:t>12/22/2021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EFF93D-D674-4AD6-BB68-B69A8FB2621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B310C4E-CC2D-4039-9B8A-8D5C9836A8CE}" type="datetimeFigureOut">
              <a:rPr lang="en-US" smtClean="0"/>
              <a:t>12/22/2021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EFF93D-D674-4AD6-BB68-B69A8FB2621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B310C4E-CC2D-4039-9B8A-8D5C9836A8CE}" type="datetimeFigureOut">
              <a:rPr lang="en-US" smtClean="0"/>
              <a:t>12/22/2021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EFF93D-D674-4AD6-BB68-B69A8FB2621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310C4E-CC2D-4039-9B8A-8D5C9836A8CE}" type="datetimeFigureOut">
              <a:rPr lang="en-US" smtClean="0"/>
              <a:t>12/22/2021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EFF93D-D674-4AD6-BB68-B69A8FB2621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320" y="492931"/>
            <a:ext cx="11048104" cy="5201424"/>
          </a:xfrm>
          <a:prstGeom prst="rect">
            <a:avLst/>
          </a:prstGeom>
        </p:spPr>
        <p:txBody>
          <a:bodyPr wrap="square">
            <a:spAutoFit/>
          </a:bodyPr>
          <a:lstStyle/>
          <a:p>
            <a:r>
              <a:rPr lang="en-US" sz="5400" dirty="0" smtClean="0"/>
              <a:t>CREATING REGISTRATION AND LOGIN FORMS USING HTML TAGS</a:t>
            </a:r>
          </a:p>
          <a:p>
            <a:endParaRPr lang="en-US" dirty="0" smtClean="0"/>
          </a:p>
          <a:p>
            <a:endParaRPr lang="en-US" dirty="0" smtClean="0"/>
          </a:p>
          <a:p>
            <a:endParaRPr lang="en-US" dirty="0" smtClean="0"/>
          </a:p>
          <a:p>
            <a:endParaRPr lang="en-US" dirty="0" smtClean="0"/>
          </a:p>
          <a:p>
            <a:r>
              <a:rPr lang="en-US" dirty="0" smtClean="0"/>
              <a:t>  </a:t>
            </a:r>
          </a:p>
          <a:p>
            <a:endParaRPr lang="en-US" dirty="0" smtClean="0"/>
          </a:p>
          <a:p>
            <a:r>
              <a:rPr lang="en-US" sz="2800" dirty="0" smtClean="0"/>
              <a:t>                                                                                                                                                                                                               </a:t>
            </a:r>
          </a:p>
          <a:p>
            <a:endParaRPr lang="en-US" sz="2800" dirty="0"/>
          </a:p>
          <a:p>
            <a:r>
              <a:rPr lang="en-US" sz="1200" dirty="0" smtClean="0"/>
              <a:t>                                                                                                                                                                                                                                                                                     REPORTED BY:</a:t>
            </a:r>
          </a:p>
          <a:p>
            <a:r>
              <a:rPr lang="en-US" sz="1200" dirty="0" smtClean="0"/>
              <a:t>                                                                                                                                                                                                                                                                                       SUPRIYA K L.</a:t>
            </a:r>
          </a:p>
          <a:p>
            <a:endParaRPr lang="en-US" dirty="0" smtClean="0"/>
          </a:p>
          <a:p>
            <a:r>
              <a:rPr lang="en-US" dirty="0" smtClean="0"/>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024" y="510989"/>
            <a:ext cx="11940988" cy="6924973"/>
          </a:xfrm>
          <a:prstGeom prst="rect">
            <a:avLst/>
          </a:prstGeom>
        </p:spPr>
        <p:txBody>
          <a:bodyPr wrap="square">
            <a:spAutoFit/>
          </a:bodyPr>
          <a:lstStyle/>
          <a:p>
            <a:r>
              <a:rPr lang="en-US" sz="2400" dirty="0" smtClean="0"/>
              <a:t>Welcome to </a:t>
            </a:r>
            <a:r>
              <a:rPr lang="en-US" sz="2400" dirty="0" err="1" smtClean="0"/>
              <a:t>EduBridge</a:t>
            </a:r>
            <a:r>
              <a:rPr lang="en-US" sz="2400" dirty="0" smtClean="0"/>
              <a:t> </a:t>
            </a:r>
            <a:r>
              <a:rPr lang="en-US" sz="2400" dirty="0" err="1" smtClean="0"/>
              <a:t>EduBridge</a:t>
            </a:r>
            <a:r>
              <a:rPr lang="en-US" sz="2400" dirty="0" smtClean="0"/>
              <a:t> is India's leading Workforce Development Platform that helps learners in building careers with leading corporates through training &amp; other career building services. </a:t>
            </a:r>
            <a:r>
              <a:rPr lang="en-US" sz="2400" dirty="0" err="1" smtClean="0"/>
              <a:t>EduBridge</a:t>
            </a:r>
            <a:r>
              <a:rPr lang="en-US" sz="2400" dirty="0" smtClean="0"/>
              <a:t> is an Integrated Workforce Development Organization started by IIM alumni &amp; professors in October 2009, </a:t>
            </a:r>
            <a:r>
              <a:rPr lang="en-US" sz="2400" dirty="0" err="1" smtClean="0"/>
              <a:t>EduBridge</a:t>
            </a:r>
            <a:r>
              <a:rPr lang="en-US" sz="2400" dirty="0" smtClean="0"/>
              <a:t> impacts the entire Career Development life cycle of the unemployed youth of the country. We help the unemployed youth to understand their strengths, build tomorrow’s skills needed by recruiters and secure employment with them, thereby building sustainable careers for our beneficiaries. With more than a decade of experience, we have trained over 150,000 youth and placed around 100,000 learners in more than 300 companies across the country. We have an offline presence across 18 states, extensive local networks &amp; ecosystems, tried and tested tech architecture and strong relationships with recruiters, corporate and the youth; we have grown our online business as an Integrated Workforce Development Platform for the youth‘s journey from a learner to a productive member of the workforce.</a:t>
            </a:r>
          </a:p>
          <a:p>
            <a:endParaRPr lang="en-US" sz="2400" dirty="0" smtClean="0"/>
          </a:p>
          <a:p>
            <a:r>
              <a:rPr lang="en-US" sz="2400" dirty="0" err="1" smtClean="0"/>
              <a:t>EduBridge</a:t>
            </a:r>
            <a:r>
              <a:rPr lang="en-US" sz="2400" dirty="0" smtClean="0"/>
              <a:t> has a diversified business model with revenue coming from Learning Solutions, Career Solutions and Talent Solutions. Headquartered in Mumbai, </a:t>
            </a:r>
            <a:r>
              <a:rPr lang="en-US" sz="2400" dirty="0" err="1" smtClean="0"/>
              <a:t>EduBridge</a:t>
            </a:r>
            <a:r>
              <a:rPr lang="en-US" sz="2400" dirty="0" smtClean="0"/>
              <a:t> has offices across India and a strong team of over 500 employees.                           </a:t>
            </a:r>
          </a:p>
          <a:p>
            <a:endParaRPr lang="en-US" dirty="0" smtClean="0"/>
          </a:p>
          <a:p>
            <a:r>
              <a:rPr lang="en-US" dirty="0" smtClean="0"/>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p:cNvGraphicFramePr/>
          <p:nvPr/>
        </p:nvGraphicFramePr>
        <p:xfrm>
          <a:off x="0" y="596900"/>
          <a:ext cx="11908155" cy="3266440"/>
        </p:xfrm>
        <a:graphic>
          <a:graphicData uri="http://schemas.openxmlformats.org/presentationml/2006/ole">
            <mc:AlternateContent xmlns:mc="http://schemas.openxmlformats.org/markup-compatibility/2006">
              <mc:Choice xmlns:v="urn:schemas-microsoft-com:vml" Requires="v">
                <p:oleObj spid="_x0000_s1026" r:id="rId3" imgW="10658475" imgH="3362325" progId="Paint.Picture">
                  <p:embed/>
                </p:oleObj>
              </mc:Choice>
              <mc:Fallback>
                <p:oleObj r:id="rId3" imgW="10658475" imgH="3362325" progId="Paint.Picture">
                  <p:embed/>
                  <p:pic>
                    <p:nvPicPr>
                      <p:cNvPr id="0" name="Picture 6"/>
                      <p:cNvPicPr/>
                      <p:nvPr/>
                    </p:nvPicPr>
                    <p:blipFill>
                      <a:blip r:embed="rId4"/>
                      <a:stretch>
                        <a:fillRect/>
                      </a:stretch>
                    </p:blipFill>
                    <p:spPr>
                      <a:xfrm>
                        <a:off x="0" y="596900"/>
                        <a:ext cx="11908155" cy="3266440"/>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p:nvPr/>
        </p:nvGraphicFramePr>
        <p:xfrm>
          <a:off x="2397125" y="802640"/>
          <a:ext cx="7397115" cy="5252720"/>
        </p:xfrm>
        <a:graphic>
          <a:graphicData uri="http://schemas.openxmlformats.org/presentationml/2006/ole">
            <mc:AlternateContent xmlns:mc="http://schemas.openxmlformats.org/markup-compatibility/2006">
              <mc:Choice xmlns:v="urn:schemas-microsoft-com:vml" Requires="v">
                <p:oleObj spid="_x0000_s2050" r:id="rId3" imgW="7391400" imgH="5248275" progId="Paint.Picture">
                  <p:embed/>
                </p:oleObj>
              </mc:Choice>
              <mc:Fallback>
                <p:oleObj r:id="rId3" imgW="7391400" imgH="5248275" progId="Paint.Picture">
                  <p:embed/>
                  <p:pic>
                    <p:nvPicPr>
                      <p:cNvPr id="0" name="Picture 2"/>
                      <p:cNvPicPr/>
                      <p:nvPr/>
                    </p:nvPicPr>
                    <p:blipFill>
                      <a:blip r:embed="rId4"/>
                      <a:stretch>
                        <a:fillRect/>
                      </a:stretch>
                    </p:blipFill>
                    <p:spPr>
                      <a:xfrm>
                        <a:off x="2397125" y="802640"/>
                        <a:ext cx="7397115" cy="5252720"/>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p:nvPr/>
        </p:nvGraphicFramePr>
        <p:xfrm>
          <a:off x="4072255" y="1530350"/>
          <a:ext cx="3724910" cy="3137535"/>
        </p:xfrm>
        <a:graphic>
          <a:graphicData uri="http://schemas.openxmlformats.org/presentationml/2006/ole">
            <mc:AlternateContent xmlns:mc="http://schemas.openxmlformats.org/markup-compatibility/2006">
              <mc:Choice xmlns:v="urn:schemas-microsoft-com:vml" Requires="v">
                <p:oleObj spid="_x0000_s3074" r:id="rId3" imgW="3400425" imgH="2476500" progId="Paint.Picture">
                  <p:embed/>
                </p:oleObj>
              </mc:Choice>
              <mc:Fallback>
                <p:oleObj r:id="rId3" imgW="3400425" imgH="2476500" progId="Paint.Picture">
                  <p:embed/>
                  <p:pic>
                    <p:nvPicPr>
                      <p:cNvPr id="0" name="Picture 2"/>
                      <p:cNvPicPr/>
                      <p:nvPr/>
                    </p:nvPicPr>
                    <p:blipFill>
                      <a:blip r:embed="rId4"/>
                      <a:stretch>
                        <a:fillRect/>
                      </a:stretch>
                    </p:blipFill>
                    <p:spPr>
                      <a:xfrm>
                        <a:off x="4072255" y="1530350"/>
                        <a:ext cx="3724910" cy="3137535"/>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p:nvPr/>
        </p:nvGraphicFramePr>
        <p:xfrm>
          <a:off x="516255" y="512445"/>
          <a:ext cx="11257280" cy="6043295"/>
        </p:xfrm>
        <a:graphic>
          <a:graphicData uri="http://schemas.openxmlformats.org/presentationml/2006/ole">
            <mc:AlternateContent xmlns:mc="http://schemas.openxmlformats.org/markup-compatibility/2006">
              <mc:Choice xmlns:v="urn:schemas-microsoft-com:vml" Requires="v">
                <p:oleObj spid="_x0000_s4098" r:id="rId3" imgW="10734040" imgH="6248400" progId="Paint.Picture">
                  <p:embed/>
                </p:oleObj>
              </mc:Choice>
              <mc:Fallback>
                <p:oleObj r:id="rId3" imgW="10734040" imgH="6248400" progId="Paint.Picture">
                  <p:embed/>
                  <p:pic>
                    <p:nvPicPr>
                      <p:cNvPr id="0" name="Picture 2"/>
                      <p:cNvPicPr/>
                      <p:nvPr/>
                    </p:nvPicPr>
                    <p:blipFill>
                      <a:blip r:embed="rId4"/>
                      <a:stretch>
                        <a:fillRect/>
                      </a:stretch>
                    </p:blipFill>
                    <p:spPr>
                      <a:xfrm>
                        <a:off x="516255" y="512445"/>
                        <a:ext cx="11257280" cy="6043295"/>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3647" y="2168434"/>
            <a:ext cx="6311162" cy="1200329"/>
          </a:xfrm>
          <a:prstGeom prst="rect">
            <a:avLst/>
          </a:prstGeom>
        </p:spPr>
        <p:txBody>
          <a:bodyPr wrap="square">
            <a:spAutoFit/>
          </a:bodyPr>
          <a:lstStyle/>
          <a:p>
            <a:r>
              <a:rPr lang="en-US" sz="7200" dirty="0" smtClean="0"/>
              <a:t>THANK YOU</a:t>
            </a:r>
            <a:endParaRPr lang="en-US" sz="7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235</Words>
  <Application>Microsoft Office PowerPoint</Application>
  <PresentationFormat>Widescreen</PresentationFormat>
  <Paragraphs>19</Paragraphs>
  <Slides>7</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2" baseType="lpstr">
      <vt:lpstr>Arial</vt:lpstr>
      <vt:lpstr>Calibri</vt:lpstr>
      <vt:lpstr>Calibri Light</vt:lpstr>
      <vt:lpstr>Office Theme</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5</cp:revision>
  <dcterms:created xsi:type="dcterms:W3CDTF">2021-12-21T10:10:00Z</dcterms:created>
  <dcterms:modified xsi:type="dcterms:W3CDTF">2021-12-22T11:00:46Z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4A6FD3831B5C471286F6DE64953D8177</vt:lpwstr>
  </property>
  <property fmtid="{D5CDD505-2E9C-101B-9397-08002B2CF9AE}" pid="3" name="KSOProductBuildVer">
    <vt:lpwstr>1033-11.2.0.10382</vt:lpwstr>
  </property>
</Properties>
</file>