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92719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27682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249556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67106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10C4E-CC2D-4039-9B8A-8D5C9836A8CE}"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04127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310C4E-CC2D-4039-9B8A-8D5C9836A8CE}"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363825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310C4E-CC2D-4039-9B8A-8D5C9836A8CE}"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31491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10C4E-CC2D-4039-9B8A-8D5C9836A8CE}"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217459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10C4E-CC2D-4039-9B8A-8D5C9836A8CE}"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43089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10C4E-CC2D-4039-9B8A-8D5C9836A8CE}"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120320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10C4E-CC2D-4039-9B8A-8D5C9836A8CE}"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extLst>
      <p:ext uri="{BB962C8B-B14F-4D97-AF65-F5344CB8AC3E}">
        <p14:creationId xmlns:p14="http://schemas.microsoft.com/office/powerpoint/2010/main" val="76307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10C4E-CC2D-4039-9B8A-8D5C9836A8CE}" type="datetimeFigureOut">
              <a:rPr lang="en-US" smtClean="0"/>
              <a:t>12/21/2021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FF93D-D674-4AD6-BB68-B69A8FB26216}" type="slidenum">
              <a:rPr lang="en-US" smtClean="0"/>
              <a:t>‹#›</a:t>
            </a:fld>
            <a:endParaRPr lang="en-US"/>
          </a:p>
        </p:txBody>
      </p:sp>
    </p:spTree>
    <p:extLst>
      <p:ext uri="{BB962C8B-B14F-4D97-AF65-F5344CB8AC3E}">
        <p14:creationId xmlns:p14="http://schemas.microsoft.com/office/powerpoint/2010/main" val="194571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492931"/>
            <a:ext cx="11048104" cy="5201424"/>
          </a:xfrm>
          <a:prstGeom prst="rect">
            <a:avLst/>
          </a:prstGeom>
        </p:spPr>
        <p:txBody>
          <a:bodyPr wrap="square">
            <a:spAutoFit/>
          </a:bodyPr>
          <a:lstStyle/>
          <a:p>
            <a:r>
              <a:rPr lang="en-US" sz="5400" dirty="0" smtClean="0"/>
              <a:t>CREATING REGISTRATION AND LOGIN FORMS USING HTML TAGS</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r>
              <a:rPr lang="en-US" sz="2800" dirty="0" smtClean="0"/>
              <a:t>                                                                                                                                                                                                               </a:t>
            </a:r>
          </a:p>
          <a:p>
            <a:endParaRPr lang="en-US" sz="2800" dirty="0"/>
          </a:p>
          <a:p>
            <a:r>
              <a:rPr lang="en-US" sz="1200" dirty="0" smtClean="0"/>
              <a:t>                                                                                                                                                                                                                                                                                     REPORTED BY:</a:t>
            </a:r>
          </a:p>
          <a:p>
            <a:r>
              <a:rPr lang="en-US" sz="1200" dirty="0" smtClean="0"/>
              <a:t>                                                                                                                                                                                                                                                                                       SUPRIYA K L.</a:t>
            </a:r>
          </a:p>
          <a:p>
            <a:endParaRPr lang="en-US" dirty="0" smtClean="0"/>
          </a:p>
          <a:p>
            <a:r>
              <a:rPr lang="en-US" dirty="0" smtClean="0"/>
              <a:t> </a:t>
            </a:r>
            <a:endParaRPr lang="en-US" dirty="0"/>
          </a:p>
        </p:txBody>
      </p:sp>
    </p:spTree>
    <p:extLst>
      <p:ext uri="{BB962C8B-B14F-4D97-AF65-F5344CB8AC3E}">
        <p14:creationId xmlns:p14="http://schemas.microsoft.com/office/powerpoint/2010/main" val="303892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3647" y="2168434"/>
            <a:ext cx="6311162" cy="1200329"/>
          </a:xfrm>
          <a:prstGeom prst="rect">
            <a:avLst/>
          </a:prstGeom>
        </p:spPr>
        <p:txBody>
          <a:bodyPr wrap="square">
            <a:spAutoFit/>
          </a:bodyPr>
          <a:lstStyle/>
          <a:p>
            <a:r>
              <a:rPr lang="en-US" sz="7200" dirty="0" smtClean="0"/>
              <a:t>THANK YOU</a:t>
            </a:r>
            <a:endParaRPr lang="en-US" sz="7200" dirty="0"/>
          </a:p>
        </p:txBody>
      </p:sp>
    </p:spTree>
    <p:extLst>
      <p:ext uri="{BB962C8B-B14F-4D97-AF65-F5344CB8AC3E}">
        <p14:creationId xmlns:p14="http://schemas.microsoft.com/office/powerpoint/2010/main" val="260660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24" y="510989"/>
            <a:ext cx="11940988" cy="6924973"/>
          </a:xfrm>
          <a:prstGeom prst="rect">
            <a:avLst/>
          </a:prstGeom>
        </p:spPr>
        <p:txBody>
          <a:bodyPr wrap="square">
            <a:spAutoFit/>
          </a:bodyPr>
          <a:lstStyle/>
          <a:p>
            <a:r>
              <a:rPr lang="en-US" sz="2400" dirty="0" smtClean="0"/>
              <a:t>Welcome to </a:t>
            </a:r>
            <a:r>
              <a:rPr lang="en-US" sz="2400" dirty="0" err="1" smtClean="0"/>
              <a:t>EduBridge</a:t>
            </a:r>
            <a:r>
              <a:rPr lang="en-US" sz="2400" dirty="0" smtClean="0"/>
              <a:t> </a:t>
            </a:r>
            <a:r>
              <a:rPr lang="en-US" sz="2400" dirty="0" err="1" smtClean="0"/>
              <a:t>EduBridge</a:t>
            </a:r>
            <a:r>
              <a:rPr lang="en-US" sz="2400" dirty="0" smtClean="0"/>
              <a:t> is India's leading Workforce Development Platform that helps learners in building careers with leading corporates through training &amp; other career building services. </a:t>
            </a:r>
            <a:r>
              <a:rPr lang="en-US" sz="2400" dirty="0" err="1" smtClean="0"/>
              <a:t>EduBridge</a:t>
            </a:r>
            <a:r>
              <a:rPr lang="en-US" sz="2400" dirty="0" smtClean="0"/>
              <a:t> is an Integrated Workforce Development Organization started by IIM alumni &amp; professors in October 2009, </a:t>
            </a:r>
            <a:r>
              <a:rPr lang="en-US" sz="2400" dirty="0" err="1" smtClean="0"/>
              <a:t>EduBridge</a:t>
            </a:r>
            <a:r>
              <a:rPr lang="en-US" sz="2400" dirty="0" smtClean="0"/>
              <a:t> impacts the entire Career Development life cycle of the unemployed youth of the country. We help the unemployed youth to understand their strengths, build tomorrow’s skills needed by recruiters and secure employment with them, thereby building sustainable careers for our beneficiaries. With more than a decade of experience, we have trained over 150,000 youth and placed around 100,000 learners in more than 300 companies across the country. We have an offline presence across 18 states, extensive local networks &amp; ecosystems, tried and tested tech architecture and strong relationships with recruiters, corporate and the youth; we have grown our online business as an Integrated Workforce Development Platform for the youth‘s journey from a learner to a productive member of the workforce.</a:t>
            </a:r>
          </a:p>
          <a:p>
            <a:endParaRPr lang="en-US" sz="2400" dirty="0" smtClean="0"/>
          </a:p>
          <a:p>
            <a:r>
              <a:rPr lang="en-US" sz="2400" dirty="0" err="1" smtClean="0"/>
              <a:t>EduBridge</a:t>
            </a:r>
            <a:r>
              <a:rPr lang="en-US" sz="2400" dirty="0" smtClean="0"/>
              <a:t> has a diversified business model with revenue coming from Learning Solutions, Career Solutions and Talent Solutions. Headquartered in Mumbai, </a:t>
            </a:r>
            <a:r>
              <a:rPr lang="en-US" sz="2400" dirty="0" err="1" smtClean="0"/>
              <a:t>EduBridge</a:t>
            </a:r>
            <a:r>
              <a:rPr lang="en-US" sz="2400" dirty="0" smtClean="0"/>
              <a:t> has offices across India and a strong team of over 500 employees.                           </a:t>
            </a:r>
          </a:p>
          <a:p>
            <a:endParaRPr lang="en-US" dirty="0" smtClean="0"/>
          </a:p>
          <a:p>
            <a:r>
              <a:rPr lang="en-US" dirty="0" smtClean="0"/>
              <a:t>          </a:t>
            </a:r>
            <a:endParaRPr lang="en-US" dirty="0"/>
          </a:p>
        </p:txBody>
      </p:sp>
    </p:spTree>
    <p:extLst>
      <p:ext uri="{BB962C8B-B14F-4D97-AF65-F5344CB8AC3E}">
        <p14:creationId xmlns:p14="http://schemas.microsoft.com/office/powerpoint/2010/main" val="255833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0647" y="591671"/>
            <a:ext cx="11564471" cy="5862917"/>
          </a:xfrm>
          <a:prstGeom prst="rect">
            <a:avLst/>
          </a:prstGeom>
        </p:spPr>
      </p:pic>
    </p:spTree>
    <p:extLst>
      <p:ext uri="{BB962C8B-B14F-4D97-AF65-F5344CB8AC3E}">
        <p14:creationId xmlns:p14="http://schemas.microsoft.com/office/powerpoint/2010/main" val="100881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0988" y="403412"/>
            <a:ext cx="10555941" cy="5822575"/>
          </a:xfrm>
          <a:prstGeom prst="rect">
            <a:avLst/>
          </a:prstGeom>
        </p:spPr>
      </p:pic>
    </p:spTree>
    <p:extLst>
      <p:ext uri="{BB962C8B-B14F-4D97-AF65-F5344CB8AC3E}">
        <p14:creationId xmlns:p14="http://schemas.microsoft.com/office/powerpoint/2010/main" val="88804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8906" y="860612"/>
            <a:ext cx="11026588" cy="5311588"/>
          </a:xfrm>
          <a:prstGeom prst="rect">
            <a:avLst/>
          </a:prstGeom>
        </p:spPr>
      </p:pic>
    </p:spTree>
    <p:extLst>
      <p:ext uri="{BB962C8B-B14F-4D97-AF65-F5344CB8AC3E}">
        <p14:creationId xmlns:p14="http://schemas.microsoft.com/office/powerpoint/2010/main" val="32521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4925" y="1345474"/>
            <a:ext cx="8666763" cy="4086270"/>
          </a:xfrm>
          <a:prstGeom prst="rect">
            <a:avLst/>
          </a:prstGeom>
        </p:spPr>
      </p:pic>
    </p:spTree>
    <p:extLst>
      <p:ext uri="{BB962C8B-B14F-4D97-AF65-F5344CB8AC3E}">
        <p14:creationId xmlns:p14="http://schemas.microsoft.com/office/powerpoint/2010/main" val="421661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2069"/>
            <a:ext cx="12191999" cy="4431983"/>
          </a:xfrm>
          <a:prstGeom prst="rect">
            <a:avLst/>
          </a:prstGeom>
        </p:spPr>
        <p:txBody>
          <a:bodyPr wrap="square">
            <a:spAutoFit/>
          </a:bodyPr>
          <a:lstStyle/>
          <a:p>
            <a:r>
              <a:rPr lang="en-US" sz="5400" dirty="0" smtClean="0"/>
              <a:t>                             CODING</a:t>
            </a:r>
          </a:p>
          <a:p>
            <a:r>
              <a:rPr lang="en-US" sz="2800" dirty="0" smtClean="0"/>
              <a:t>HOMEPAGE CODE</a:t>
            </a:r>
          </a:p>
          <a:p>
            <a:r>
              <a:rPr lang="en-US" sz="2000" dirty="0" smtClean="0"/>
              <a:t>&lt;!DOCTYPE html&gt;</a:t>
            </a:r>
          </a:p>
          <a:p>
            <a:r>
              <a:rPr lang="en-US" sz="2000" dirty="0" smtClean="0"/>
              <a:t>&lt;html&gt;</a:t>
            </a:r>
          </a:p>
          <a:p>
            <a:r>
              <a:rPr lang="en-US" sz="2000" dirty="0" smtClean="0"/>
              <a:t>&lt;head&gt; &lt;title&gt;About&lt;/title&gt;</a:t>
            </a:r>
          </a:p>
          <a:p>
            <a:r>
              <a:rPr lang="en-US" sz="2000" dirty="0" smtClean="0"/>
              <a:t>&lt;/head&gt;&lt;body background="C:\Users\Madhavi\Desktop\s1.jpg" style="background-repeat:no-repeat;background-size:100%"&gt;</a:t>
            </a:r>
          </a:p>
          <a:p>
            <a:r>
              <a:rPr lang="en-US" sz="2000" dirty="0" smtClean="0"/>
              <a:t> &lt;h1 align="center"&gt; &lt;font size="50"&gt;WELCOME TO EDUBRIDGE&lt;/h1&gt;</a:t>
            </a:r>
          </a:p>
          <a:p>
            <a:r>
              <a:rPr lang="en-US" sz="2000" dirty="0" smtClean="0"/>
              <a:t>&lt;p&gt;&lt;a </a:t>
            </a:r>
            <a:r>
              <a:rPr lang="en-US" sz="2000" dirty="0" err="1" smtClean="0"/>
              <a:t>href</a:t>
            </a:r>
            <a:r>
              <a:rPr lang="en-US" sz="2000" dirty="0" smtClean="0"/>
              <a:t>="reg.html"&gt;REGISTER&lt;/a&gt;&lt;/p&gt;</a:t>
            </a:r>
          </a:p>
          <a:p>
            <a:r>
              <a:rPr lang="en-US" sz="2000" dirty="0" smtClean="0"/>
              <a:t>&lt;p&gt;&lt;a </a:t>
            </a:r>
            <a:r>
              <a:rPr lang="en-US" sz="2000" dirty="0" err="1" smtClean="0"/>
              <a:t>href</a:t>
            </a:r>
            <a:r>
              <a:rPr lang="en-US" sz="2000" dirty="0" smtClean="0"/>
              <a:t>="login.html"&gt;LOGIN&lt;/a&gt;&lt;/p&gt;</a:t>
            </a:r>
          </a:p>
          <a:p>
            <a:r>
              <a:rPr lang="en-US" sz="2000" dirty="0" smtClean="0"/>
              <a:t>&lt;/body&gt;</a:t>
            </a:r>
          </a:p>
          <a:p>
            <a:r>
              <a:rPr lang="en-US" sz="2000" dirty="0" smtClean="0"/>
              <a:t>&lt;/html&gt;</a:t>
            </a:r>
            <a:endParaRPr lang="en-US" sz="2000" dirty="0"/>
          </a:p>
        </p:txBody>
      </p:sp>
    </p:spTree>
    <p:extLst>
      <p:ext uri="{BB962C8B-B14F-4D97-AF65-F5344CB8AC3E}">
        <p14:creationId xmlns:p14="http://schemas.microsoft.com/office/powerpoint/2010/main" val="398751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844"/>
            <a:ext cx="12192000" cy="4801314"/>
          </a:xfrm>
          <a:prstGeom prst="rect">
            <a:avLst/>
          </a:prstGeom>
        </p:spPr>
        <p:txBody>
          <a:bodyPr wrap="square">
            <a:spAutoFit/>
          </a:bodyPr>
          <a:lstStyle/>
          <a:p>
            <a:r>
              <a:rPr lang="en-US" sz="3600" dirty="0" smtClean="0"/>
              <a:t>                                 REGISTRATION PAGE CODE</a:t>
            </a:r>
          </a:p>
          <a:p>
            <a:r>
              <a:rPr lang="en-US" dirty="0" smtClean="0"/>
              <a:t>&lt;html&gt;</a:t>
            </a:r>
          </a:p>
          <a:p>
            <a:r>
              <a:rPr lang="en-US" dirty="0" smtClean="0"/>
              <a:t>&lt;body </a:t>
            </a:r>
            <a:r>
              <a:rPr lang="en-US" dirty="0" err="1" smtClean="0"/>
              <a:t>bgcolor</a:t>
            </a:r>
            <a:r>
              <a:rPr lang="en-US" dirty="0" smtClean="0"/>
              <a:t>="pink"&gt;</a:t>
            </a:r>
          </a:p>
          <a:p>
            <a:r>
              <a:rPr lang="en-US" dirty="0" smtClean="0"/>
              <a:t>&lt;form&gt;</a:t>
            </a:r>
          </a:p>
          <a:p>
            <a:r>
              <a:rPr lang="en-US" dirty="0" smtClean="0"/>
              <a:t>        FIRST NAME:&lt;input type="text" value=""&gt;&lt;</a:t>
            </a:r>
            <a:r>
              <a:rPr lang="en-US" dirty="0" err="1" smtClean="0"/>
              <a:t>br</a:t>
            </a:r>
            <a:r>
              <a:rPr lang="en-US" dirty="0" smtClean="0"/>
              <a:t>&gt;</a:t>
            </a:r>
          </a:p>
          <a:p>
            <a:r>
              <a:rPr lang="en-US" dirty="0" smtClean="0"/>
              <a:t>        LAST NAME:&lt;input type="text" value=""&gt;&lt;</a:t>
            </a:r>
            <a:r>
              <a:rPr lang="en-US" dirty="0" err="1" smtClean="0"/>
              <a:t>br</a:t>
            </a:r>
            <a:r>
              <a:rPr lang="en-US" dirty="0" smtClean="0"/>
              <a:t>&gt;</a:t>
            </a:r>
          </a:p>
          <a:p>
            <a:r>
              <a:rPr lang="en-US" dirty="0" smtClean="0"/>
              <a:t>        PASSWORD:&lt;input type="password" value=""&gt;&lt;</a:t>
            </a:r>
            <a:r>
              <a:rPr lang="en-US" dirty="0" err="1" smtClean="0"/>
              <a:t>br</a:t>
            </a:r>
            <a:r>
              <a:rPr lang="en-US" dirty="0" smtClean="0"/>
              <a:t>&gt;&lt;/</a:t>
            </a:r>
            <a:r>
              <a:rPr lang="en-US" dirty="0" err="1" smtClean="0"/>
              <a:t>br</a:t>
            </a:r>
            <a:r>
              <a:rPr lang="en-US" dirty="0" smtClean="0"/>
              <a:t>&gt;</a:t>
            </a:r>
          </a:p>
          <a:p>
            <a:r>
              <a:rPr lang="en-US" dirty="0" smtClean="0"/>
              <a:t>        GENDER:&lt;input type="radio" name="gender" value="Male"&gt;Male</a:t>
            </a:r>
          </a:p>
          <a:p>
            <a:r>
              <a:rPr lang="en-US" dirty="0" smtClean="0"/>
              <a:t>                           &lt;input type="radio" name="gender" value="Female"&gt;Female &lt;</a:t>
            </a:r>
            <a:r>
              <a:rPr lang="en-US" dirty="0" err="1" smtClean="0"/>
              <a:t>br</a:t>
            </a:r>
            <a:r>
              <a:rPr lang="en-US" dirty="0" smtClean="0"/>
              <a:t>&gt;</a:t>
            </a:r>
          </a:p>
          <a:p>
            <a:r>
              <a:rPr lang="en-US" dirty="0" smtClean="0"/>
              <a:t>                           &lt;p&gt;&lt;a </a:t>
            </a:r>
            <a:r>
              <a:rPr lang="en-US" dirty="0" err="1" smtClean="0"/>
              <a:t>href</a:t>
            </a:r>
            <a:r>
              <a:rPr lang="en-US" dirty="0" smtClean="0"/>
              <a:t>="sup.html"&gt;REGISTER&lt;/a&gt;&lt;/p&gt;</a:t>
            </a:r>
          </a:p>
          <a:p>
            <a:r>
              <a:rPr lang="en-US" dirty="0" smtClean="0"/>
              <a:t>&lt;/form&gt;</a:t>
            </a:r>
          </a:p>
          <a:p>
            <a:r>
              <a:rPr lang="en-US" dirty="0" smtClean="0"/>
              <a:t>&lt;/body&gt;</a:t>
            </a:r>
          </a:p>
          <a:p>
            <a:r>
              <a:rPr lang="en-US" dirty="0" smtClean="0"/>
              <a:t>&lt;/html&gt;</a:t>
            </a:r>
          </a:p>
          <a:p>
            <a:endParaRPr lang="en-US" dirty="0" smtClean="0"/>
          </a:p>
          <a:p>
            <a:endParaRPr lang="en-US" dirty="0" smtClean="0"/>
          </a:p>
          <a:p>
            <a:endParaRPr lang="en-US" dirty="0"/>
          </a:p>
        </p:txBody>
      </p:sp>
    </p:spTree>
    <p:extLst>
      <p:ext uri="{BB962C8B-B14F-4D97-AF65-F5344CB8AC3E}">
        <p14:creationId xmlns:p14="http://schemas.microsoft.com/office/powerpoint/2010/main" val="428618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30629"/>
            <a:ext cx="12252960" cy="3262432"/>
          </a:xfrm>
          <a:prstGeom prst="rect">
            <a:avLst/>
          </a:prstGeom>
        </p:spPr>
        <p:txBody>
          <a:bodyPr wrap="square">
            <a:spAutoFit/>
          </a:bodyPr>
          <a:lstStyle/>
          <a:p>
            <a:r>
              <a:rPr lang="en-US" sz="4400" dirty="0" smtClean="0"/>
              <a:t>                         LOGIN PAGE CODE</a:t>
            </a:r>
          </a:p>
          <a:p>
            <a:r>
              <a:rPr lang="en-US" dirty="0" smtClean="0"/>
              <a:t>&lt;html&gt;</a:t>
            </a:r>
          </a:p>
          <a:p>
            <a:r>
              <a:rPr lang="en-US" dirty="0" smtClean="0"/>
              <a:t>&lt;body </a:t>
            </a:r>
            <a:r>
              <a:rPr lang="en-US" dirty="0" err="1" smtClean="0"/>
              <a:t>bgcolor</a:t>
            </a:r>
            <a:r>
              <a:rPr lang="en-US" dirty="0" smtClean="0"/>
              <a:t>="pink"&gt;</a:t>
            </a:r>
          </a:p>
          <a:p>
            <a:r>
              <a:rPr lang="en-US" dirty="0" smtClean="0"/>
              <a:t>&lt;form&gt;</a:t>
            </a:r>
          </a:p>
          <a:p>
            <a:r>
              <a:rPr lang="en-US" dirty="0" smtClean="0"/>
              <a:t>        USER NAME:&lt;input type="text" value=""&gt;&lt;</a:t>
            </a:r>
            <a:r>
              <a:rPr lang="en-US" dirty="0" err="1" smtClean="0"/>
              <a:t>br</a:t>
            </a:r>
            <a:r>
              <a:rPr lang="en-US" dirty="0" smtClean="0"/>
              <a:t>&gt;</a:t>
            </a:r>
          </a:p>
          <a:p>
            <a:r>
              <a:rPr lang="en-US" dirty="0" smtClean="0"/>
              <a:t>        PASSWORD:&lt;input type="password" value=""&gt;&lt;</a:t>
            </a:r>
            <a:r>
              <a:rPr lang="en-US" dirty="0" err="1" smtClean="0"/>
              <a:t>br</a:t>
            </a:r>
            <a:r>
              <a:rPr lang="en-US" dirty="0" smtClean="0"/>
              <a:t>&gt;&lt;/</a:t>
            </a:r>
            <a:r>
              <a:rPr lang="en-US" dirty="0" err="1" smtClean="0"/>
              <a:t>br</a:t>
            </a:r>
            <a:r>
              <a:rPr lang="en-US" dirty="0" smtClean="0"/>
              <a:t>&gt;</a:t>
            </a:r>
          </a:p>
          <a:p>
            <a:r>
              <a:rPr lang="en-US" dirty="0" smtClean="0"/>
              <a:t>        &lt;p&gt;&lt;a </a:t>
            </a:r>
            <a:r>
              <a:rPr lang="en-US" dirty="0" err="1" smtClean="0"/>
              <a:t>href</a:t>
            </a:r>
            <a:r>
              <a:rPr lang="en-US" dirty="0" smtClean="0"/>
              <a:t>="edu.html"&gt;LOGIN&lt;/a&gt;&lt;/p&gt;</a:t>
            </a:r>
          </a:p>
          <a:p>
            <a:r>
              <a:rPr lang="en-US" dirty="0" smtClean="0"/>
              <a:t>&lt;/form&gt;</a:t>
            </a:r>
          </a:p>
          <a:p>
            <a:r>
              <a:rPr lang="en-US" dirty="0" smtClean="0"/>
              <a:t>&lt;/body&gt;</a:t>
            </a:r>
          </a:p>
          <a:p>
            <a:r>
              <a:rPr lang="en-US" dirty="0" smtClean="0"/>
              <a:t>&lt;/html&gt;                     </a:t>
            </a:r>
            <a:endParaRPr lang="en-US" dirty="0"/>
          </a:p>
        </p:txBody>
      </p:sp>
    </p:spTree>
    <p:extLst>
      <p:ext uri="{BB962C8B-B14F-4D97-AF65-F5344CB8AC3E}">
        <p14:creationId xmlns:p14="http://schemas.microsoft.com/office/powerpoint/2010/main" val="3402304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504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2021-12-21T10:10:50Z</dcterms:created>
  <dcterms:modified xsi:type="dcterms:W3CDTF">2021-12-21T11:08:28Z</dcterms:modified>
</cp:coreProperties>
</file>