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7"/>
  </p:notesMasterIdLst>
  <p:sldIdLst>
    <p:sldId id="256" r:id="rId2"/>
    <p:sldId id="257" r:id="rId3"/>
    <p:sldId id="258" r:id="rId4"/>
    <p:sldId id="259" r:id="rId5"/>
    <p:sldId id="261" r:id="rId6"/>
    <p:sldId id="262" r:id="rId7"/>
    <p:sldId id="263" r:id="rId8"/>
    <p:sldId id="264" r:id="rId9"/>
    <p:sldId id="267" r:id="rId10"/>
    <p:sldId id="265" r:id="rId11"/>
    <p:sldId id="294" r:id="rId12"/>
    <p:sldId id="275" r:id="rId13"/>
    <p:sldId id="276" r:id="rId14"/>
    <p:sldId id="277" r:id="rId15"/>
    <p:sldId id="278" r:id="rId16"/>
  </p:sldIdLst>
  <p:sldSz cx="9144000" cy="5143500" type="screen16x9"/>
  <p:notesSz cx="6858000" cy="9144000"/>
  <p:embeddedFontLst>
    <p:embeddedFont>
      <p:font typeface="Bahnschrift Light" panose="020B0502040204020203" pitchFamily="34" charset="0"/>
      <p:regular r:id="rId18"/>
    </p:embeddedFont>
    <p:embeddedFont>
      <p:font typeface="Calibri" panose="020F0502020204030204" pitchFamily="34" charset="0"/>
      <p:regular r:id="rId19"/>
      <p:bold r:id="rId20"/>
      <p:italic r:id="rId21"/>
      <p:boldItalic r:id="rId22"/>
    </p:embeddedFont>
    <p:embeddedFont>
      <p:font typeface="Montserrat" panose="00000500000000000000" pitchFamily="2" charset="0"/>
      <p:regular r:id="rId23"/>
      <p:bold r:id="rId24"/>
      <p:italic r:id="rId25"/>
      <p:boldItalic r:id="rId26"/>
    </p:embeddedFont>
    <p:embeddedFont>
      <p:font typeface="Montserrat Light" panose="00000400000000000000" pitchFamily="2" charset="0"/>
      <p:regular r:id="rId27"/>
      <p:bold r:id="rId28"/>
      <p:italic r:id="rId29"/>
      <p:boldItalic r:id="rId30"/>
    </p:embeddedFont>
    <p:embeddedFont>
      <p:font typeface="Segoe UI Variable Text Semibold" pitchFamily="2" charset="0"/>
      <p:bold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68617F7-BD45-45D3-9494-08AB8ACE10ED}">
  <a:tblStyle styleId="{668617F7-BD45-45D3-9494-08AB8ACE10E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89E5840-C12E-4C8B-9978-033B50F8BF3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113" d="100"/>
          <a:sy n="113" d="100"/>
        </p:scale>
        <p:origin x="61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upri\Downloads\World-Electricity-Analysis-main\World-Electricity-Analysis-main\Excel%20Dashboard%20and%20Analysi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ingle\Downloads\unit5\final3.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upri\Downloads\World-Electricity-Analysis-main\World-Electricity-Analysis-main\Excel%20Dashboard%20and%20Analysis.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0608959115009959E-2"/>
          <c:y val="0.16823296028022264"/>
          <c:w val="0.91087680806851234"/>
          <c:h val="0.75885633463343061"/>
        </c:manualLayout>
      </c:layout>
      <c:barChart>
        <c:barDir val="col"/>
        <c:grouping val="clustered"/>
        <c:varyColors val="0"/>
        <c:ser>
          <c:idx val="0"/>
          <c:order val="0"/>
          <c:tx>
            <c:strRef>
              <c:f>'q1.regionwise_access'!$B$1</c:f>
              <c:strCache>
                <c:ptCount val="1"/>
                <c:pt idx="0">
                  <c:v>Total</c:v>
                </c:pt>
              </c:strCache>
            </c:strRef>
          </c:tx>
          <c:spPr>
            <a:solidFill>
              <a:schemeClr val="accent5">
                <a:lumMod val="75000"/>
              </a:schemeClr>
            </a:solidFill>
            <a:ln>
              <a:noFill/>
            </a:ln>
            <a:effectLst/>
          </c:spPr>
          <c:invertIfNegative val="0"/>
          <c:cat>
            <c:strRef>
              <c:f>'q1.regionwise_access'!$A$2:$A$8</c:f>
              <c:strCache>
                <c:ptCount val="7"/>
                <c:pt idx="0">
                  <c:v>North America</c:v>
                </c:pt>
                <c:pt idx="1">
                  <c:v>Europe &amp; Central Asia</c:v>
                </c:pt>
                <c:pt idx="2">
                  <c:v>Middle East &amp; North Africa</c:v>
                </c:pt>
                <c:pt idx="3">
                  <c:v>Latin America &amp; Caribbean</c:v>
                </c:pt>
                <c:pt idx="4">
                  <c:v>East Asia &amp; Pacific</c:v>
                </c:pt>
                <c:pt idx="5">
                  <c:v>South Asia</c:v>
                </c:pt>
                <c:pt idx="6">
                  <c:v>Sub-Saharan Africa</c:v>
                </c:pt>
              </c:strCache>
            </c:strRef>
          </c:cat>
          <c:val>
            <c:numRef>
              <c:f>'q1.regionwise_access'!$B$2:$B$8</c:f>
              <c:numCache>
                <c:formatCode>_(* #,##0.00_);_(* \(#,##0.00\);_(* "-"??_);_(@_)</c:formatCode>
                <c:ptCount val="7"/>
                <c:pt idx="0">
                  <c:v>100</c:v>
                </c:pt>
                <c:pt idx="1">
                  <c:v>99.9262422227023</c:v>
                </c:pt>
                <c:pt idx="2">
                  <c:v>94.010634722028499</c:v>
                </c:pt>
                <c:pt idx="3">
                  <c:v>93.545267730806003</c:v>
                </c:pt>
                <c:pt idx="4">
                  <c:v>84.243985156438995</c:v>
                </c:pt>
                <c:pt idx="5">
                  <c:v>73.788103744387598</c:v>
                </c:pt>
                <c:pt idx="6">
                  <c:v>37.108000074888999</c:v>
                </c:pt>
              </c:numCache>
            </c:numRef>
          </c:val>
          <c:extLst>
            <c:ext xmlns:c16="http://schemas.microsoft.com/office/drawing/2014/chart" uri="{C3380CC4-5D6E-409C-BE32-E72D297353CC}">
              <c16:uniqueId val="{00000000-5B24-479A-BC5A-4D0801DB7D7E}"/>
            </c:ext>
          </c:extLst>
        </c:ser>
        <c:ser>
          <c:idx val="1"/>
          <c:order val="1"/>
          <c:tx>
            <c:strRef>
              <c:f>'q1.regionwise_access'!$C$1</c:f>
              <c:strCache>
                <c:ptCount val="1"/>
                <c:pt idx="0">
                  <c:v>Urban</c:v>
                </c:pt>
              </c:strCache>
            </c:strRef>
          </c:tx>
          <c:spPr>
            <a:solidFill>
              <a:schemeClr val="accent2"/>
            </a:solidFill>
            <a:ln>
              <a:noFill/>
            </a:ln>
            <a:effectLst/>
          </c:spPr>
          <c:invertIfNegative val="0"/>
          <c:cat>
            <c:strRef>
              <c:f>'q1.regionwise_access'!$A$2:$A$8</c:f>
              <c:strCache>
                <c:ptCount val="7"/>
                <c:pt idx="0">
                  <c:v>North America</c:v>
                </c:pt>
                <c:pt idx="1">
                  <c:v>Europe &amp; Central Asia</c:v>
                </c:pt>
                <c:pt idx="2">
                  <c:v>Middle East &amp; North Africa</c:v>
                </c:pt>
                <c:pt idx="3">
                  <c:v>Latin America &amp; Caribbean</c:v>
                </c:pt>
                <c:pt idx="4">
                  <c:v>East Asia &amp; Pacific</c:v>
                </c:pt>
                <c:pt idx="5">
                  <c:v>South Asia</c:v>
                </c:pt>
                <c:pt idx="6">
                  <c:v>Sub-Saharan Africa</c:v>
                </c:pt>
              </c:strCache>
            </c:strRef>
          </c:cat>
          <c:val>
            <c:numRef>
              <c:f>'q1.regionwise_access'!$C$2:$C$8</c:f>
              <c:numCache>
                <c:formatCode>_(* #,##0.00_);_(* \(#,##0.00\);_(* "-"??_);_(@_)</c:formatCode>
                <c:ptCount val="7"/>
                <c:pt idx="0">
                  <c:v>100</c:v>
                </c:pt>
                <c:pt idx="1">
                  <c:v>99.952752471992298</c:v>
                </c:pt>
                <c:pt idx="2">
                  <c:v>97.8193340572398</c:v>
                </c:pt>
                <c:pt idx="3">
                  <c:v>97.922807093734903</c:v>
                </c:pt>
                <c:pt idx="4">
                  <c:v>93.589810275194907</c:v>
                </c:pt>
                <c:pt idx="5">
                  <c:v>94.603876596305795</c:v>
                </c:pt>
                <c:pt idx="6">
                  <c:v>64.023022915343404</c:v>
                </c:pt>
              </c:numCache>
            </c:numRef>
          </c:val>
          <c:extLst>
            <c:ext xmlns:c16="http://schemas.microsoft.com/office/drawing/2014/chart" uri="{C3380CC4-5D6E-409C-BE32-E72D297353CC}">
              <c16:uniqueId val="{00000001-5B24-479A-BC5A-4D0801DB7D7E}"/>
            </c:ext>
          </c:extLst>
        </c:ser>
        <c:ser>
          <c:idx val="2"/>
          <c:order val="2"/>
          <c:tx>
            <c:strRef>
              <c:f>'q1.regionwise_access'!$D$1</c:f>
              <c:strCache>
                <c:ptCount val="1"/>
                <c:pt idx="0">
                  <c:v>Rural</c:v>
                </c:pt>
              </c:strCache>
            </c:strRef>
          </c:tx>
          <c:spPr>
            <a:solidFill>
              <a:schemeClr val="accent6"/>
            </a:solidFill>
            <a:ln>
              <a:noFill/>
            </a:ln>
            <a:effectLst/>
          </c:spPr>
          <c:invertIfNegative val="0"/>
          <c:cat>
            <c:strRef>
              <c:f>'q1.regionwise_access'!$A$2:$A$8</c:f>
              <c:strCache>
                <c:ptCount val="7"/>
                <c:pt idx="0">
                  <c:v>North America</c:v>
                </c:pt>
                <c:pt idx="1">
                  <c:v>Europe &amp; Central Asia</c:v>
                </c:pt>
                <c:pt idx="2">
                  <c:v>Middle East &amp; North Africa</c:v>
                </c:pt>
                <c:pt idx="3">
                  <c:v>Latin America &amp; Caribbean</c:v>
                </c:pt>
                <c:pt idx="4">
                  <c:v>East Asia &amp; Pacific</c:v>
                </c:pt>
                <c:pt idx="5">
                  <c:v>South Asia</c:v>
                </c:pt>
                <c:pt idx="6">
                  <c:v>Sub-Saharan Africa</c:v>
                </c:pt>
              </c:strCache>
            </c:strRef>
          </c:cat>
          <c:val>
            <c:numRef>
              <c:f>'q1.regionwise_access'!$D$2:$D$8</c:f>
              <c:numCache>
                <c:formatCode>_(* #,##0.00_);_(* \(#,##0.00\);_(* "-"??_);_(@_)</c:formatCode>
                <c:ptCount val="7"/>
                <c:pt idx="0">
                  <c:v>100</c:v>
                </c:pt>
                <c:pt idx="1">
                  <c:v>99.933354121999301</c:v>
                </c:pt>
                <c:pt idx="2">
                  <c:v>89.144639724923493</c:v>
                </c:pt>
                <c:pt idx="3">
                  <c:v>87.1019626942402</c:v>
                </c:pt>
                <c:pt idx="4">
                  <c:v>80.009381358859002</c:v>
                </c:pt>
                <c:pt idx="5">
                  <c:v>67.168582147083001</c:v>
                </c:pt>
                <c:pt idx="6">
                  <c:v>20.526032702913199</c:v>
                </c:pt>
              </c:numCache>
            </c:numRef>
          </c:val>
          <c:extLst>
            <c:ext xmlns:c16="http://schemas.microsoft.com/office/drawing/2014/chart" uri="{C3380CC4-5D6E-409C-BE32-E72D297353CC}">
              <c16:uniqueId val="{00000002-5B24-479A-BC5A-4D0801DB7D7E}"/>
            </c:ext>
          </c:extLst>
        </c:ser>
        <c:dLbls>
          <c:showLegendKey val="0"/>
          <c:showVal val="0"/>
          <c:showCatName val="0"/>
          <c:showSerName val="0"/>
          <c:showPercent val="0"/>
          <c:showBubbleSize val="0"/>
        </c:dLbls>
        <c:gapWidth val="219"/>
        <c:overlap val="-27"/>
        <c:axId val="1508043711"/>
        <c:axId val="1508040383"/>
      </c:barChart>
      <c:catAx>
        <c:axId val="15080437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508040383"/>
        <c:crosses val="autoZero"/>
        <c:auto val="1"/>
        <c:lblAlgn val="ctr"/>
        <c:lblOffset val="100"/>
        <c:noMultiLvlLbl val="0"/>
      </c:catAx>
      <c:valAx>
        <c:axId val="1508040383"/>
        <c:scaling>
          <c:orientation val="minMax"/>
        </c:scaling>
        <c:delete val="0"/>
        <c:axPos val="l"/>
        <c:numFmt formatCode="_(* #,##0.00_);_(* \(#,##0.0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08043711"/>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legendEntry>
      <c:legendEntry>
        <c:idx val="1"/>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legendEntry>
      <c:legendEntry>
        <c:idx val="2"/>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legendEntry>
      <c:layout>
        <c:manualLayout>
          <c:xMode val="edge"/>
          <c:yMode val="edge"/>
          <c:x val="0.79947348631872306"/>
          <c:y val="0.23167383947202774"/>
          <c:w val="0.17247939471579013"/>
          <c:h val="4.2557594643633012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6469558049396037E-2"/>
          <c:y val="4.4642186642687071E-2"/>
          <c:w val="0.938171203265737"/>
          <c:h val="0.82064897660103908"/>
        </c:manualLayout>
      </c:layout>
      <c:barChart>
        <c:barDir val="col"/>
        <c:grouping val="clustered"/>
        <c:varyColors val="0"/>
        <c:ser>
          <c:idx val="0"/>
          <c:order val="0"/>
          <c:tx>
            <c:strRef>
              <c:f>'q4'!$B$1</c:f>
              <c:strCache>
                <c:ptCount val="1"/>
                <c:pt idx="0">
                  <c:v>Count &gt; 75</c:v>
                </c:pt>
              </c:strCache>
            </c:strRef>
          </c:tx>
          <c:spPr>
            <a:solidFill>
              <a:schemeClr val="accent1"/>
            </a:solidFill>
            <a:ln>
              <a:noFill/>
            </a:ln>
            <a:effectLst/>
          </c:spPr>
          <c:invertIfNegative val="0"/>
          <c:cat>
            <c:numRef>
              <c:f>'q4'!$A$2:$A$32</c:f>
              <c:numCache>
                <c:formatCode>General</c:formatCod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numCache>
            </c:numRef>
          </c:cat>
          <c:val>
            <c:numRef>
              <c:f>'q4'!$B$2:$B$32</c:f>
              <c:numCache>
                <c:formatCode>General</c:formatCode>
                <c:ptCount val="31"/>
                <c:pt idx="0">
                  <c:v>92</c:v>
                </c:pt>
                <c:pt idx="1">
                  <c:v>93</c:v>
                </c:pt>
                <c:pt idx="2">
                  <c:v>98</c:v>
                </c:pt>
                <c:pt idx="3">
                  <c:v>98</c:v>
                </c:pt>
                <c:pt idx="4">
                  <c:v>101</c:v>
                </c:pt>
                <c:pt idx="5">
                  <c:v>104</c:v>
                </c:pt>
                <c:pt idx="6">
                  <c:v>109</c:v>
                </c:pt>
                <c:pt idx="7">
                  <c:v>110</c:v>
                </c:pt>
                <c:pt idx="8">
                  <c:v>114</c:v>
                </c:pt>
                <c:pt idx="9">
                  <c:v>120</c:v>
                </c:pt>
                <c:pt idx="10">
                  <c:v>145</c:v>
                </c:pt>
                <c:pt idx="11">
                  <c:v>148</c:v>
                </c:pt>
                <c:pt idx="12">
                  <c:v>149</c:v>
                </c:pt>
                <c:pt idx="13">
                  <c:v>148</c:v>
                </c:pt>
                <c:pt idx="14">
                  <c:v>152</c:v>
                </c:pt>
                <c:pt idx="15">
                  <c:v>153</c:v>
                </c:pt>
                <c:pt idx="16">
                  <c:v>155</c:v>
                </c:pt>
                <c:pt idx="17">
                  <c:v>155</c:v>
                </c:pt>
                <c:pt idx="18">
                  <c:v>156</c:v>
                </c:pt>
                <c:pt idx="19">
                  <c:v>159</c:v>
                </c:pt>
                <c:pt idx="20">
                  <c:v>165</c:v>
                </c:pt>
                <c:pt idx="21">
                  <c:v>164</c:v>
                </c:pt>
                <c:pt idx="22">
                  <c:v>168</c:v>
                </c:pt>
                <c:pt idx="23">
                  <c:v>169</c:v>
                </c:pt>
                <c:pt idx="24">
                  <c:v>175</c:v>
                </c:pt>
                <c:pt idx="25">
                  <c:v>181</c:v>
                </c:pt>
                <c:pt idx="26">
                  <c:v>184</c:v>
                </c:pt>
                <c:pt idx="27">
                  <c:v>188</c:v>
                </c:pt>
                <c:pt idx="28">
                  <c:v>190</c:v>
                </c:pt>
                <c:pt idx="29">
                  <c:v>192</c:v>
                </c:pt>
                <c:pt idx="30">
                  <c:v>193</c:v>
                </c:pt>
              </c:numCache>
            </c:numRef>
          </c:val>
          <c:extLst>
            <c:ext xmlns:c16="http://schemas.microsoft.com/office/drawing/2014/chart" uri="{C3380CC4-5D6E-409C-BE32-E72D297353CC}">
              <c16:uniqueId val="{00000000-3225-459D-BD86-C89322290E67}"/>
            </c:ext>
          </c:extLst>
        </c:ser>
        <c:dLbls>
          <c:showLegendKey val="0"/>
          <c:showVal val="0"/>
          <c:showCatName val="0"/>
          <c:showSerName val="0"/>
          <c:showPercent val="0"/>
          <c:showBubbleSize val="0"/>
        </c:dLbls>
        <c:gapWidth val="219"/>
        <c:overlap val="-27"/>
        <c:axId val="209074016"/>
        <c:axId val="209070272"/>
      </c:barChart>
      <c:catAx>
        <c:axId val="2090740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209070272"/>
        <c:crosses val="autoZero"/>
        <c:auto val="1"/>
        <c:lblAlgn val="ctr"/>
        <c:lblOffset val="100"/>
        <c:noMultiLvlLbl val="0"/>
      </c:catAx>
      <c:valAx>
        <c:axId val="209070272"/>
        <c:scaling>
          <c:orientation val="minMax"/>
          <c:max val="200"/>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209074016"/>
        <c:crosses val="autoZero"/>
        <c:crossBetween val="between"/>
      </c:valAx>
      <c:spPr>
        <a:noFill/>
        <a:ln>
          <a:noFill/>
        </a:ln>
        <a:effectLst/>
      </c:spPr>
    </c:plotArea>
    <c:plotVisOnly val="1"/>
    <c:dispBlanksAs val="gap"/>
    <c:showDLblsOverMax val="0"/>
  </c:chart>
  <c:spPr>
    <a:solidFill>
      <a:schemeClr val="bg1">
        <a:alpha val="74000"/>
      </a:schemeClr>
    </a:solidFill>
    <a:ln>
      <a:noFill/>
    </a:ln>
    <a:effectLst/>
  </c:spPr>
  <c:txPr>
    <a:bodyPr/>
    <a:lstStyle/>
    <a:p>
      <a:pPr>
        <a:defRPr lang="en-US"/>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Nuclear</c:v>
                </c:pt>
              </c:strCache>
            </c:strRef>
          </c:tx>
          <c:spPr>
            <a:ln w="28575" cap="rnd">
              <a:solidFill>
                <a:schemeClr val="accent1"/>
              </a:solidFill>
              <a:round/>
            </a:ln>
            <a:effectLst/>
          </c:spPr>
          <c:marker>
            <c:symbol val="none"/>
          </c:marker>
          <c:cat>
            <c:strRef>
              <c:f>Sheet1!$A$2:$A$12</c:f>
              <c:strCache>
                <c:ptCount val="11"/>
                <c:pt idx="0">
                  <c:v>60s</c:v>
                </c:pt>
                <c:pt idx="1">
                  <c:v>70s</c:v>
                </c:pt>
                <c:pt idx="2">
                  <c:v>80s</c:v>
                </c:pt>
                <c:pt idx="3">
                  <c:v>90s</c:v>
                </c:pt>
                <c:pt idx="4">
                  <c:v>2000s</c:v>
                </c:pt>
                <c:pt idx="5">
                  <c:v>2010</c:v>
                </c:pt>
                <c:pt idx="6">
                  <c:v>2011</c:v>
                </c:pt>
                <c:pt idx="7">
                  <c:v>2012</c:v>
                </c:pt>
                <c:pt idx="8">
                  <c:v>2013</c:v>
                </c:pt>
                <c:pt idx="9">
                  <c:v>2014</c:v>
                </c:pt>
                <c:pt idx="10">
                  <c:v>2015</c:v>
                </c:pt>
              </c:strCache>
            </c:strRef>
          </c:cat>
          <c:val>
            <c:numRef>
              <c:f>Sheet1!$B$2:$B$12</c:f>
              <c:numCache>
                <c:formatCode>General</c:formatCode>
                <c:ptCount val="11"/>
                <c:pt idx="0">
                  <c:v>0.5</c:v>
                </c:pt>
                <c:pt idx="1">
                  <c:v>1.2</c:v>
                </c:pt>
                <c:pt idx="2">
                  <c:v>4.21</c:v>
                </c:pt>
                <c:pt idx="3">
                  <c:v>6.25</c:v>
                </c:pt>
                <c:pt idx="4">
                  <c:v>6.26</c:v>
                </c:pt>
                <c:pt idx="5">
                  <c:v>5.53</c:v>
                </c:pt>
                <c:pt idx="6">
                  <c:v>5.49</c:v>
                </c:pt>
                <c:pt idx="7">
                  <c:v>5.25</c:v>
                </c:pt>
                <c:pt idx="8">
                  <c:v>5.3</c:v>
                </c:pt>
                <c:pt idx="9">
                  <c:v>5.42</c:v>
                </c:pt>
                <c:pt idx="10">
                  <c:v>11.84</c:v>
                </c:pt>
              </c:numCache>
            </c:numRef>
          </c:val>
          <c:smooth val="0"/>
          <c:extLst>
            <c:ext xmlns:c16="http://schemas.microsoft.com/office/drawing/2014/chart" uri="{C3380CC4-5D6E-409C-BE32-E72D297353CC}">
              <c16:uniqueId val="{00000000-E3F3-4B1A-8E4A-5D42F012C84E}"/>
            </c:ext>
          </c:extLst>
        </c:ser>
        <c:ser>
          <c:idx val="1"/>
          <c:order val="1"/>
          <c:tx>
            <c:strRef>
              <c:f>Sheet1!$C$1</c:f>
              <c:strCache>
                <c:ptCount val="1"/>
                <c:pt idx="0">
                  <c:v>Oil</c:v>
                </c:pt>
              </c:strCache>
            </c:strRef>
          </c:tx>
          <c:spPr>
            <a:ln w="28575" cap="rnd">
              <a:solidFill>
                <a:schemeClr val="accent2"/>
              </a:solidFill>
              <a:round/>
            </a:ln>
            <a:effectLst/>
          </c:spPr>
          <c:marker>
            <c:symbol val="none"/>
          </c:marker>
          <c:cat>
            <c:strRef>
              <c:f>Sheet1!$A$2:$A$12</c:f>
              <c:strCache>
                <c:ptCount val="11"/>
                <c:pt idx="0">
                  <c:v>60s</c:v>
                </c:pt>
                <c:pt idx="1">
                  <c:v>70s</c:v>
                </c:pt>
                <c:pt idx="2">
                  <c:v>80s</c:v>
                </c:pt>
                <c:pt idx="3">
                  <c:v>90s</c:v>
                </c:pt>
                <c:pt idx="4">
                  <c:v>2000s</c:v>
                </c:pt>
                <c:pt idx="5">
                  <c:v>2010</c:v>
                </c:pt>
                <c:pt idx="6">
                  <c:v>2011</c:v>
                </c:pt>
                <c:pt idx="7">
                  <c:v>2012</c:v>
                </c:pt>
                <c:pt idx="8">
                  <c:v>2013</c:v>
                </c:pt>
                <c:pt idx="9">
                  <c:v>2014</c:v>
                </c:pt>
                <c:pt idx="10">
                  <c:v>2015</c:v>
                </c:pt>
              </c:strCache>
            </c:strRef>
          </c:cat>
          <c:val>
            <c:numRef>
              <c:f>Sheet1!$C$2:$C$12</c:f>
              <c:numCache>
                <c:formatCode>General</c:formatCode>
                <c:ptCount val="11"/>
                <c:pt idx="0">
                  <c:v>13.56</c:v>
                </c:pt>
                <c:pt idx="1">
                  <c:v>33.229999999999997</c:v>
                </c:pt>
                <c:pt idx="2">
                  <c:v>25.63</c:v>
                </c:pt>
                <c:pt idx="3">
                  <c:v>20.239999999999998</c:v>
                </c:pt>
                <c:pt idx="4">
                  <c:v>16.72</c:v>
                </c:pt>
                <c:pt idx="5">
                  <c:v>14.09</c:v>
                </c:pt>
                <c:pt idx="6">
                  <c:v>14.56</c:v>
                </c:pt>
                <c:pt idx="7">
                  <c:v>15.12</c:v>
                </c:pt>
                <c:pt idx="8">
                  <c:v>14.36</c:v>
                </c:pt>
                <c:pt idx="9">
                  <c:v>13.87</c:v>
                </c:pt>
                <c:pt idx="10">
                  <c:v>13.4</c:v>
                </c:pt>
              </c:numCache>
            </c:numRef>
          </c:val>
          <c:smooth val="0"/>
          <c:extLst>
            <c:ext xmlns:c16="http://schemas.microsoft.com/office/drawing/2014/chart" uri="{C3380CC4-5D6E-409C-BE32-E72D297353CC}">
              <c16:uniqueId val="{00000001-E3F3-4B1A-8E4A-5D42F012C84E}"/>
            </c:ext>
          </c:extLst>
        </c:ser>
        <c:ser>
          <c:idx val="2"/>
          <c:order val="2"/>
          <c:tx>
            <c:strRef>
              <c:f>Sheet1!$D$1</c:f>
              <c:strCache>
                <c:ptCount val="1"/>
                <c:pt idx="0">
                  <c:v>Others</c:v>
                </c:pt>
              </c:strCache>
            </c:strRef>
          </c:tx>
          <c:spPr>
            <a:ln w="28575" cap="rnd">
              <a:solidFill>
                <a:schemeClr val="accent3"/>
              </a:solidFill>
              <a:round/>
            </a:ln>
            <a:effectLst/>
          </c:spPr>
          <c:marker>
            <c:symbol val="none"/>
          </c:marker>
          <c:cat>
            <c:strRef>
              <c:f>Sheet1!$A$2:$A$12</c:f>
              <c:strCache>
                <c:ptCount val="11"/>
                <c:pt idx="0">
                  <c:v>60s</c:v>
                </c:pt>
                <c:pt idx="1">
                  <c:v>70s</c:v>
                </c:pt>
                <c:pt idx="2">
                  <c:v>80s</c:v>
                </c:pt>
                <c:pt idx="3">
                  <c:v>90s</c:v>
                </c:pt>
                <c:pt idx="4">
                  <c:v>2000s</c:v>
                </c:pt>
                <c:pt idx="5">
                  <c:v>2010</c:v>
                </c:pt>
                <c:pt idx="6">
                  <c:v>2011</c:v>
                </c:pt>
                <c:pt idx="7">
                  <c:v>2012</c:v>
                </c:pt>
                <c:pt idx="8">
                  <c:v>2013</c:v>
                </c:pt>
                <c:pt idx="9">
                  <c:v>2014</c:v>
                </c:pt>
                <c:pt idx="10">
                  <c:v>2015</c:v>
                </c:pt>
              </c:strCache>
            </c:strRef>
          </c:cat>
          <c:val>
            <c:numRef>
              <c:f>Sheet1!$D$2:$D$12</c:f>
              <c:numCache>
                <c:formatCode>General</c:formatCode>
                <c:ptCount val="11"/>
                <c:pt idx="0">
                  <c:v>85.94</c:v>
                </c:pt>
                <c:pt idx="1">
                  <c:v>65.569999999999993</c:v>
                </c:pt>
                <c:pt idx="2">
                  <c:v>70.16</c:v>
                </c:pt>
                <c:pt idx="3">
                  <c:v>73.510000000000005</c:v>
                </c:pt>
                <c:pt idx="4">
                  <c:v>77.02</c:v>
                </c:pt>
                <c:pt idx="5">
                  <c:v>80.38</c:v>
                </c:pt>
                <c:pt idx="6">
                  <c:v>79.95</c:v>
                </c:pt>
                <c:pt idx="7">
                  <c:v>79.63</c:v>
                </c:pt>
                <c:pt idx="8">
                  <c:v>80.34</c:v>
                </c:pt>
                <c:pt idx="9">
                  <c:v>80.709999999999994</c:v>
                </c:pt>
                <c:pt idx="10">
                  <c:v>74.760000000000005</c:v>
                </c:pt>
              </c:numCache>
            </c:numRef>
          </c:val>
          <c:smooth val="0"/>
          <c:extLst>
            <c:ext xmlns:c16="http://schemas.microsoft.com/office/drawing/2014/chart" uri="{C3380CC4-5D6E-409C-BE32-E72D297353CC}">
              <c16:uniqueId val="{00000002-E3F3-4B1A-8E4A-5D42F012C84E}"/>
            </c:ext>
          </c:extLst>
        </c:ser>
        <c:dLbls>
          <c:showLegendKey val="0"/>
          <c:showVal val="0"/>
          <c:showCatName val="0"/>
          <c:showSerName val="0"/>
          <c:showPercent val="0"/>
          <c:showBubbleSize val="0"/>
        </c:dLbls>
        <c:smooth val="0"/>
        <c:axId val="301910032"/>
        <c:axId val="301908368"/>
      </c:lineChart>
      <c:catAx>
        <c:axId val="3019100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1908368"/>
        <c:crosses val="autoZero"/>
        <c:auto val="1"/>
        <c:lblAlgn val="ctr"/>
        <c:lblOffset val="100"/>
        <c:noMultiLvlLbl val="0"/>
      </c:catAx>
      <c:valAx>
        <c:axId val="3019083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191003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7"/>
        <p:cNvGrpSpPr/>
        <p:nvPr/>
      </p:nvGrpSpPr>
      <p:grpSpPr>
        <a:xfrm>
          <a:off x="0" y="0"/>
          <a:ext cx="0" cy="0"/>
          <a:chOff x="0" y="0"/>
          <a:chExt cx="0" cy="0"/>
        </a:xfrm>
      </p:grpSpPr>
      <p:sp>
        <p:nvSpPr>
          <p:cNvPr id="1378" name="Google Shape;1378;g41a98d525d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9" name="Google Shape;1379;g41a98d525d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8fc25fbfc5_1_4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8fc25fbfc5_1_4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accent2"/>
            </a:gs>
            <a:gs pos="100000">
              <a:schemeClr val="accent1"/>
            </a:gs>
          </a:gsLst>
          <a:path path="circle">
            <a:fillToRect l="100000" t="100000"/>
          </a:path>
          <a:tileRect r="-100000" b="-100000"/>
        </a:gra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3078602" y="0"/>
            <a:ext cx="6065389" cy="5143642"/>
            <a:chOff x="2052402" y="0"/>
            <a:chExt cx="6065389" cy="5143642"/>
          </a:xfrm>
        </p:grpSpPr>
        <p:sp>
          <p:nvSpPr>
            <p:cNvPr id="11" name="Google Shape;11;p2"/>
            <p:cNvSpPr/>
            <p:nvPr/>
          </p:nvSpPr>
          <p:spPr>
            <a:xfrm>
              <a:off x="2052402" y="0"/>
              <a:ext cx="6065388" cy="5143500"/>
            </a:xfrm>
            <a:custGeom>
              <a:avLst/>
              <a:gdLst/>
              <a:ahLst/>
              <a:cxnLst/>
              <a:rect l="l" t="t" r="r" b="b"/>
              <a:pathLst>
                <a:path w="8087184" h="6858000" extrusionOk="0">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gradFill>
              <a:gsLst>
                <a:gs pos="0">
                  <a:srgbClr val="00D0FF">
                    <a:alpha val="11764"/>
                    <a:alpha val="11730"/>
                  </a:srgbClr>
                </a:gs>
                <a:gs pos="100000">
                  <a:srgbClr val="00D0FF">
                    <a:alpha val="0"/>
                    <a:alpha val="11730"/>
                  </a:srgbClr>
                </a:gs>
              </a:gsLst>
              <a:path path="circle">
                <a:fillToRect l="100000" t="100000"/>
              </a:path>
              <a:tileRect r="-100000" b="-10000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a:off x="2052402" y="0"/>
              <a:ext cx="6065388" cy="5143642"/>
            </a:xfrm>
            <a:custGeom>
              <a:avLst/>
              <a:gdLst/>
              <a:ahLst/>
              <a:cxnLst/>
              <a:rect l="l" t="t" r="r" b="b"/>
              <a:pathLst>
                <a:path w="8087184" h="6858190" extrusionOk="0">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D0FF">
                <a:alpha val="117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p:nvPr/>
          </p:nvSpPr>
          <p:spPr>
            <a:xfrm>
              <a:off x="2377837" y="210583"/>
              <a:ext cx="5576288" cy="4831090"/>
            </a:xfrm>
            <a:custGeom>
              <a:avLst/>
              <a:gdLst/>
              <a:ahLst/>
              <a:cxnLst/>
              <a:rect l="l" t="t" r="r" b="b"/>
              <a:pathLst>
                <a:path w="7435051" h="6441453" extrusionOk="0">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D0FF">
                <a:alpha val="117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 name="Google Shape;14;p2"/>
          <p:cNvSpPr txBox="1">
            <a:spLocks noGrp="1"/>
          </p:cNvSpPr>
          <p:nvPr>
            <p:ph type="ctrTitle"/>
          </p:nvPr>
        </p:nvSpPr>
        <p:spPr>
          <a:xfrm>
            <a:off x="685800" y="1771550"/>
            <a:ext cx="7772400" cy="16005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6000"/>
              <a:buNone/>
              <a:defRPr sz="6000">
                <a:solidFill>
                  <a:schemeClr val="lt1"/>
                </a:solidFill>
              </a:defRPr>
            </a:lvl1pPr>
            <a:lvl2pPr lvl="1" rtl="0">
              <a:spcBef>
                <a:spcPts val="0"/>
              </a:spcBef>
              <a:spcAft>
                <a:spcPts val="0"/>
              </a:spcAft>
              <a:buClr>
                <a:schemeClr val="lt1"/>
              </a:buClr>
              <a:buSzPts val="6000"/>
              <a:buNone/>
              <a:defRPr sz="6000">
                <a:solidFill>
                  <a:schemeClr val="lt1"/>
                </a:solidFill>
              </a:defRPr>
            </a:lvl2pPr>
            <a:lvl3pPr lvl="2" rtl="0">
              <a:spcBef>
                <a:spcPts val="0"/>
              </a:spcBef>
              <a:spcAft>
                <a:spcPts val="0"/>
              </a:spcAft>
              <a:buClr>
                <a:schemeClr val="lt1"/>
              </a:buClr>
              <a:buSzPts val="6000"/>
              <a:buNone/>
              <a:defRPr sz="6000">
                <a:solidFill>
                  <a:schemeClr val="lt1"/>
                </a:solidFill>
              </a:defRPr>
            </a:lvl3pPr>
            <a:lvl4pPr lvl="3" rtl="0">
              <a:spcBef>
                <a:spcPts val="0"/>
              </a:spcBef>
              <a:spcAft>
                <a:spcPts val="0"/>
              </a:spcAft>
              <a:buClr>
                <a:schemeClr val="lt1"/>
              </a:buClr>
              <a:buSzPts val="6000"/>
              <a:buNone/>
              <a:defRPr sz="6000">
                <a:solidFill>
                  <a:schemeClr val="lt1"/>
                </a:solidFill>
              </a:defRPr>
            </a:lvl4pPr>
            <a:lvl5pPr lvl="4" rtl="0">
              <a:spcBef>
                <a:spcPts val="0"/>
              </a:spcBef>
              <a:spcAft>
                <a:spcPts val="0"/>
              </a:spcAft>
              <a:buClr>
                <a:schemeClr val="lt1"/>
              </a:buClr>
              <a:buSzPts val="6000"/>
              <a:buNone/>
              <a:defRPr sz="6000">
                <a:solidFill>
                  <a:schemeClr val="lt1"/>
                </a:solidFill>
              </a:defRPr>
            </a:lvl5pPr>
            <a:lvl6pPr lvl="5" rtl="0">
              <a:spcBef>
                <a:spcPts val="0"/>
              </a:spcBef>
              <a:spcAft>
                <a:spcPts val="0"/>
              </a:spcAft>
              <a:buClr>
                <a:schemeClr val="lt1"/>
              </a:buClr>
              <a:buSzPts val="6000"/>
              <a:buNone/>
              <a:defRPr sz="6000">
                <a:solidFill>
                  <a:schemeClr val="lt1"/>
                </a:solidFill>
              </a:defRPr>
            </a:lvl6pPr>
            <a:lvl7pPr lvl="6" rtl="0">
              <a:spcBef>
                <a:spcPts val="0"/>
              </a:spcBef>
              <a:spcAft>
                <a:spcPts val="0"/>
              </a:spcAft>
              <a:buClr>
                <a:schemeClr val="lt1"/>
              </a:buClr>
              <a:buSzPts val="6000"/>
              <a:buNone/>
              <a:defRPr sz="6000">
                <a:solidFill>
                  <a:schemeClr val="lt1"/>
                </a:solidFill>
              </a:defRPr>
            </a:lvl7pPr>
            <a:lvl8pPr lvl="7" rtl="0">
              <a:spcBef>
                <a:spcPts val="0"/>
              </a:spcBef>
              <a:spcAft>
                <a:spcPts val="0"/>
              </a:spcAft>
              <a:buClr>
                <a:schemeClr val="lt1"/>
              </a:buClr>
              <a:buSzPts val="6000"/>
              <a:buNone/>
              <a:defRPr sz="6000">
                <a:solidFill>
                  <a:schemeClr val="lt1"/>
                </a:solidFill>
              </a:defRPr>
            </a:lvl8pPr>
            <a:lvl9pPr lvl="8" rtl="0">
              <a:spcBef>
                <a:spcPts val="0"/>
              </a:spcBef>
              <a:spcAft>
                <a:spcPts val="0"/>
              </a:spcAft>
              <a:buClr>
                <a:schemeClr val="lt1"/>
              </a:buClr>
              <a:buSzPts val="6000"/>
              <a:buNone/>
              <a:defRPr sz="60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accent1"/>
            </a:gs>
            <a:gs pos="100000">
              <a:srgbClr val="D1F6FF"/>
            </a:gs>
          </a:gsLst>
          <a:path path="circle">
            <a:fillToRect l="100000" t="100000"/>
          </a:path>
          <a:tileRect r="-100000" b="-100000"/>
        </a:gradFill>
        <a:effectLst/>
      </p:bgPr>
    </p:bg>
    <p:spTree>
      <p:nvGrpSpPr>
        <p:cNvPr id="1" name="Shape 15"/>
        <p:cNvGrpSpPr/>
        <p:nvPr/>
      </p:nvGrpSpPr>
      <p:grpSpPr>
        <a:xfrm>
          <a:off x="0" y="0"/>
          <a:ext cx="0" cy="0"/>
          <a:chOff x="0" y="0"/>
          <a:chExt cx="0" cy="0"/>
        </a:xfrm>
      </p:grpSpPr>
      <p:grpSp>
        <p:nvGrpSpPr>
          <p:cNvPr id="16" name="Google Shape;16;p3"/>
          <p:cNvGrpSpPr/>
          <p:nvPr/>
        </p:nvGrpSpPr>
        <p:grpSpPr>
          <a:xfrm>
            <a:off x="3078602" y="0"/>
            <a:ext cx="6065389" cy="5143642"/>
            <a:chOff x="2052402" y="0"/>
            <a:chExt cx="6065389" cy="5143642"/>
          </a:xfrm>
        </p:grpSpPr>
        <p:sp>
          <p:nvSpPr>
            <p:cNvPr id="17" name="Google Shape;17;p3"/>
            <p:cNvSpPr/>
            <p:nvPr/>
          </p:nvSpPr>
          <p:spPr>
            <a:xfrm>
              <a:off x="2052402" y="0"/>
              <a:ext cx="6065388" cy="5143500"/>
            </a:xfrm>
            <a:custGeom>
              <a:avLst/>
              <a:gdLst/>
              <a:ahLst/>
              <a:cxnLst/>
              <a:rect l="l" t="t" r="r" b="b"/>
              <a:pathLst>
                <a:path w="8087184" h="6858000" extrusionOk="0">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solidFill>
              <a:srgbClr val="005CC2">
                <a:alpha val="83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3"/>
            <p:cNvSpPr/>
            <p:nvPr/>
          </p:nvSpPr>
          <p:spPr>
            <a:xfrm>
              <a:off x="2052402" y="0"/>
              <a:ext cx="6065388" cy="5143642"/>
            </a:xfrm>
            <a:custGeom>
              <a:avLst/>
              <a:gdLst/>
              <a:ahLst/>
              <a:cxnLst/>
              <a:rect l="l" t="t" r="r" b="b"/>
              <a:pathLst>
                <a:path w="8087184" h="6858190" extrusionOk="0">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5CC2">
                <a:alpha val="83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3"/>
            <p:cNvSpPr/>
            <p:nvPr/>
          </p:nvSpPr>
          <p:spPr>
            <a:xfrm>
              <a:off x="2377837" y="210583"/>
              <a:ext cx="5576288" cy="4831090"/>
            </a:xfrm>
            <a:custGeom>
              <a:avLst/>
              <a:gdLst/>
              <a:ahLst/>
              <a:cxnLst/>
              <a:rect l="l" t="t" r="r" b="b"/>
              <a:pathLst>
                <a:path w="7435051" h="6441453" extrusionOk="0">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5CC2">
                <a:alpha val="83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0" name="Google Shape;20;p3"/>
          <p:cNvSpPr txBox="1">
            <a:spLocks noGrp="1"/>
          </p:cNvSpPr>
          <p:nvPr>
            <p:ph type="ctrTitle"/>
          </p:nvPr>
        </p:nvSpPr>
        <p:spPr>
          <a:xfrm>
            <a:off x="685800" y="1668151"/>
            <a:ext cx="7772400" cy="1311600"/>
          </a:xfrm>
          <a:prstGeom prst="rect">
            <a:avLst/>
          </a:prstGeom>
        </p:spPr>
        <p:txBody>
          <a:bodyPr spcFirstLastPara="1" wrap="square" lIns="0" tIns="0" rIns="0" bIns="0" anchor="b" anchorCtr="0">
            <a:noAutofit/>
          </a:bodyPr>
          <a:lstStyle>
            <a:lvl1pPr lvl="0" rtl="0">
              <a:spcBef>
                <a:spcPts val="0"/>
              </a:spcBef>
              <a:spcAft>
                <a:spcPts val="0"/>
              </a:spcAft>
              <a:buClr>
                <a:schemeClr val="accent2"/>
              </a:buClr>
              <a:buSzPts val="4800"/>
              <a:buNone/>
              <a:defRPr sz="4800">
                <a:solidFill>
                  <a:schemeClr val="accent2"/>
                </a:solidFill>
              </a:defRPr>
            </a:lvl1pPr>
            <a:lvl2pPr lvl="1" rtl="0">
              <a:spcBef>
                <a:spcPts val="0"/>
              </a:spcBef>
              <a:spcAft>
                <a:spcPts val="0"/>
              </a:spcAft>
              <a:buClr>
                <a:schemeClr val="accent2"/>
              </a:buClr>
              <a:buSzPts val="4800"/>
              <a:buNone/>
              <a:defRPr sz="4800">
                <a:solidFill>
                  <a:schemeClr val="accent2"/>
                </a:solidFill>
              </a:defRPr>
            </a:lvl2pPr>
            <a:lvl3pPr lvl="2" rtl="0">
              <a:spcBef>
                <a:spcPts val="0"/>
              </a:spcBef>
              <a:spcAft>
                <a:spcPts val="0"/>
              </a:spcAft>
              <a:buClr>
                <a:schemeClr val="accent2"/>
              </a:buClr>
              <a:buSzPts val="4800"/>
              <a:buNone/>
              <a:defRPr sz="4800">
                <a:solidFill>
                  <a:schemeClr val="accent2"/>
                </a:solidFill>
              </a:defRPr>
            </a:lvl3pPr>
            <a:lvl4pPr lvl="3" rtl="0">
              <a:spcBef>
                <a:spcPts val="0"/>
              </a:spcBef>
              <a:spcAft>
                <a:spcPts val="0"/>
              </a:spcAft>
              <a:buClr>
                <a:schemeClr val="accent2"/>
              </a:buClr>
              <a:buSzPts val="4800"/>
              <a:buNone/>
              <a:defRPr sz="4800">
                <a:solidFill>
                  <a:schemeClr val="accent2"/>
                </a:solidFill>
              </a:defRPr>
            </a:lvl4pPr>
            <a:lvl5pPr lvl="4" rtl="0">
              <a:spcBef>
                <a:spcPts val="0"/>
              </a:spcBef>
              <a:spcAft>
                <a:spcPts val="0"/>
              </a:spcAft>
              <a:buClr>
                <a:schemeClr val="accent2"/>
              </a:buClr>
              <a:buSzPts val="4800"/>
              <a:buNone/>
              <a:defRPr sz="4800">
                <a:solidFill>
                  <a:schemeClr val="accent2"/>
                </a:solidFill>
              </a:defRPr>
            </a:lvl5pPr>
            <a:lvl6pPr lvl="5" rtl="0">
              <a:spcBef>
                <a:spcPts val="0"/>
              </a:spcBef>
              <a:spcAft>
                <a:spcPts val="0"/>
              </a:spcAft>
              <a:buClr>
                <a:schemeClr val="accent2"/>
              </a:buClr>
              <a:buSzPts val="4800"/>
              <a:buNone/>
              <a:defRPr sz="4800">
                <a:solidFill>
                  <a:schemeClr val="accent2"/>
                </a:solidFill>
              </a:defRPr>
            </a:lvl6pPr>
            <a:lvl7pPr lvl="6" rtl="0">
              <a:spcBef>
                <a:spcPts val="0"/>
              </a:spcBef>
              <a:spcAft>
                <a:spcPts val="0"/>
              </a:spcAft>
              <a:buClr>
                <a:schemeClr val="accent2"/>
              </a:buClr>
              <a:buSzPts val="4800"/>
              <a:buNone/>
              <a:defRPr sz="4800">
                <a:solidFill>
                  <a:schemeClr val="accent2"/>
                </a:solidFill>
              </a:defRPr>
            </a:lvl7pPr>
            <a:lvl8pPr lvl="7" rtl="0">
              <a:spcBef>
                <a:spcPts val="0"/>
              </a:spcBef>
              <a:spcAft>
                <a:spcPts val="0"/>
              </a:spcAft>
              <a:buClr>
                <a:schemeClr val="accent2"/>
              </a:buClr>
              <a:buSzPts val="4800"/>
              <a:buNone/>
              <a:defRPr sz="4800">
                <a:solidFill>
                  <a:schemeClr val="accent2"/>
                </a:solidFill>
              </a:defRPr>
            </a:lvl8pPr>
            <a:lvl9pPr lvl="8" rtl="0">
              <a:spcBef>
                <a:spcPts val="0"/>
              </a:spcBef>
              <a:spcAft>
                <a:spcPts val="0"/>
              </a:spcAft>
              <a:buClr>
                <a:schemeClr val="accent2"/>
              </a:buClr>
              <a:buSzPts val="4800"/>
              <a:buNone/>
              <a:defRPr sz="4800">
                <a:solidFill>
                  <a:schemeClr val="accent2"/>
                </a:solidFill>
              </a:defRPr>
            </a:lvl9pPr>
          </a:lstStyle>
          <a:p>
            <a:endParaRPr/>
          </a:p>
        </p:txBody>
      </p:sp>
      <p:sp>
        <p:nvSpPr>
          <p:cNvPr id="21" name="Google Shape;21;p3"/>
          <p:cNvSpPr txBox="1">
            <a:spLocks noGrp="1"/>
          </p:cNvSpPr>
          <p:nvPr>
            <p:ph type="subTitle" idx="1"/>
          </p:nvPr>
        </p:nvSpPr>
        <p:spPr>
          <a:xfrm>
            <a:off x="685800" y="3076652"/>
            <a:ext cx="7772400" cy="398700"/>
          </a:xfrm>
          <a:prstGeom prst="rect">
            <a:avLst/>
          </a:prstGeom>
        </p:spPr>
        <p:txBody>
          <a:bodyPr spcFirstLastPara="1" wrap="square" lIns="0" tIns="0" rIns="0" bIns="0" anchor="t" anchorCtr="0">
            <a:noAutofit/>
          </a:bodyPr>
          <a:lstStyle>
            <a:lvl1pPr lvl="0" rtl="0">
              <a:spcBef>
                <a:spcPts val="0"/>
              </a:spcBef>
              <a:spcAft>
                <a:spcPts val="0"/>
              </a:spcAft>
              <a:buClr>
                <a:schemeClr val="dk1"/>
              </a:buClr>
              <a:buSzPts val="2400"/>
              <a:buNone/>
              <a:defRPr/>
            </a:lvl1pPr>
            <a:lvl2pPr lvl="1" rtl="0">
              <a:spcBef>
                <a:spcPts val="600"/>
              </a:spcBef>
              <a:spcAft>
                <a:spcPts val="0"/>
              </a:spcAft>
              <a:buClr>
                <a:schemeClr val="dk1"/>
              </a:buClr>
              <a:buSzPts val="3000"/>
              <a:buNone/>
              <a:defRPr sz="3000"/>
            </a:lvl2pPr>
            <a:lvl3pPr lvl="2" rtl="0">
              <a:spcBef>
                <a:spcPts val="600"/>
              </a:spcBef>
              <a:spcAft>
                <a:spcPts val="0"/>
              </a:spcAft>
              <a:buSzPts val="3000"/>
              <a:buNone/>
              <a:defRPr sz="3000"/>
            </a:lvl3pPr>
            <a:lvl4pPr lvl="3" rtl="0">
              <a:spcBef>
                <a:spcPts val="600"/>
              </a:spcBef>
              <a:spcAft>
                <a:spcPts val="0"/>
              </a:spcAft>
              <a:buSzPts val="3000"/>
              <a:buNone/>
              <a:defRPr sz="3000"/>
            </a:lvl4pPr>
            <a:lvl5pPr lvl="4" rtl="0">
              <a:spcBef>
                <a:spcPts val="600"/>
              </a:spcBef>
              <a:spcAft>
                <a:spcPts val="0"/>
              </a:spcAft>
              <a:buSzPts val="3000"/>
              <a:buNone/>
              <a:defRPr sz="3000"/>
            </a:lvl5pPr>
            <a:lvl6pPr lvl="5" rtl="0">
              <a:spcBef>
                <a:spcPts val="600"/>
              </a:spcBef>
              <a:spcAft>
                <a:spcPts val="0"/>
              </a:spcAft>
              <a:buSzPts val="3000"/>
              <a:buNone/>
              <a:defRPr sz="3000"/>
            </a:lvl6pPr>
            <a:lvl7pPr lvl="6" rtl="0">
              <a:spcBef>
                <a:spcPts val="600"/>
              </a:spcBef>
              <a:spcAft>
                <a:spcPts val="0"/>
              </a:spcAft>
              <a:buSzPts val="3000"/>
              <a:buNone/>
              <a:defRPr sz="3000"/>
            </a:lvl7pPr>
            <a:lvl8pPr lvl="7" rtl="0">
              <a:spcBef>
                <a:spcPts val="600"/>
              </a:spcBef>
              <a:spcAft>
                <a:spcPts val="0"/>
              </a:spcAft>
              <a:buSzPts val="3000"/>
              <a:buNone/>
              <a:defRPr sz="3000"/>
            </a:lvl8pPr>
            <a:lvl9pPr lvl="8" rtl="0">
              <a:spcBef>
                <a:spcPts val="600"/>
              </a:spcBef>
              <a:spcAft>
                <a:spcPts val="600"/>
              </a:spcAft>
              <a:buSzPts val="3000"/>
              <a:buNone/>
              <a:defRPr sz="3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0"/>
        <p:cNvGrpSpPr/>
        <p:nvPr/>
      </p:nvGrpSpPr>
      <p:grpSpPr>
        <a:xfrm>
          <a:off x="0" y="0"/>
          <a:ext cx="0" cy="0"/>
          <a:chOff x="0" y="0"/>
          <a:chExt cx="0" cy="0"/>
        </a:xfrm>
      </p:grpSpPr>
      <p:grpSp>
        <p:nvGrpSpPr>
          <p:cNvPr id="31" name="Google Shape;31;p5"/>
          <p:cNvGrpSpPr/>
          <p:nvPr/>
        </p:nvGrpSpPr>
        <p:grpSpPr>
          <a:xfrm>
            <a:off x="5005048" y="0"/>
            <a:ext cx="4138960" cy="5143642"/>
            <a:chOff x="5005048" y="0"/>
            <a:chExt cx="4138960" cy="5143642"/>
          </a:xfrm>
        </p:grpSpPr>
        <p:sp>
          <p:nvSpPr>
            <p:cNvPr id="32" name="Google Shape;32;p5"/>
            <p:cNvSpPr/>
            <p:nvPr/>
          </p:nvSpPr>
          <p:spPr>
            <a:xfrm>
              <a:off x="5005049" y="0"/>
              <a:ext cx="4138960" cy="5143500"/>
            </a:xfrm>
            <a:custGeom>
              <a:avLst/>
              <a:gdLst/>
              <a:ahLst/>
              <a:cxnLst/>
              <a:rect l="l" t="t" r="r" b="b"/>
              <a:pathLst>
                <a:path w="5518613" h="6858000" extrusionOk="0">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5"/>
            <p:cNvSpPr/>
            <p:nvPr/>
          </p:nvSpPr>
          <p:spPr>
            <a:xfrm>
              <a:off x="5005048" y="0"/>
              <a:ext cx="4138960" cy="5143642"/>
            </a:xfrm>
            <a:custGeom>
              <a:avLst/>
              <a:gdLst/>
              <a:ahLst/>
              <a:cxnLst/>
              <a:rect l="l" t="t" r="r" b="b"/>
              <a:pathLst>
                <a:path w="5518613" h="6858190" extrusionOk="0">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5"/>
            <p:cNvSpPr/>
            <p:nvPr/>
          </p:nvSpPr>
          <p:spPr>
            <a:xfrm>
              <a:off x="5330737" y="210583"/>
              <a:ext cx="3668526" cy="4753341"/>
            </a:xfrm>
            <a:custGeom>
              <a:avLst/>
              <a:gdLst/>
              <a:ahLst/>
              <a:cxnLst/>
              <a:rect l="l" t="t" r="r" b="b"/>
              <a:pathLst>
                <a:path w="4891368" h="6337788" extrusionOk="0">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5" name="Google Shape;35;p5"/>
          <p:cNvSpPr txBox="1">
            <a:spLocks noGrp="1"/>
          </p:cNvSpPr>
          <p:nvPr>
            <p:ph type="title"/>
          </p:nvPr>
        </p:nvSpPr>
        <p:spPr>
          <a:xfrm>
            <a:off x="855300" y="836000"/>
            <a:ext cx="7433400" cy="3963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6" name="Google Shape;36;p5"/>
          <p:cNvSpPr txBox="1">
            <a:spLocks noGrp="1"/>
          </p:cNvSpPr>
          <p:nvPr>
            <p:ph type="body" idx="1"/>
          </p:nvPr>
        </p:nvSpPr>
        <p:spPr>
          <a:xfrm>
            <a:off x="855300" y="1430147"/>
            <a:ext cx="7433400" cy="30339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600"/>
              </a:spcBef>
              <a:spcAft>
                <a:spcPts val="0"/>
              </a:spcAft>
              <a:buSzPts val="2400"/>
              <a:buChar char="○"/>
              <a:defRPr/>
            </a:lvl2pPr>
            <a:lvl3pPr marL="1371600" lvl="2" indent="-381000" rtl="0">
              <a:spcBef>
                <a:spcPts val="600"/>
              </a:spcBef>
              <a:spcAft>
                <a:spcPts val="0"/>
              </a:spcAft>
              <a:buSzPts val="2400"/>
              <a:buChar char="■"/>
              <a:defRPr/>
            </a:lvl3pPr>
            <a:lvl4pPr marL="1828800" lvl="3" indent="-381000" rtl="0">
              <a:spcBef>
                <a:spcPts val="600"/>
              </a:spcBef>
              <a:spcAft>
                <a:spcPts val="0"/>
              </a:spcAft>
              <a:buSzPts val="2400"/>
              <a:buChar char="●"/>
              <a:defRPr/>
            </a:lvl4pPr>
            <a:lvl5pPr marL="2286000" lvl="4" indent="-381000" rtl="0">
              <a:spcBef>
                <a:spcPts val="600"/>
              </a:spcBef>
              <a:spcAft>
                <a:spcPts val="0"/>
              </a:spcAft>
              <a:buSzPts val="2400"/>
              <a:buChar char="○"/>
              <a:defRPr/>
            </a:lvl5pPr>
            <a:lvl6pPr marL="2743200" lvl="5" indent="-381000" rtl="0">
              <a:spcBef>
                <a:spcPts val="600"/>
              </a:spcBef>
              <a:spcAft>
                <a:spcPts val="0"/>
              </a:spcAft>
              <a:buSzPts val="2400"/>
              <a:buChar char="■"/>
              <a:defRPr/>
            </a:lvl6pPr>
            <a:lvl7pPr marL="3200400" lvl="6" indent="-381000" rtl="0">
              <a:spcBef>
                <a:spcPts val="600"/>
              </a:spcBef>
              <a:spcAft>
                <a:spcPts val="0"/>
              </a:spcAft>
              <a:buSzPts val="2400"/>
              <a:buChar char="●"/>
              <a:defRPr/>
            </a:lvl7pPr>
            <a:lvl8pPr marL="3657600" lvl="7" indent="-381000" rtl="0">
              <a:spcBef>
                <a:spcPts val="600"/>
              </a:spcBef>
              <a:spcAft>
                <a:spcPts val="0"/>
              </a:spcAft>
              <a:buSzPts val="2400"/>
              <a:buChar char="○"/>
              <a:defRPr/>
            </a:lvl8pPr>
            <a:lvl9pPr marL="4114800" lvl="8" indent="-381000" rtl="0">
              <a:spcBef>
                <a:spcPts val="600"/>
              </a:spcBef>
              <a:spcAft>
                <a:spcPts val="600"/>
              </a:spcAft>
              <a:buSzPts val="2400"/>
              <a:buChar char="■"/>
              <a:defRPr/>
            </a:lvl9pPr>
          </a:lstStyle>
          <a:p>
            <a:endParaRPr/>
          </a:p>
        </p:txBody>
      </p:sp>
      <p:sp>
        <p:nvSpPr>
          <p:cNvPr id="37" name="Google Shape;37;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8"/>
        <p:cNvGrpSpPr/>
        <p:nvPr/>
      </p:nvGrpSpPr>
      <p:grpSpPr>
        <a:xfrm>
          <a:off x="0" y="0"/>
          <a:ext cx="0" cy="0"/>
          <a:chOff x="0" y="0"/>
          <a:chExt cx="0" cy="0"/>
        </a:xfrm>
      </p:grpSpPr>
      <p:grpSp>
        <p:nvGrpSpPr>
          <p:cNvPr id="39" name="Google Shape;39;p6"/>
          <p:cNvGrpSpPr/>
          <p:nvPr/>
        </p:nvGrpSpPr>
        <p:grpSpPr>
          <a:xfrm>
            <a:off x="5005048" y="0"/>
            <a:ext cx="4138960" cy="5143642"/>
            <a:chOff x="5005048" y="0"/>
            <a:chExt cx="4138960" cy="5143642"/>
          </a:xfrm>
        </p:grpSpPr>
        <p:sp>
          <p:nvSpPr>
            <p:cNvPr id="40" name="Google Shape;40;p6"/>
            <p:cNvSpPr/>
            <p:nvPr/>
          </p:nvSpPr>
          <p:spPr>
            <a:xfrm>
              <a:off x="5005049" y="0"/>
              <a:ext cx="4138960" cy="5143500"/>
            </a:xfrm>
            <a:custGeom>
              <a:avLst/>
              <a:gdLst/>
              <a:ahLst/>
              <a:cxnLst/>
              <a:rect l="l" t="t" r="r" b="b"/>
              <a:pathLst>
                <a:path w="5518613" h="6858000" extrusionOk="0">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6"/>
            <p:cNvSpPr/>
            <p:nvPr/>
          </p:nvSpPr>
          <p:spPr>
            <a:xfrm>
              <a:off x="5005048" y="0"/>
              <a:ext cx="4138960" cy="5143642"/>
            </a:xfrm>
            <a:custGeom>
              <a:avLst/>
              <a:gdLst/>
              <a:ahLst/>
              <a:cxnLst/>
              <a:rect l="l" t="t" r="r" b="b"/>
              <a:pathLst>
                <a:path w="5518613" h="6858190" extrusionOk="0">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6"/>
            <p:cNvSpPr/>
            <p:nvPr/>
          </p:nvSpPr>
          <p:spPr>
            <a:xfrm>
              <a:off x="5330737" y="210583"/>
              <a:ext cx="3668526" cy="4753341"/>
            </a:xfrm>
            <a:custGeom>
              <a:avLst/>
              <a:gdLst/>
              <a:ahLst/>
              <a:cxnLst/>
              <a:rect l="l" t="t" r="r" b="b"/>
              <a:pathLst>
                <a:path w="4891368" h="6337788" extrusionOk="0">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3" name="Google Shape;43;p6"/>
          <p:cNvSpPr txBox="1">
            <a:spLocks noGrp="1"/>
          </p:cNvSpPr>
          <p:nvPr>
            <p:ph type="title"/>
          </p:nvPr>
        </p:nvSpPr>
        <p:spPr>
          <a:xfrm>
            <a:off x="855300" y="836000"/>
            <a:ext cx="7433400" cy="3963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4" name="Google Shape;44;p6"/>
          <p:cNvSpPr txBox="1">
            <a:spLocks noGrp="1"/>
          </p:cNvSpPr>
          <p:nvPr>
            <p:ph type="body" idx="1"/>
          </p:nvPr>
        </p:nvSpPr>
        <p:spPr>
          <a:xfrm>
            <a:off x="855300" y="1430150"/>
            <a:ext cx="3473100" cy="3319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600"/>
              </a:spcBef>
              <a:spcAft>
                <a:spcPts val="0"/>
              </a:spcAft>
              <a:buSzPts val="2000"/>
              <a:buChar char="○"/>
              <a:defRPr sz="2000"/>
            </a:lvl2pPr>
            <a:lvl3pPr marL="1371600" lvl="2" indent="-355600" rtl="0">
              <a:spcBef>
                <a:spcPts val="600"/>
              </a:spcBef>
              <a:spcAft>
                <a:spcPts val="0"/>
              </a:spcAft>
              <a:buSzPts val="2000"/>
              <a:buChar char="■"/>
              <a:defRPr sz="2000"/>
            </a:lvl3pPr>
            <a:lvl4pPr marL="1828800" lvl="3" indent="-355600" rtl="0">
              <a:spcBef>
                <a:spcPts val="600"/>
              </a:spcBef>
              <a:spcAft>
                <a:spcPts val="0"/>
              </a:spcAft>
              <a:buSzPts val="2000"/>
              <a:buChar char="●"/>
              <a:defRPr sz="2000"/>
            </a:lvl4pPr>
            <a:lvl5pPr marL="2286000" lvl="4" indent="-355600" rtl="0">
              <a:spcBef>
                <a:spcPts val="600"/>
              </a:spcBef>
              <a:spcAft>
                <a:spcPts val="0"/>
              </a:spcAft>
              <a:buSzPts val="2000"/>
              <a:buChar char="○"/>
              <a:defRPr sz="2000"/>
            </a:lvl5pPr>
            <a:lvl6pPr marL="2743200" lvl="5" indent="-355600" rtl="0">
              <a:spcBef>
                <a:spcPts val="600"/>
              </a:spcBef>
              <a:spcAft>
                <a:spcPts val="0"/>
              </a:spcAft>
              <a:buSzPts val="2000"/>
              <a:buChar char="■"/>
              <a:defRPr sz="2000"/>
            </a:lvl6pPr>
            <a:lvl7pPr marL="3200400" lvl="6" indent="-355600" rtl="0">
              <a:spcBef>
                <a:spcPts val="600"/>
              </a:spcBef>
              <a:spcAft>
                <a:spcPts val="0"/>
              </a:spcAft>
              <a:buSzPts val="2000"/>
              <a:buChar char="●"/>
              <a:defRPr sz="2000"/>
            </a:lvl7pPr>
            <a:lvl8pPr marL="3657600" lvl="7" indent="-355600" rtl="0">
              <a:spcBef>
                <a:spcPts val="600"/>
              </a:spcBef>
              <a:spcAft>
                <a:spcPts val="0"/>
              </a:spcAft>
              <a:buSzPts val="2000"/>
              <a:buChar char="○"/>
              <a:defRPr sz="2000"/>
            </a:lvl8pPr>
            <a:lvl9pPr marL="4114800" lvl="8" indent="-355600" rtl="0">
              <a:spcBef>
                <a:spcPts val="600"/>
              </a:spcBef>
              <a:spcAft>
                <a:spcPts val="600"/>
              </a:spcAft>
              <a:buSzPts val="2000"/>
              <a:buChar char="■"/>
              <a:defRPr sz="2000"/>
            </a:lvl9pPr>
          </a:lstStyle>
          <a:p>
            <a:endParaRPr/>
          </a:p>
        </p:txBody>
      </p:sp>
      <p:sp>
        <p:nvSpPr>
          <p:cNvPr id="45" name="Google Shape;45;p6"/>
          <p:cNvSpPr txBox="1">
            <a:spLocks noGrp="1"/>
          </p:cNvSpPr>
          <p:nvPr>
            <p:ph type="body" idx="2"/>
          </p:nvPr>
        </p:nvSpPr>
        <p:spPr>
          <a:xfrm>
            <a:off x="4815605" y="1430150"/>
            <a:ext cx="3473100" cy="3319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600"/>
              </a:spcBef>
              <a:spcAft>
                <a:spcPts val="0"/>
              </a:spcAft>
              <a:buSzPts val="2000"/>
              <a:buChar char="○"/>
              <a:defRPr sz="2000"/>
            </a:lvl2pPr>
            <a:lvl3pPr marL="1371600" lvl="2" indent="-355600" rtl="0">
              <a:spcBef>
                <a:spcPts val="600"/>
              </a:spcBef>
              <a:spcAft>
                <a:spcPts val="0"/>
              </a:spcAft>
              <a:buSzPts val="2000"/>
              <a:buChar char="■"/>
              <a:defRPr sz="2000"/>
            </a:lvl3pPr>
            <a:lvl4pPr marL="1828800" lvl="3" indent="-355600" rtl="0">
              <a:spcBef>
                <a:spcPts val="600"/>
              </a:spcBef>
              <a:spcAft>
                <a:spcPts val="0"/>
              </a:spcAft>
              <a:buSzPts val="2000"/>
              <a:buChar char="●"/>
              <a:defRPr sz="2000"/>
            </a:lvl4pPr>
            <a:lvl5pPr marL="2286000" lvl="4" indent="-355600" rtl="0">
              <a:spcBef>
                <a:spcPts val="600"/>
              </a:spcBef>
              <a:spcAft>
                <a:spcPts val="0"/>
              </a:spcAft>
              <a:buSzPts val="2000"/>
              <a:buChar char="○"/>
              <a:defRPr sz="2000"/>
            </a:lvl5pPr>
            <a:lvl6pPr marL="2743200" lvl="5" indent="-355600" rtl="0">
              <a:spcBef>
                <a:spcPts val="600"/>
              </a:spcBef>
              <a:spcAft>
                <a:spcPts val="0"/>
              </a:spcAft>
              <a:buSzPts val="2000"/>
              <a:buChar char="■"/>
              <a:defRPr sz="2000"/>
            </a:lvl6pPr>
            <a:lvl7pPr marL="3200400" lvl="6" indent="-355600" rtl="0">
              <a:spcBef>
                <a:spcPts val="600"/>
              </a:spcBef>
              <a:spcAft>
                <a:spcPts val="0"/>
              </a:spcAft>
              <a:buSzPts val="2000"/>
              <a:buChar char="●"/>
              <a:defRPr sz="2000"/>
            </a:lvl7pPr>
            <a:lvl8pPr marL="3657600" lvl="7" indent="-355600" rtl="0">
              <a:spcBef>
                <a:spcPts val="600"/>
              </a:spcBef>
              <a:spcAft>
                <a:spcPts val="0"/>
              </a:spcAft>
              <a:buSzPts val="2000"/>
              <a:buChar char="○"/>
              <a:defRPr sz="2000"/>
            </a:lvl8pPr>
            <a:lvl9pPr marL="4114800" lvl="8" indent="-355600" rtl="0">
              <a:spcBef>
                <a:spcPts val="600"/>
              </a:spcBef>
              <a:spcAft>
                <a:spcPts val="600"/>
              </a:spcAft>
              <a:buSzPts val="2000"/>
              <a:buChar char="■"/>
              <a:defRPr sz="2000"/>
            </a:lvl9pPr>
          </a:lstStyle>
          <a:p>
            <a:endParaRPr/>
          </a:p>
        </p:txBody>
      </p:sp>
      <p:sp>
        <p:nvSpPr>
          <p:cNvPr id="46" name="Google Shape;46;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7"/>
        <p:cNvGrpSpPr/>
        <p:nvPr/>
      </p:nvGrpSpPr>
      <p:grpSpPr>
        <a:xfrm>
          <a:off x="0" y="0"/>
          <a:ext cx="0" cy="0"/>
          <a:chOff x="0" y="0"/>
          <a:chExt cx="0" cy="0"/>
        </a:xfrm>
      </p:grpSpPr>
      <p:grpSp>
        <p:nvGrpSpPr>
          <p:cNvPr id="48" name="Google Shape;48;p7"/>
          <p:cNvGrpSpPr/>
          <p:nvPr/>
        </p:nvGrpSpPr>
        <p:grpSpPr>
          <a:xfrm>
            <a:off x="5005048" y="0"/>
            <a:ext cx="4138960" cy="5143642"/>
            <a:chOff x="5005048" y="0"/>
            <a:chExt cx="4138960" cy="5143642"/>
          </a:xfrm>
        </p:grpSpPr>
        <p:sp>
          <p:nvSpPr>
            <p:cNvPr id="49" name="Google Shape;49;p7"/>
            <p:cNvSpPr/>
            <p:nvPr/>
          </p:nvSpPr>
          <p:spPr>
            <a:xfrm>
              <a:off x="5005049" y="0"/>
              <a:ext cx="4138960" cy="5143500"/>
            </a:xfrm>
            <a:custGeom>
              <a:avLst/>
              <a:gdLst/>
              <a:ahLst/>
              <a:cxnLst/>
              <a:rect l="l" t="t" r="r" b="b"/>
              <a:pathLst>
                <a:path w="5518613" h="6858000" extrusionOk="0">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50;p7"/>
            <p:cNvSpPr/>
            <p:nvPr/>
          </p:nvSpPr>
          <p:spPr>
            <a:xfrm>
              <a:off x="5005048" y="0"/>
              <a:ext cx="4138960" cy="5143642"/>
            </a:xfrm>
            <a:custGeom>
              <a:avLst/>
              <a:gdLst/>
              <a:ahLst/>
              <a:cxnLst/>
              <a:rect l="l" t="t" r="r" b="b"/>
              <a:pathLst>
                <a:path w="5518613" h="6858190" extrusionOk="0">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51;p7"/>
            <p:cNvSpPr/>
            <p:nvPr/>
          </p:nvSpPr>
          <p:spPr>
            <a:xfrm>
              <a:off x="5330737" y="210583"/>
              <a:ext cx="3668526" cy="4753341"/>
            </a:xfrm>
            <a:custGeom>
              <a:avLst/>
              <a:gdLst/>
              <a:ahLst/>
              <a:cxnLst/>
              <a:rect l="l" t="t" r="r" b="b"/>
              <a:pathLst>
                <a:path w="4891368" h="6337788" extrusionOk="0">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2" name="Google Shape;52;p7"/>
          <p:cNvSpPr txBox="1">
            <a:spLocks noGrp="1"/>
          </p:cNvSpPr>
          <p:nvPr>
            <p:ph type="title"/>
          </p:nvPr>
        </p:nvSpPr>
        <p:spPr>
          <a:xfrm>
            <a:off x="855300" y="836000"/>
            <a:ext cx="7433400" cy="3963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3" name="Google Shape;53;p7"/>
          <p:cNvSpPr txBox="1">
            <a:spLocks noGrp="1"/>
          </p:cNvSpPr>
          <p:nvPr>
            <p:ph type="body" idx="1"/>
          </p:nvPr>
        </p:nvSpPr>
        <p:spPr>
          <a:xfrm>
            <a:off x="855300" y="1430150"/>
            <a:ext cx="2315700" cy="33198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endParaRPr/>
          </a:p>
        </p:txBody>
      </p:sp>
      <p:sp>
        <p:nvSpPr>
          <p:cNvPr id="54" name="Google Shape;54;p7"/>
          <p:cNvSpPr txBox="1">
            <a:spLocks noGrp="1"/>
          </p:cNvSpPr>
          <p:nvPr>
            <p:ph type="body" idx="2"/>
          </p:nvPr>
        </p:nvSpPr>
        <p:spPr>
          <a:xfrm>
            <a:off x="3414211" y="1430150"/>
            <a:ext cx="2315700" cy="33198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endParaRPr/>
          </a:p>
        </p:txBody>
      </p:sp>
      <p:sp>
        <p:nvSpPr>
          <p:cNvPr id="55" name="Google Shape;55;p7"/>
          <p:cNvSpPr txBox="1">
            <a:spLocks noGrp="1"/>
          </p:cNvSpPr>
          <p:nvPr>
            <p:ph type="body" idx="3"/>
          </p:nvPr>
        </p:nvSpPr>
        <p:spPr>
          <a:xfrm>
            <a:off x="5973122" y="1430150"/>
            <a:ext cx="2315700" cy="33198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endParaRPr/>
          </a:p>
        </p:txBody>
      </p:sp>
      <p:sp>
        <p:nvSpPr>
          <p:cNvPr id="56" name="Google Shape;56;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grpSp>
        <p:nvGrpSpPr>
          <p:cNvPr id="58" name="Google Shape;58;p8"/>
          <p:cNvGrpSpPr/>
          <p:nvPr/>
        </p:nvGrpSpPr>
        <p:grpSpPr>
          <a:xfrm>
            <a:off x="5005048" y="0"/>
            <a:ext cx="4138960" cy="5143642"/>
            <a:chOff x="5005048" y="0"/>
            <a:chExt cx="4138960" cy="5143642"/>
          </a:xfrm>
        </p:grpSpPr>
        <p:sp>
          <p:nvSpPr>
            <p:cNvPr id="59" name="Google Shape;59;p8"/>
            <p:cNvSpPr/>
            <p:nvPr/>
          </p:nvSpPr>
          <p:spPr>
            <a:xfrm>
              <a:off x="5005049" y="0"/>
              <a:ext cx="4138960" cy="5143500"/>
            </a:xfrm>
            <a:custGeom>
              <a:avLst/>
              <a:gdLst/>
              <a:ahLst/>
              <a:cxnLst/>
              <a:rect l="l" t="t" r="r" b="b"/>
              <a:pathLst>
                <a:path w="5518613" h="6858000" extrusionOk="0">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8"/>
            <p:cNvSpPr/>
            <p:nvPr/>
          </p:nvSpPr>
          <p:spPr>
            <a:xfrm>
              <a:off x="5005048" y="0"/>
              <a:ext cx="4138960" cy="5143642"/>
            </a:xfrm>
            <a:custGeom>
              <a:avLst/>
              <a:gdLst/>
              <a:ahLst/>
              <a:cxnLst/>
              <a:rect l="l" t="t" r="r" b="b"/>
              <a:pathLst>
                <a:path w="5518613" h="6858190" extrusionOk="0">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8"/>
            <p:cNvSpPr/>
            <p:nvPr/>
          </p:nvSpPr>
          <p:spPr>
            <a:xfrm>
              <a:off x="5330737" y="210583"/>
              <a:ext cx="3668526" cy="4753341"/>
            </a:xfrm>
            <a:custGeom>
              <a:avLst/>
              <a:gdLst/>
              <a:ahLst/>
              <a:cxnLst/>
              <a:rect l="l" t="t" r="r" b="b"/>
              <a:pathLst>
                <a:path w="4891368" h="6337788" extrusionOk="0">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2" name="Google Shape;62;p8"/>
          <p:cNvSpPr txBox="1">
            <a:spLocks noGrp="1"/>
          </p:cNvSpPr>
          <p:nvPr>
            <p:ph type="title"/>
          </p:nvPr>
        </p:nvSpPr>
        <p:spPr>
          <a:xfrm>
            <a:off x="855300" y="836000"/>
            <a:ext cx="7433400" cy="3963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3" name="Google Shape;63;p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1"/>
        <p:cNvGrpSpPr/>
        <p:nvPr/>
      </p:nvGrpSpPr>
      <p:grpSpPr>
        <a:xfrm>
          <a:off x="0" y="0"/>
          <a:ext cx="0" cy="0"/>
          <a:chOff x="0" y="0"/>
          <a:chExt cx="0" cy="0"/>
        </a:xfrm>
      </p:grpSpPr>
      <p:grpSp>
        <p:nvGrpSpPr>
          <p:cNvPr id="72" name="Google Shape;72;p10"/>
          <p:cNvGrpSpPr/>
          <p:nvPr/>
        </p:nvGrpSpPr>
        <p:grpSpPr>
          <a:xfrm>
            <a:off x="3078602" y="0"/>
            <a:ext cx="6065389" cy="5143642"/>
            <a:chOff x="2052402" y="0"/>
            <a:chExt cx="6065389" cy="5143642"/>
          </a:xfrm>
        </p:grpSpPr>
        <p:sp>
          <p:nvSpPr>
            <p:cNvPr id="73" name="Google Shape;73;p10"/>
            <p:cNvSpPr/>
            <p:nvPr/>
          </p:nvSpPr>
          <p:spPr>
            <a:xfrm>
              <a:off x="2052402" y="0"/>
              <a:ext cx="6065388" cy="5143500"/>
            </a:xfrm>
            <a:custGeom>
              <a:avLst/>
              <a:gdLst/>
              <a:ahLst/>
              <a:cxnLst/>
              <a:rect l="l" t="t" r="r" b="b"/>
              <a:pathLst>
                <a:path w="8087184" h="6858000" extrusionOk="0">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10"/>
            <p:cNvSpPr/>
            <p:nvPr/>
          </p:nvSpPr>
          <p:spPr>
            <a:xfrm>
              <a:off x="2052402" y="0"/>
              <a:ext cx="6065388" cy="5143642"/>
            </a:xfrm>
            <a:custGeom>
              <a:avLst/>
              <a:gdLst/>
              <a:ahLst/>
              <a:cxnLst/>
              <a:rect l="l" t="t" r="r" b="b"/>
              <a:pathLst>
                <a:path w="8087184" h="6858190" extrusionOk="0">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10"/>
            <p:cNvSpPr/>
            <p:nvPr/>
          </p:nvSpPr>
          <p:spPr>
            <a:xfrm>
              <a:off x="2377837" y="210583"/>
              <a:ext cx="5576288" cy="4831090"/>
            </a:xfrm>
            <a:custGeom>
              <a:avLst/>
              <a:gdLst/>
              <a:ahLst/>
              <a:cxnLst/>
              <a:rect l="l" t="t" r="r" b="b"/>
              <a:pathLst>
                <a:path w="7435051" h="6441453" extrusionOk="0">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6" name="Google Shape;76;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dark">
  <p:cSld name="BLANK_1">
    <p:bg>
      <p:bgPr>
        <a:gradFill>
          <a:gsLst>
            <a:gs pos="0">
              <a:schemeClr val="accent2"/>
            </a:gs>
            <a:gs pos="100000">
              <a:schemeClr val="accent1"/>
            </a:gs>
          </a:gsLst>
          <a:path path="circle">
            <a:fillToRect l="100000" t="100000"/>
          </a:path>
          <a:tileRect r="-100000" b="-100000"/>
        </a:gradFill>
        <a:effectLst/>
      </p:bgPr>
    </p:bg>
    <p:spTree>
      <p:nvGrpSpPr>
        <p:cNvPr id="1" name="Shape 77"/>
        <p:cNvGrpSpPr/>
        <p:nvPr/>
      </p:nvGrpSpPr>
      <p:grpSpPr>
        <a:xfrm>
          <a:off x="0" y="0"/>
          <a:ext cx="0" cy="0"/>
          <a:chOff x="0" y="0"/>
          <a:chExt cx="0" cy="0"/>
        </a:xfrm>
      </p:grpSpPr>
      <p:grpSp>
        <p:nvGrpSpPr>
          <p:cNvPr id="78" name="Google Shape;78;p11"/>
          <p:cNvGrpSpPr/>
          <p:nvPr/>
        </p:nvGrpSpPr>
        <p:grpSpPr>
          <a:xfrm>
            <a:off x="3078602" y="0"/>
            <a:ext cx="6065389" cy="5143642"/>
            <a:chOff x="2052402" y="0"/>
            <a:chExt cx="6065389" cy="5143642"/>
          </a:xfrm>
        </p:grpSpPr>
        <p:sp>
          <p:nvSpPr>
            <p:cNvPr id="79" name="Google Shape;79;p11"/>
            <p:cNvSpPr/>
            <p:nvPr/>
          </p:nvSpPr>
          <p:spPr>
            <a:xfrm>
              <a:off x="2052402" y="0"/>
              <a:ext cx="6065388" cy="5143500"/>
            </a:xfrm>
            <a:custGeom>
              <a:avLst/>
              <a:gdLst/>
              <a:ahLst/>
              <a:cxnLst/>
              <a:rect l="l" t="t" r="r" b="b"/>
              <a:pathLst>
                <a:path w="8087184" h="6858000" extrusionOk="0">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solidFill>
              <a:srgbClr val="FFFFFF">
                <a:alpha val="50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11"/>
            <p:cNvSpPr/>
            <p:nvPr/>
          </p:nvSpPr>
          <p:spPr>
            <a:xfrm>
              <a:off x="2052402" y="0"/>
              <a:ext cx="6065388" cy="5143642"/>
            </a:xfrm>
            <a:custGeom>
              <a:avLst/>
              <a:gdLst/>
              <a:ahLst/>
              <a:cxnLst/>
              <a:rect l="l" t="t" r="r" b="b"/>
              <a:pathLst>
                <a:path w="8087184" h="6858190" extrusionOk="0">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FFFFFF">
                <a:alpha val="50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1"/>
            <p:cNvSpPr/>
            <p:nvPr/>
          </p:nvSpPr>
          <p:spPr>
            <a:xfrm>
              <a:off x="2377837" y="210583"/>
              <a:ext cx="5576288" cy="4831090"/>
            </a:xfrm>
            <a:custGeom>
              <a:avLst/>
              <a:gdLst/>
              <a:ahLst/>
              <a:cxnLst/>
              <a:rect l="l" t="t" r="r" b="b"/>
              <a:pathLst>
                <a:path w="7435051" h="6441453" extrusionOk="0">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FFFFFF">
                <a:alpha val="50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2" name="Google Shape;82;p1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836000"/>
            <a:ext cx="74334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1pPr>
            <a:lvl2pPr lvl="1"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2pPr>
            <a:lvl3pPr lvl="2"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3pPr>
            <a:lvl4pPr lvl="3"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4pPr>
            <a:lvl5pPr lvl="4"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5pPr>
            <a:lvl6pPr lvl="5"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6pPr>
            <a:lvl7pPr lvl="6"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7pPr>
            <a:lvl8pPr lvl="7"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8pPr>
            <a:lvl9pPr lvl="8"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855300" y="1430147"/>
            <a:ext cx="7433400" cy="3033900"/>
          </a:xfrm>
          <a:prstGeom prst="rect">
            <a:avLst/>
          </a:prstGeom>
          <a:noFill/>
          <a:ln>
            <a:noFill/>
          </a:ln>
        </p:spPr>
        <p:txBody>
          <a:bodyPr spcFirstLastPara="1" wrap="square" lIns="0" tIns="0" rIns="0" bIns="0" anchor="t" anchorCtr="0">
            <a:noAutofit/>
          </a:bodyPr>
          <a:lstStyle>
            <a:lvl1pPr marL="457200" lvl="0" indent="-381000" rtl="0">
              <a:spcBef>
                <a:spcPts val="0"/>
              </a:spcBef>
              <a:spcAft>
                <a:spcPts val="0"/>
              </a:spcAft>
              <a:buClr>
                <a:schemeClr val="accent1"/>
              </a:buClr>
              <a:buSzPts val="2400"/>
              <a:buFont typeface="Montserrat Light"/>
              <a:buChar char="●"/>
              <a:defRPr sz="2400">
                <a:solidFill>
                  <a:schemeClr val="dk1"/>
                </a:solidFill>
                <a:latin typeface="Montserrat Light"/>
                <a:ea typeface="Montserrat Light"/>
                <a:cs typeface="Montserrat Light"/>
                <a:sym typeface="Montserrat Light"/>
              </a:defRPr>
            </a:lvl1pPr>
            <a:lvl2pPr marL="914400" lvl="1" indent="-381000" rtl="0">
              <a:spcBef>
                <a:spcPts val="600"/>
              </a:spcBef>
              <a:spcAft>
                <a:spcPts val="0"/>
              </a:spcAft>
              <a:buClr>
                <a:schemeClr val="accent1"/>
              </a:buClr>
              <a:buSzPts val="2400"/>
              <a:buFont typeface="Montserrat Light"/>
              <a:buChar char="○"/>
              <a:defRPr sz="2400">
                <a:solidFill>
                  <a:schemeClr val="dk1"/>
                </a:solidFill>
                <a:latin typeface="Montserrat Light"/>
                <a:ea typeface="Montserrat Light"/>
                <a:cs typeface="Montserrat Light"/>
                <a:sym typeface="Montserrat Light"/>
              </a:defRPr>
            </a:lvl2pPr>
            <a:lvl3pPr marL="1371600" lvl="2" indent="-3810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3pPr>
            <a:lvl4pPr marL="1828800" lvl="3" indent="-3810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4pPr>
            <a:lvl5pPr marL="2286000" lvl="4" indent="-3810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5pPr>
            <a:lvl6pPr marL="2743200" lvl="5" indent="-3810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6pPr>
            <a:lvl7pPr marL="3200400" lvl="6" indent="-3810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7pPr>
            <a:lvl8pPr marL="3657600" lvl="7" indent="-3810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8pPr>
            <a:lvl9pPr marL="4114800" lvl="8" indent="-381000" rtl="0">
              <a:spcBef>
                <a:spcPts val="600"/>
              </a:spcBef>
              <a:spcAft>
                <a:spcPts val="60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rtl="0">
              <a:buNone/>
              <a:defRPr sz="1300" b="1">
                <a:solidFill>
                  <a:schemeClr val="dk2"/>
                </a:solidFill>
                <a:latin typeface="Montserrat"/>
                <a:ea typeface="Montserrat"/>
                <a:cs typeface="Montserrat"/>
                <a:sym typeface="Montserrat"/>
              </a:defRPr>
            </a:lvl1pPr>
            <a:lvl2pPr lvl="1" algn="r" rtl="0">
              <a:buNone/>
              <a:defRPr sz="1300" b="1">
                <a:solidFill>
                  <a:schemeClr val="dk2"/>
                </a:solidFill>
                <a:latin typeface="Montserrat"/>
                <a:ea typeface="Montserrat"/>
                <a:cs typeface="Montserrat"/>
                <a:sym typeface="Montserrat"/>
              </a:defRPr>
            </a:lvl2pPr>
            <a:lvl3pPr lvl="2" algn="r" rtl="0">
              <a:buNone/>
              <a:defRPr sz="1300" b="1">
                <a:solidFill>
                  <a:schemeClr val="dk2"/>
                </a:solidFill>
                <a:latin typeface="Montserrat"/>
                <a:ea typeface="Montserrat"/>
                <a:cs typeface="Montserrat"/>
                <a:sym typeface="Montserrat"/>
              </a:defRPr>
            </a:lvl3pPr>
            <a:lvl4pPr lvl="3" algn="r" rtl="0">
              <a:buNone/>
              <a:defRPr sz="1300" b="1">
                <a:solidFill>
                  <a:schemeClr val="dk2"/>
                </a:solidFill>
                <a:latin typeface="Montserrat"/>
                <a:ea typeface="Montserrat"/>
                <a:cs typeface="Montserrat"/>
                <a:sym typeface="Montserrat"/>
              </a:defRPr>
            </a:lvl4pPr>
            <a:lvl5pPr lvl="4" algn="r" rtl="0">
              <a:buNone/>
              <a:defRPr sz="1300" b="1">
                <a:solidFill>
                  <a:schemeClr val="dk2"/>
                </a:solidFill>
                <a:latin typeface="Montserrat"/>
                <a:ea typeface="Montserrat"/>
                <a:cs typeface="Montserrat"/>
                <a:sym typeface="Montserrat"/>
              </a:defRPr>
            </a:lvl5pPr>
            <a:lvl6pPr lvl="5" algn="r" rtl="0">
              <a:buNone/>
              <a:defRPr sz="1300" b="1">
                <a:solidFill>
                  <a:schemeClr val="dk2"/>
                </a:solidFill>
                <a:latin typeface="Montserrat"/>
                <a:ea typeface="Montserrat"/>
                <a:cs typeface="Montserrat"/>
                <a:sym typeface="Montserrat"/>
              </a:defRPr>
            </a:lvl6pPr>
            <a:lvl7pPr lvl="6" algn="r" rtl="0">
              <a:buNone/>
              <a:defRPr sz="1300" b="1">
                <a:solidFill>
                  <a:schemeClr val="dk2"/>
                </a:solidFill>
                <a:latin typeface="Montserrat"/>
                <a:ea typeface="Montserrat"/>
                <a:cs typeface="Montserrat"/>
                <a:sym typeface="Montserrat"/>
              </a:defRPr>
            </a:lvl7pPr>
            <a:lvl8pPr lvl="7" algn="r" rtl="0">
              <a:buNone/>
              <a:defRPr sz="1300" b="1">
                <a:solidFill>
                  <a:schemeClr val="dk2"/>
                </a:solidFill>
                <a:latin typeface="Montserrat"/>
                <a:ea typeface="Montserrat"/>
                <a:cs typeface="Montserrat"/>
                <a:sym typeface="Montserrat"/>
              </a:defRPr>
            </a:lvl8pPr>
            <a:lvl9pPr lvl="8" algn="r" rtl="0">
              <a:buNone/>
              <a:defRPr sz="1300" b="1">
                <a:solidFill>
                  <a:schemeClr val="dk2"/>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6" r:id="rId7"/>
    <p:sldLayoutId id="2147483657"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hyperlink" Target="https://www.imo.org/en/About/Conventions/Pages/Convention-relating-to-Civil-Liability-in-the-Field-of-Maritime-Carriage-of-Nuclear-Material-(NUCLEAR).aspx#:~:text=The%201971%20Convention%20provides%20that,Field%20of%20Nuclear%20Energy%3B%20or"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hyperlink" Target="https://cil.nus.edu.sg/databasecil/1971-convention-relating-to-civil-liability-in-the-field-of-maritime-carriage-of-nuclear-material/"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0.svg"/></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2"/>
          <p:cNvSpPr txBox="1">
            <a:spLocks noGrp="1"/>
          </p:cNvSpPr>
          <p:nvPr>
            <p:ph type="ctrTitle"/>
          </p:nvPr>
        </p:nvSpPr>
        <p:spPr>
          <a:xfrm>
            <a:off x="685800" y="1771550"/>
            <a:ext cx="7772400" cy="1600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IN" dirty="0"/>
              <a:t>World Electricity Analysis</a:t>
            </a:r>
            <a:endParaRPr dirty="0"/>
          </a:p>
        </p:txBody>
      </p:sp>
      <p:pic>
        <p:nvPicPr>
          <p:cNvPr id="3" name="Graphic 2">
            <a:extLst>
              <a:ext uri="{FF2B5EF4-FFF2-40B4-BE49-F238E27FC236}">
                <a16:creationId xmlns:a16="http://schemas.microsoft.com/office/drawing/2014/main" id="{25F6DEDF-E620-E4BE-69AC-E140719B433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14501" y="2471738"/>
            <a:ext cx="892968" cy="892968"/>
          </a:xfrm>
          <a:prstGeom prst="rect">
            <a:avLst/>
          </a:prstGeom>
        </p:spPr>
      </p:pic>
      <p:pic>
        <p:nvPicPr>
          <p:cNvPr id="4" name="Graphic 3">
            <a:extLst>
              <a:ext uri="{FF2B5EF4-FFF2-40B4-BE49-F238E27FC236}">
                <a16:creationId xmlns:a16="http://schemas.microsoft.com/office/drawing/2014/main" id="{76E6731D-F50B-DDD7-A1E7-3BB4BDA5F33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86539" y="2471735"/>
            <a:ext cx="892968" cy="892968"/>
          </a:xfrm>
          <a:prstGeom prst="rect">
            <a:avLst/>
          </a:prstGeom>
        </p:spPr>
      </p:pic>
      <p:sp>
        <p:nvSpPr>
          <p:cNvPr id="5" name="TextBox 4">
            <a:extLst>
              <a:ext uri="{FF2B5EF4-FFF2-40B4-BE49-F238E27FC236}">
                <a16:creationId xmlns:a16="http://schemas.microsoft.com/office/drawing/2014/main" id="{7A835B86-28FB-E122-77C1-9E3AB53D8ADA}"/>
              </a:ext>
            </a:extLst>
          </p:cNvPr>
          <p:cNvSpPr txBox="1"/>
          <p:nvPr/>
        </p:nvSpPr>
        <p:spPr>
          <a:xfrm flipH="1">
            <a:off x="5407820" y="3594412"/>
            <a:ext cx="3521868" cy="1323439"/>
          </a:xfrm>
          <a:prstGeom prst="rect">
            <a:avLst/>
          </a:prstGeom>
          <a:noFill/>
          <a:ln w="9525" cap="flat" cmpd="sng" algn="ctr">
            <a:solidFill>
              <a:schemeClr val="accent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en-IN" sz="1600" dirty="0"/>
              <a:t>Team Members:</a:t>
            </a:r>
          </a:p>
          <a:p>
            <a:r>
              <a:rPr lang="en-IN" sz="1600" dirty="0"/>
              <a:t>	Supriyam Mishra</a:t>
            </a:r>
          </a:p>
          <a:p>
            <a:r>
              <a:rPr lang="en-IN" sz="1600" dirty="0"/>
              <a:t>	Simran Raghuvanshi</a:t>
            </a:r>
          </a:p>
          <a:p>
            <a:r>
              <a:rPr lang="en-IN" sz="1600" dirty="0"/>
              <a:t>	Jitendra Singh Rao</a:t>
            </a:r>
          </a:p>
          <a:p>
            <a:r>
              <a:rPr lang="en-IN" sz="1600" dirty="0"/>
              <a:t>	Meena Vadadoriya</a:t>
            </a:r>
          </a:p>
        </p:txBody>
      </p:sp>
      <p:sp>
        <p:nvSpPr>
          <p:cNvPr id="6" name="TextBox 5">
            <a:extLst>
              <a:ext uri="{FF2B5EF4-FFF2-40B4-BE49-F238E27FC236}">
                <a16:creationId xmlns:a16="http://schemas.microsoft.com/office/drawing/2014/main" id="{4E1DAD1B-BEA8-917F-E631-9BF6EDD799FB}"/>
              </a:ext>
            </a:extLst>
          </p:cNvPr>
          <p:cNvSpPr txBox="1"/>
          <p:nvPr/>
        </p:nvSpPr>
        <p:spPr>
          <a:xfrm>
            <a:off x="4572000" y="4835723"/>
            <a:ext cx="4572000" cy="307777"/>
          </a:xfrm>
          <a:prstGeom prst="rect">
            <a:avLst/>
          </a:prstGeom>
          <a:noFill/>
        </p:spPr>
        <p:txBody>
          <a:bodyPr wrap="square">
            <a:spAutoFit/>
          </a:bodyPr>
          <a:lstStyle/>
          <a:p>
            <a:pPr marL="0" lvl="0" indent="0" algn="r" rtl="0">
              <a:spcBef>
                <a:spcPts val="0"/>
              </a:spcBef>
              <a:spcAft>
                <a:spcPts val="0"/>
              </a:spcAft>
              <a:buNone/>
            </a:pPr>
            <a:fld id="{00000000-1234-1234-1234-123412341234}" type="slidenum">
              <a:rPr lang="en" b="1" smtClean="0">
                <a:solidFill>
                  <a:schemeClr val="bg1">
                    <a:lumMod val="50000"/>
                  </a:schemeClr>
                </a:solidFill>
              </a:rPr>
              <a:pPr marL="0" lvl="0" indent="0" algn="r" rtl="0">
                <a:spcBef>
                  <a:spcPts val="0"/>
                </a:spcBef>
                <a:spcAft>
                  <a:spcPts val="0"/>
                </a:spcAft>
                <a:buNone/>
              </a:pPr>
              <a:t>1</a:t>
            </a:fld>
            <a:endParaRPr lang="en" b="1" dirty="0">
              <a:solidFill>
                <a:schemeClr val="bg1">
                  <a:lumMod val="5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28000">
              <a:schemeClr val="accent1"/>
            </a:gs>
            <a:gs pos="100000">
              <a:srgbClr val="D1F6FF"/>
            </a:gs>
          </a:gsLst>
          <a:path path="circle">
            <a:fillToRect l="100000" t="100000"/>
          </a:path>
        </a:gradFill>
        <a:effectLst/>
      </p:bgPr>
    </p:bg>
    <p:spTree>
      <p:nvGrpSpPr>
        <p:cNvPr id="1" name="Shape 164"/>
        <p:cNvGrpSpPr/>
        <p:nvPr/>
      </p:nvGrpSpPr>
      <p:grpSpPr>
        <a:xfrm>
          <a:off x="0" y="0"/>
          <a:ext cx="0" cy="0"/>
          <a:chOff x="0" y="0"/>
          <a:chExt cx="0" cy="0"/>
        </a:xfrm>
      </p:grpSpPr>
      <p:sp>
        <p:nvSpPr>
          <p:cNvPr id="166" name="Google Shape;166;p21"/>
          <p:cNvSpPr txBox="1">
            <a:spLocks noGrp="1"/>
          </p:cNvSpPr>
          <p:nvPr>
            <p:ph type="title"/>
          </p:nvPr>
        </p:nvSpPr>
        <p:spPr>
          <a:xfrm>
            <a:off x="855300" y="192533"/>
            <a:ext cx="3659400" cy="396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solidFill>
                  <a:schemeClr val="accent2"/>
                </a:solidFill>
              </a:rPr>
              <a:t>Why?</a:t>
            </a:r>
          </a:p>
        </p:txBody>
      </p:sp>
      <p:sp>
        <p:nvSpPr>
          <p:cNvPr id="168" name="Google Shape;168;p2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t>10</a:t>
            </a:fld>
            <a:endParaRPr>
              <a:solidFill>
                <a:schemeClr val="lt1"/>
              </a:solidFill>
            </a:endParaRPr>
          </a:p>
        </p:txBody>
      </p:sp>
      <p:sp>
        <p:nvSpPr>
          <p:cNvPr id="167" name="Google Shape;167;p21"/>
          <p:cNvSpPr txBox="1">
            <a:spLocks noGrp="1"/>
          </p:cNvSpPr>
          <p:nvPr>
            <p:ph type="body" idx="1"/>
          </p:nvPr>
        </p:nvSpPr>
        <p:spPr>
          <a:xfrm>
            <a:off x="855300" y="1535956"/>
            <a:ext cx="6961128" cy="1732200"/>
          </a:xfrm>
          <a:prstGeom prst="rect">
            <a:avLst/>
          </a:prstGeom>
        </p:spPr>
        <p:txBody>
          <a:bodyPr spcFirstLastPara="1" wrap="square" lIns="0" tIns="0" rIns="0" bIns="0" anchor="t" anchorCtr="0">
            <a:noAutofit/>
          </a:bodyPr>
          <a:lstStyle/>
          <a:p>
            <a:pPr marL="0" lvl="0" indent="0" rtl="0">
              <a:spcBef>
                <a:spcPts val="0"/>
              </a:spcBef>
              <a:spcAft>
                <a:spcPts val="0"/>
              </a:spcAft>
              <a:buNone/>
            </a:pPr>
            <a:r>
              <a:rPr lang="en-US" sz="1200" dirty="0">
                <a:solidFill>
                  <a:schemeClr val="tx1"/>
                </a:solidFill>
                <a:latin typeface="Times New Roman"/>
                <a:ea typeface="Times New Roman"/>
                <a:cs typeface="Times New Roman"/>
                <a:sym typeface="Times New Roman"/>
              </a:rPr>
              <a:t>In 1971 IMO, in association with the International Atomic Energy Agency (IAEA) and the European Nuclear Energy Agency of the Organization for Economic Co‑operation and Development (OECD), convened a Conference which adopted a Convention to regulate liability in respect of damage arising from the maritime carriage of nuclear substances.</a:t>
            </a:r>
          </a:p>
          <a:p>
            <a:pPr marL="0" lvl="0" indent="0" rtl="0">
              <a:spcBef>
                <a:spcPts val="0"/>
              </a:spcBef>
              <a:spcAft>
                <a:spcPts val="0"/>
              </a:spcAft>
              <a:buNone/>
            </a:pPr>
            <a:endParaRPr lang="en-US" sz="1200" dirty="0">
              <a:solidFill>
                <a:schemeClr val="tx1"/>
              </a:solidFill>
              <a:latin typeface="Times New Roman"/>
              <a:ea typeface="Times New Roman"/>
              <a:cs typeface="Times New Roman"/>
              <a:sym typeface="Times New Roman"/>
            </a:endParaRPr>
          </a:p>
          <a:p>
            <a:pPr marL="0" lvl="0" indent="0" rtl="0">
              <a:spcBef>
                <a:spcPts val="0"/>
              </a:spcBef>
              <a:spcAft>
                <a:spcPts val="0"/>
              </a:spcAft>
              <a:buClr>
                <a:schemeClr val="dk1"/>
              </a:buClr>
              <a:buSzPts val="1100"/>
              <a:buFont typeface="Arial"/>
              <a:buNone/>
            </a:pPr>
            <a:r>
              <a:rPr lang="en-US" sz="1200" dirty="0">
                <a:solidFill>
                  <a:schemeClr val="tx1"/>
                </a:solidFill>
                <a:latin typeface="Times New Roman"/>
                <a:ea typeface="Times New Roman"/>
                <a:cs typeface="Times New Roman"/>
                <a:sym typeface="Times New Roman"/>
              </a:rPr>
              <a:t>The purpose of this Convention is to resolve difficulties and conflicts which arise from the simultaneous application to nuclear damage of certain maritime conventions dealing with shipowners' liability, as well as other conventions which place liability arising from nuclear incidents on the operators of the nuclear installations from which or to which the material in question was being transported.</a:t>
            </a:r>
          </a:p>
          <a:p>
            <a:pPr marL="0" lvl="0" indent="0" rtl="0">
              <a:spcBef>
                <a:spcPts val="0"/>
              </a:spcBef>
              <a:spcAft>
                <a:spcPts val="0"/>
              </a:spcAft>
              <a:buClr>
                <a:schemeClr val="dk1"/>
              </a:buClr>
              <a:buSzPts val="1100"/>
              <a:buFont typeface="Arial"/>
              <a:buNone/>
            </a:pPr>
            <a:endParaRPr lang="en-US" sz="1200" dirty="0">
              <a:solidFill>
                <a:schemeClr val="tx1"/>
              </a:solidFill>
              <a:latin typeface="Times New Roman"/>
              <a:ea typeface="Times New Roman"/>
              <a:cs typeface="Times New Roman"/>
              <a:sym typeface="Times New Roman"/>
            </a:endParaRPr>
          </a:p>
          <a:p>
            <a:pPr marL="0" lvl="0" indent="0" rtl="0">
              <a:spcBef>
                <a:spcPts val="0"/>
              </a:spcBef>
              <a:spcAft>
                <a:spcPts val="0"/>
              </a:spcAft>
              <a:buClr>
                <a:schemeClr val="dk1"/>
              </a:buClr>
              <a:buSzPts val="1100"/>
              <a:buFont typeface="Arial"/>
              <a:buNone/>
            </a:pPr>
            <a:r>
              <a:rPr lang="en-US" sz="1200" dirty="0">
                <a:solidFill>
                  <a:schemeClr val="tx1"/>
                </a:solidFill>
                <a:latin typeface="Times New Roman"/>
                <a:ea typeface="Times New Roman"/>
                <a:cs typeface="Times New Roman"/>
                <a:sym typeface="Times New Roman"/>
              </a:rPr>
              <a:t>The 1971 Convention provides that a person otherwise liable for damage caused in a nuclear incident shall be exonerated for liability if the operator of the nuclear installation is also liable for such damage by virtue of the Paris Convention of 29 July 1960 on Third Party Liability in the Field of Nuclear Energy; or the Vienna Convention of 21 May 1963 on Civil Liability for Nuclear Damage; or national law which is similar in the scope of protection given to the persons who suffer damage.</a:t>
            </a:r>
          </a:p>
          <a:p>
            <a:pPr marL="0" lvl="0" indent="0" rtl="0">
              <a:spcBef>
                <a:spcPts val="0"/>
              </a:spcBef>
              <a:spcAft>
                <a:spcPts val="0"/>
              </a:spcAft>
              <a:buClr>
                <a:schemeClr val="dk1"/>
              </a:buClr>
              <a:buSzPts val="1100"/>
              <a:buFont typeface="Arial"/>
              <a:buNone/>
            </a:pPr>
            <a:endParaRPr lang="en-US" sz="1200" dirty="0">
              <a:solidFill>
                <a:schemeClr val="tx1"/>
              </a:solidFill>
              <a:latin typeface="Times New Roman"/>
              <a:ea typeface="Times New Roman"/>
              <a:cs typeface="Times New Roman"/>
              <a:sym typeface="Times New Roman"/>
            </a:endParaRPr>
          </a:p>
          <a:p>
            <a:pPr marL="0" lvl="0" indent="0" rtl="0">
              <a:spcBef>
                <a:spcPts val="0"/>
              </a:spcBef>
              <a:spcAft>
                <a:spcPts val="0"/>
              </a:spcAft>
              <a:buNone/>
            </a:pPr>
            <a:r>
              <a:rPr lang="en-US" sz="1200" dirty="0">
                <a:solidFill>
                  <a:schemeClr val="tx1"/>
                </a:solidFill>
                <a:latin typeface="Times New Roman"/>
                <a:ea typeface="Times New Roman"/>
                <a:cs typeface="Times New Roman"/>
                <a:sym typeface="Times New Roman"/>
              </a:rPr>
              <a:t>Source: </a:t>
            </a:r>
            <a:r>
              <a:rPr lang="en-US" sz="1200" u="sng" dirty="0">
                <a:solidFill>
                  <a:srgbClr val="003C7E"/>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IMO</a:t>
            </a:r>
            <a:r>
              <a:rPr lang="en-US" sz="1200" u="sng" dirty="0">
                <a:solidFill>
                  <a:schemeClr val="tx1"/>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 Website</a:t>
            </a:r>
            <a:r>
              <a:rPr lang="en-US" sz="1200" dirty="0">
                <a:solidFill>
                  <a:schemeClr val="tx1"/>
                </a:solidFill>
                <a:latin typeface="Times New Roman"/>
                <a:ea typeface="Times New Roman"/>
                <a:cs typeface="Times New Roman"/>
                <a:sym typeface="Times New Roman"/>
              </a:rPr>
              <a:t>, </a:t>
            </a:r>
            <a:r>
              <a:rPr lang="en-US" sz="1200" u="sng" dirty="0">
                <a:solidFill>
                  <a:schemeClr val="tx1"/>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Centre for International Law</a:t>
            </a:r>
            <a:endParaRPr lang="en-IN" sz="1200" dirty="0">
              <a:solidFill>
                <a:schemeClr val="tx1"/>
              </a:solidFill>
            </a:endParaRPr>
          </a:p>
        </p:txBody>
      </p:sp>
      <p:sp>
        <p:nvSpPr>
          <p:cNvPr id="3" name="TextBox 2">
            <a:extLst>
              <a:ext uri="{FF2B5EF4-FFF2-40B4-BE49-F238E27FC236}">
                <a16:creationId xmlns:a16="http://schemas.microsoft.com/office/drawing/2014/main" id="{03DF68E2-6B13-2E9B-6F74-91731BC83B32}"/>
              </a:ext>
            </a:extLst>
          </p:cNvPr>
          <p:cNvSpPr txBox="1"/>
          <p:nvPr/>
        </p:nvSpPr>
        <p:spPr>
          <a:xfrm>
            <a:off x="775547" y="622538"/>
            <a:ext cx="4572000" cy="615553"/>
          </a:xfrm>
          <a:prstGeom prst="rect">
            <a:avLst/>
          </a:prstGeom>
          <a:noFill/>
        </p:spPr>
        <p:txBody>
          <a:bodyPr wrap="square">
            <a:spAutoFit/>
          </a:bodyPr>
          <a:lstStyle/>
          <a:p>
            <a:pPr marL="0" lvl="0" indent="0" algn="l" rtl="0">
              <a:spcBef>
                <a:spcPts val="0"/>
              </a:spcBef>
              <a:spcAft>
                <a:spcPts val="0"/>
              </a:spcAft>
              <a:buNone/>
            </a:pPr>
            <a:r>
              <a:rPr lang="en-US" sz="2000" dirty="0">
                <a:solidFill>
                  <a:schemeClr val="tx1"/>
                </a:solidFill>
                <a:latin typeface="Segoe UI Variable Text Semibold" pitchFamily="2" charset="0"/>
                <a:ea typeface="Times New Roman"/>
                <a:cs typeface="Times New Roman"/>
                <a:sym typeface="Times New Roman"/>
              </a:rPr>
              <a:t>1971 Convention:</a:t>
            </a:r>
            <a:r>
              <a:rPr lang="en-US" sz="1400" dirty="0">
                <a:solidFill>
                  <a:schemeClr val="tx1"/>
                </a:solidFill>
                <a:latin typeface="Segoe UI Variable Text Semibold" pitchFamily="2" charset="0"/>
                <a:ea typeface="Times New Roman"/>
                <a:cs typeface="Times New Roman"/>
                <a:sym typeface="Times New Roman"/>
              </a:rPr>
              <a:t> Transportation of Nuclear Goods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76000">
              <a:srgbClr val="FFD966"/>
            </a:gs>
            <a:gs pos="100000">
              <a:srgbClr val="FF9900"/>
            </a:gs>
          </a:gsLst>
          <a:path path="circle">
            <a:fillToRect l="50000" t="50000" r="50000" b="50000"/>
          </a:path>
          <a:tileRect/>
        </a:gradFill>
        <a:effectLst/>
      </p:bgPr>
    </p:bg>
    <p:spTree>
      <p:nvGrpSpPr>
        <p:cNvPr id="1" name="Shape 1380"/>
        <p:cNvGrpSpPr/>
        <p:nvPr/>
      </p:nvGrpSpPr>
      <p:grpSpPr>
        <a:xfrm>
          <a:off x="0" y="0"/>
          <a:ext cx="0" cy="0"/>
          <a:chOff x="0" y="0"/>
          <a:chExt cx="0" cy="0"/>
        </a:xfrm>
      </p:grpSpPr>
      <p:sp>
        <p:nvSpPr>
          <p:cNvPr id="1396" name="Google Shape;1396;p5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3" name="TextBox 2">
            <a:extLst>
              <a:ext uri="{FF2B5EF4-FFF2-40B4-BE49-F238E27FC236}">
                <a16:creationId xmlns:a16="http://schemas.microsoft.com/office/drawing/2014/main" id="{B7E0528A-7894-2FDC-C658-E7E4D042409F}"/>
              </a:ext>
            </a:extLst>
          </p:cNvPr>
          <p:cNvSpPr txBox="1"/>
          <p:nvPr/>
        </p:nvSpPr>
        <p:spPr>
          <a:xfrm>
            <a:off x="3213947" y="103905"/>
            <a:ext cx="2062480" cy="523220"/>
          </a:xfrm>
          <a:prstGeom prst="rect">
            <a:avLst/>
          </a:prstGeom>
          <a:noFill/>
        </p:spPr>
        <p:txBody>
          <a:bodyPr wrap="square">
            <a:spAutoFit/>
          </a:bodyPr>
          <a:lstStyle/>
          <a:p>
            <a:pPr algn="ctr"/>
            <a:r>
              <a:rPr lang="en-US" sz="2800" b="1" dirty="0">
                <a:latin typeface="Bahnschrift Light" panose="020B0502040204020203" pitchFamily="34" charset="0"/>
                <a:ea typeface="Calibri" panose="020F0502020204030204" pitchFamily="34" charset="0"/>
                <a:cs typeface="Calibri" panose="020F0502020204030204" pitchFamily="34" charset="0"/>
              </a:rPr>
              <a:t>Conclusion</a:t>
            </a:r>
            <a:endParaRPr lang="en-IN" sz="2800" dirty="0">
              <a:latin typeface="Bahnschrift Light" panose="020B0502040204020203"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997616C8-08B5-6C0C-22CD-8AB208FC054F}"/>
              </a:ext>
            </a:extLst>
          </p:cNvPr>
          <p:cNvSpPr txBox="1"/>
          <p:nvPr/>
        </p:nvSpPr>
        <p:spPr>
          <a:xfrm>
            <a:off x="599842" y="779533"/>
            <a:ext cx="8155092" cy="3970318"/>
          </a:xfrm>
          <a:prstGeom prst="rect">
            <a:avLst/>
          </a:prstGeom>
          <a:noFill/>
        </p:spPr>
        <p:txBody>
          <a:bodyPr wrap="square">
            <a:spAutoFit/>
          </a:bodyPr>
          <a:lstStyle/>
          <a:p>
            <a:pPr marL="285750" indent="-285750">
              <a:buFont typeface="Arial" panose="020B0604020202020204" pitchFamily="34" charset="0"/>
              <a:buChar char="•"/>
            </a:pPr>
            <a:r>
              <a:rPr lang="en-US" sz="1200" dirty="0">
                <a:solidFill>
                  <a:schemeClr val="tx1"/>
                </a:solidFill>
              </a:rPr>
              <a:t>North America And Europe have the highest average electrification in both rural and urban areas as they are among highly developed regions in the world. </a:t>
            </a:r>
          </a:p>
          <a:p>
            <a:endParaRPr lang="en-US" sz="1200" dirty="0">
              <a:solidFill>
                <a:schemeClr val="tx1"/>
              </a:solidFill>
            </a:endParaRPr>
          </a:p>
          <a:p>
            <a:pPr marL="285750" indent="-285750">
              <a:buFont typeface="Arial" panose="020B0604020202020204" pitchFamily="34" charset="0"/>
              <a:buChar char="•"/>
            </a:pPr>
            <a:r>
              <a:rPr lang="en-US" sz="1200" dirty="0">
                <a:solidFill>
                  <a:schemeClr val="tx1"/>
                </a:solidFill>
              </a:rPr>
              <a:t>Regions belonging to lower and lower middle income have comparatively lower electrification along with considerable difference of distribution between rural and urban areas.</a:t>
            </a:r>
          </a:p>
          <a:p>
            <a:endParaRPr lang="en-US" sz="1200" dirty="0">
              <a:solidFill>
                <a:schemeClr val="tx1"/>
              </a:solidFill>
            </a:endParaRPr>
          </a:p>
          <a:p>
            <a:pPr marL="285750" indent="-285750">
              <a:buFont typeface="Arial" panose="020B0604020202020204" pitchFamily="34" charset="0"/>
              <a:buChar char="•"/>
            </a:pPr>
            <a:r>
              <a:rPr lang="en-US" sz="1200" dirty="0">
                <a:solidFill>
                  <a:schemeClr val="tx1"/>
                </a:solidFill>
              </a:rPr>
              <a:t>There is gradual increase in number of developing countries accomplishing minimum 75% electrification over the last two decades.</a:t>
            </a:r>
          </a:p>
          <a:p>
            <a:endParaRPr lang="en-US" sz="1200" dirty="0">
              <a:solidFill>
                <a:schemeClr val="tx1"/>
              </a:solidFill>
            </a:endParaRPr>
          </a:p>
          <a:p>
            <a:pPr marL="285750" indent="-285750">
              <a:buFont typeface="Arial" panose="020B0604020202020204" pitchFamily="34" charset="0"/>
              <a:buChar char="•"/>
            </a:pPr>
            <a:r>
              <a:rPr lang="en-US" sz="1200" dirty="0">
                <a:solidFill>
                  <a:schemeClr val="tx1"/>
                </a:solidFill>
              </a:rPr>
              <a:t>Developed regions have increased their electricity production through nuclear sources whereas some developing regions have gradually started increasing their foothold in nuclear power generation while some regions have been unable to do so.</a:t>
            </a:r>
          </a:p>
          <a:p>
            <a:endParaRPr lang="en-US" sz="1200" dirty="0">
              <a:solidFill>
                <a:schemeClr val="tx1"/>
              </a:solidFill>
            </a:endParaRPr>
          </a:p>
          <a:p>
            <a:pPr marL="285750" indent="-285750">
              <a:buFont typeface="Arial" panose="020B0604020202020204" pitchFamily="34" charset="0"/>
              <a:buChar char="•"/>
            </a:pPr>
            <a:r>
              <a:rPr lang="en-US" sz="1200" dirty="0">
                <a:solidFill>
                  <a:schemeClr val="tx1"/>
                </a:solidFill>
              </a:rPr>
              <a:t>Transmission loss has been highest among the countries having poor economy, political instability , infrastructure issues and outdated technologies.</a:t>
            </a:r>
          </a:p>
          <a:p>
            <a:endParaRPr lang="en-US" sz="1200" dirty="0">
              <a:solidFill>
                <a:schemeClr val="tx1"/>
              </a:solidFill>
            </a:endParaRPr>
          </a:p>
          <a:p>
            <a:pPr marL="285750" indent="-285750">
              <a:buFont typeface="Arial" panose="020B0604020202020204" pitchFamily="34" charset="0"/>
              <a:buChar char="•"/>
            </a:pPr>
            <a:r>
              <a:rPr lang="en-US" sz="1200" dirty="0">
                <a:solidFill>
                  <a:schemeClr val="tx1"/>
                </a:solidFill>
              </a:rPr>
              <a:t>Countries having emphasis on tourism , geographical &amp; demographic constraint have seen highest growth rate of electrification in the last two decades.</a:t>
            </a:r>
          </a:p>
          <a:p>
            <a:endParaRPr lang="en-US" sz="1200" dirty="0">
              <a:solidFill>
                <a:schemeClr val="tx1"/>
              </a:solidFill>
            </a:endParaRPr>
          </a:p>
          <a:p>
            <a:pPr marL="285750" indent="-285750">
              <a:buFont typeface="Arial" panose="020B0604020202020204" pitchFamily="34" charset="0"/>
              <a:buChar char="•"/>
            </a:pPr>
            <a:r>
              <a:rPr lang="en-US" sz="1200" dirty="0">
                <a:solidFill>
                  <a:schemeClr val="tx1"/>
                </a:solidFill>
              </a:rPr>
              <a:t>Higher income region have been in forefront of increasing renewable energy production along with nuclear sources whereas middle and lower middle countries are in gradual process.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1"/>
          <p:cNvSpPr txBox="1">
            <a:spLocks noGrp="1"/>
          </p:cNvSpPr>
          <p:nvPr>
            <p:ph type="body" idx="4294967295"/>
          </p:nvPr>
        </p:nvSpPr>
        <p:spPr>
          <a:xfrm>
            <a:off x="203200" y="373575"/>
            <a:ext cx="3645800" cy="4396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000" b="1" dirty="0">
                <a:solidFill>
                  <a:schemeClr val="lt1"/>
                </a:solidFill>
                <a:latin typeface="Montserrat"/>
                <a:ea typeface="Montserrat"/>
                <a:cs typeface="Montserrat"/>
                <a:sym typeface="Montserrat"/>
              </a:rPr>
              <a:t>Tools  and Technology</a:t>
            </a:r>
            <a:endParaRPr sz="4000" b="1" dirty="0">
              <a:solidFill>
                <a:schemeClr val="lt1"/>
              </a:solidFill>
              <a:latin typeface="Montserrat"/>
              <a:ea typeface="Montserrat"/>
              <a:cs typeface="Montserrat"/>
              <a:sym typeface="Montserrat"/>
            </a:endParaRPr>
          </a:p>
        </p:txBody>
      </p:sp>
      <p:sp>
        <p:nvSpPr>
          <p:cNvPr id="292" name="Google Shape;292;p31"/>
          <p:cNvSpPr/>
          <p:nvPr/>
        </p:nvSpPr>
        <p:spPr>
          <a:xfrm>
            <a:off x="5412325" y="785788"/>
            <a:ext cx="2007300" cy="3575400"/>
          </a:xfrm>
          <a:prstGeom prst="rect">
            <a:avLst/>
          </a:prstGeom>
          <a:noFill/>
          <a:ln>
            <a:noFill/>
          </a:ln>
        </p:spPr>
        <p:txBody>
          <a:bodyPr spcFirstLastPara="1" wrap="square" lIns="91425" tIns="91425" rIns="91425" bIns="91425" anchor="ctr" anchorCtr="0">
            <a:noAutofit/>
          </a:bodyPr>
          <a:lstStyle/>
          <a:p>
            <a:pPr marL="0" lvl="0" indent="0" algn="ctr" rtl="0">
              <a:lnSpc>
                <a:spcPct val="250000"/>
              </a:lnSpc>
              <a:spcBef>
                <a:spcPts val="0"/>
              </a:spcBef>
              <a:spcAft>
                <a:spcPts val="0"/>
              </a:spcAft>
              <a:buNone/>
            </a:pPr>
            <a:r>
              <a:rPr lang="en-IN" sz="1800" dirty="0">
                <a:solidFill>
                  <a:schemeClr val="bg1"/>
                </a:solidFill>
                <a:latin typeface="Montserrat"/>
                <a:ea typeface="Montserrat"/>
                <a:cs typeface="Montserrat"/>
                <a:sym typeface="Montserrat"/>
              </a:rPr>
              <a:t>Excel</a:t>
            </a:r>
          </a:p>
          <a:p>
            <a:pPr marL="0" lvl="0" indent="0" algn="ctr" rtl="0">
              <a:lnSpc>
                <a:spcPct val="250000"/>
              </a:lnSpc>
              <a:spcBef>
                <a:spcPts val="0"/>
              </a:spcBef>
              <a:spcAft>
                <a:spcPts val="0"/>
              </a:spcAft>
              <a:buNone/>
            </a:pPr>
            <a:r>
              <a:rPr lang="en-IN" sz="1800" dirty="0">
                <a:solidFill>
                  <a:schemeClr val="bg1"/>
                </a:solidFill>
                <a:latin typeface="Montserrat"/>
                <a:ea typeface="Montserrat"/>
                <a:cs typeface="Montserrat"/>
                <a:sym typeface="Montserrat"/>
              </a:rPr>
              <a:t>Python</a:t>
            </a:r>
          </a:p>
          <a:p>
            <a:pPr marL="0" lvl="0" indent="0" algn="ctr" rtl="0">
              <a:lnSpc>
                <a:spcPct val="250000"/>
              </a:lnSpc>
              <a:spcBef>
                <a:spcPts val="0"/>
              </a:spcBef>
              <a:spcAft>
                <a:spcPts val="0"/>
              </a:spcAft>
              <a:buNone/>
            </a:pPr>
            <a:r>
              <a:rPr lang="en-IN" sz="1800" dirty="0">
                <a:solidFill>
                  <a:schemeClr val="bg1"/>
                </a:solidFill>
                <a:latin typeface="Montserrat"/>
                <a:ea typeface="Montserrat"/>
                <a:cs typeface="Montserrat"/>
                <a:sym typeface="Montserrat"/>
              </a:rPr>
              <a:t>Pandas</a:t>
            </a:r>
          </a:p>
          <a:p>
            <a:pPr marL="0" lvl="0" indent="0" algn="ctr" rtl="0">
              <a:lnSpc>
                <a:spcPct val="250000"/>
              </a:lnSpc>
              <a:spcBef>
                <a:spcPts val="0"/>
              </a:spcBef>
              <a:spcAft>
                <a:spcPts val="0"/>
              </a:spcAft>
              <a:buNone/>
            </a:pPr>
            <a:r>
              <a:rPr lang="en-IN" sz="1800" dirty="0">
                <a:solidFill>
                  <a:schemeClr val="bg1"/>
                </a:solidFill>
                <a:latin typeface="Montserrat"/>
                <a:ea typeface="Montserrat"/>
                <a:cs typeface="Montserrat"/>
                <a:sym typeface="Montserrat"/>
              </a:rPr>
              <a:t>Numpy</a:t>
            </a:r>
          </a:p>
          <a:p>
            <a:pPr marL="0" lvl="0" indent="0" algn="ctr" rtl="0">
              <a:lnSpc>
                <a:spcPct val="250000"/>
              </a:lnSpc>
              <a:spcBef>
                <a:spcPts val="0"/>
              </a:spcBef>
              <a:spcAft>
                <a:spcPts val="0"/>
              </a:spcAft>
              <a:buNone/>
            </a:pPr>
            <a:r>
              <a:rPr lang="en-IN" sz="1800" dirty="0">
                <a:solidFill>
                  <a:schemeClr val="bg1"/>
                </a:solidFill>
                <a:latin typeface="Montserrat"/>
                <a:ea typeface="Montserrat"/>
                <a:cs typeface="Montserrat"/>
                <a:sym typeface="Montserrat"/>
              </a:rPr>
              <a:t>SQL</a:t>
            </a:r>
            <a:endParaRPr sz="1800" dirty="0">
              <a:solidFill>
                <a:schemeClr val="bg1"/>
              </a:solidFill>
              <a:latin typeface="Montserrat"/>
              <a:ea typeface="Montserrat"/>
              <a:cs typeface="Montserrat"/>
              <a:sym typeface="Montserrat"/>
            </a:endParaRPr>
          </a:p>
        </p:txBody>
      </p:sp>
      <p:sp>
        <p:nvSpPr>
          <p:cNvPr id="293" name="Google Shape;293;p3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t>12</a:t>
            </a:fld>
            <a:endParaRPr>
              <a:solidFill>
                <a:schemeClr val="lt1"/>
              </a:solidFill>
            </a:endParaRPr>
          </a:p>
        </p:txBody>
      </p:sp>
      <p:grpSp>
        <p:nvGrpSpPr>
          <p:cNvPr id="294" name="Google Shape;294;p31"/>
          <p:cNvGrpSpPr/>
          <p:nvPr/>
        </p:nvGrpSpPr>
        <p:grpSpPr>
          <a:xfrm>
            <a:off x="5353200" y="373572"/>
            <a:ext cx="2119546" cy="4396359"/>
            <a:chOff x="2547150" y="238125"/>
            <a:chExt cx="2525675" cy="5238750"/>
          </a:xfrm>
        </p:grpSpPr>
        <p:sp>
          <p:nvSpPr>
            <p:cNvPr id="295" name="Google Shape;295;p31"/>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1"/>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1"/>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1"/>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 name="Picture 12">
            <a:extLst>
              <a:ext uri="{FF2B5EF4-FFF2-40B4-BE49-F238E27FC236}">
                <a16:creationId xmlns:a16="http://schemas.microsoft.com/office/drawing/2014/main" id="{E1B2A476-9D19-A8CB-ED73-C9ED22EB22E3}"/>
              </a:ext>
            </a:extLst>
          </p:cNvPr>
          <p:cNvPicPr>
            <a:picLocks noChangeAspect="1"/>
          </p:cNvPicPr>
          <p:nvPr/>
        </p:nvPicPr>
        <p:blipFill>
          <a:blip r:embed="rId3"/>
          <a:stretch>
            <a:fillRect/>
          </a:stretch>
        </p:blipFill>
        <p:spPr>
          <a:xfrm flipV="1">
            <a:off x="5408525" y="1097970"/>
            <a:ext cx="485502" cy="485502"/>
          </a:xfrm>
          <a:prstGeom prst="rect">
            <a:avLst/>
          </a:prstGeom>
        </p:spPr>
      </p:pic>
      <p:pic>
        <p:nvPicPr>
          <p:cNvPr id="15" name="Picture 14">
            <a:extLst>
              <a:ext uri="{FF2B5EF4-FFF2-40B4-BE49-F238E27FC236}">
                <a16:creationId xmlns:a16="http://schemas.microsoft.com/office/drawing/2014/main" id="{F6416709-914B-9D59-2D0B-589FB78130E2}"/>
              </a:ext>
            </a:extLst>
          </p:cNvPr>
          <p:cNvPicPr>
            <a:picLocks noChangeAspect="1"/>
          </p:cNvPicPr>
          <p:nvPr/>
        </p:nvPicPr>
        <p:blipFill>
          <a:blip r:embed="rId4"/>
          <a:stretch>
            <a:fillRect/>
          </a:stretch>
        </p:blipFill>
        <p:spPr>
          <a:xfrm>
            <a:off x="5424813" y="1721561"/>
            <a:ext cx="523588" cy="523588"/>
          </a:xfrm>
          <a:prstGeom prst="rect">
            <a:avLst/>
          </a:prstGeom>
        </p:spPr>
      </p:pic>
      <p:pic>
        <p:nvPicPr>
          <p:cNvPr id="17" name="Picture 16">
            <a:extLst>
              <a:ext uri="{FF2B5EF4-FFF2-40B4-BE49-F238E27FC236}">
                <a16:creationId xmlns:a16="http://schemas.microsoft.com/office/drawing/2014/main" id="{F507F398-B51D-D664-0351-C8294C03BBA1}"/>
              </a:ext>
            </a:extLst>
          </p:cNvPr>
          <p:cNvPicPr>
            <a:picLocks noChangeAspect="1"/>
          </p:cNvPicPr>
          <p:nvPr/>
        </p:nvPicPr>
        <p:blipFill>
          <a:blip r:embed="rId5"/>
          <a:stretch>
            <a:fillRect/>
          </a:stretch>
        </p:blipFill>
        <p:spPr>
          <a:xfrm>
            <a:off x="5399837" y="2393011"/>
            <a:ext cx="548564" cy="548564"/>
          </a:xfrm>
          <a:prstGeom prst="rect">
            <a:avLst/>
          </a:prstGeom>
        </p:spPr>
      </p:pic>
      <p:pic>
        <p:nvPicPr>
          <p:cNvPr id="19" name="Picture 18">
            <a:extLst>
              <a:ext uri="{FF2B5EF4-FFF2-40B4-BE49-F238E27FC236}">
                <a16:creationId xmlns:a16="http://schemas.microsoft.com/office/drawing/2014/main" id="{D85D4502-6F7B-100B-D29C-B5773D827CE5}"/>
              </a:ext>
            </a:extLst>
          </p:cNvPr>
          <p:cNvPicPr>
            <a:picLocks noChangeAspect="1"/>
          </p:cNvPicPr>
          <p:nvPr/>
        </p:nvPicPr>
        <p:blipFill>
          <a:blip r:embed="rId6"/>
          <a:stretch>
            <a:fillRect/>
          </a:stretch>
        </p:blipFill>
        <p:spPr>
          <a:xfrm>
            <a:off x="5408525" y="3079508"/>
            <a:ext cx="548565" cy="548565"/>
          </a:xfrm>
          <a:prstGeom prst="rect">
            <a:avLst/>
          </a:prstGeom>
        </p:spPr>
      </p:pic>
      <p:pic>
        <p:nvPicPr>
          <p:cNvPr id="21" name="Picture 20">
            <a:extLst>
              <a:ext uri="{FF2B5EF4-FFF2-40B4-BE49-F238E27FC236}">
                <a16:creationId xmlns:a16="http://schemas.microsoft.com/office/drawing/2014/main" id="{0D2D3CED-64E8-2AE8-F8A1-6A577C966AEB}"/>
              </a:ext>
            </a:extLst>
          </p:cNvPr>
          <p:cNvPicPr>
            <a:picLocks noChangeAspect="1"/>
          </p:cNvPicPr>
          <p:nvPr/>
        </p:nvPicPr>
        <p:blipFill>
          <a:blip r:embed="rId7"/>
          <a:stretch>
            <a:fillRect/>
          </a:stretch>
        </p:blipFill>
        <p:spPr>
          <a:xfrm>
            <a:off x="5507812" y="3775934"/>
            <a:ext cx="464350" cy="4643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2"/>
          <p:cNvSpPr/>
          <p:nvPr/>
        </p:nvSpPr>
        <p:spPr>
          <a:xfrm>
            <a:off x="4450080" y="797088"/>
            <a:ext cx="4429760" cy="3441000"/>
          </a:xfrm>
          <a:prstGeom prst="rect">
            <a:avLst/>
          </a:prstGeom>
          <a:noFill/>
          <a:ln>
            <a:noFill/>
          </a:ln>
        </p:spPr>
        <p:txBody>
          <a:bodyPr spcFirstLastPara="1" wrap="square" lIns="91425" tIns="91425" rIns="91425" bIns="91425" anchor="ctr" anchorCtr="0">
            <a:noAutofit/>
          </a:bodyPr>
          <a:lstStyle/>
          <a:p>
            <a:pPr marL="342900" lvl="0" indent="-342900" rtl="0">
              <a:lnSpc>
                <a:spcPct val="300000"/>
              </a:lnSpc>
              <a:spcBef>
                <a:spcPts val="0"/>
              </a:spcBef>
              <a:spcAft>
                <a:spcPts val="0"/>
              </a:spcAft>
              <a:buFont typeface="Wingdings" panose="05000000000000000000" pitchFamily="2" charset="2"/>
              <a:buChar char="Ø"/>
            </a:pPr>
            <a:r>
              <a:rPr lang="en" sz="2000" b="1" dirty="0">
                <a:solidFill>
                  <a:schemeClr val="bg1"/>
                </a:solidFill>
                <a:latin typeface="Montserrat"/>
                <a:ea typeface="Montserrat"/>
                <a:cs typeface="Montserrat"/>
                <a:sym typeface="Montserrat"/>
              </a:rPr>
              <a:t>Handling the Data</a:t>
            </a:r>
          </a:p>
          <a:p>
            <a:pPr marL="342900" lvl="0" indent="-342900" rtl="0">
              <a:lnSpc>
                <a:spcPct val="300000"/>
              </a:lnSpc>
              <a:spcBef>
                <a:spcPts val="0"/>
              </a:spcBef>
              <a:spcAft>
                <a:spcPts val="0"/>
              </a:spcAft>
              <a:buFont typeface="Wingdings" panose="05000000000000000000" pitchFamily="2" charset="2"/>
              <a:buChar char="Ø"/>
            </a:pPr>
            <a:r>
              <a:rPr lang="en" sz="2000" b="1" dirty="0">
                <a:solidFill>
                  <a:schemeClr val="bg1"/>
                </a:solidFill>
                <a:latin typeface="Montserrat"/>
                <a:ea typeface="Montserrat"/>
                <a:cs typeface="Montserrat"/>
                <a:sym typeface="Montserrat"/>
              </a:rPr>
              <a:t>Finding Interesting Insights</a:t>
            </a:r>
          </a:p>
          <a:p>
            <a:pPr marL="342900" lvl="0" indent="-342900" rtl="0">
              <a:lnSpc>
                <a:spcPct val="300000"/>
              </a:lnSpc>
              <a:spcBef>
                <a:spcPts val="0"/>
              </a:spcBef>
              <a:spcAft>
                <a:spcPts val="0"/>
              </a:spcAft>
              <a:buFont typeface="Wingdings" panose="05000000000000000000" pitchFamily="2" charset="2"/>
              <a:buChar char="Ø"/>
            </a:pPr>
            <a:r>
              <a:rPr lang="en" sz="2000" b="1" dirty="0">
                <a:solidFill>
                  <a:schemeClr val="bg1"/>
                </a:solidFill>
                <a:latin typeface="Montserrat"/>
                <a:ea typeface="Montserrat"/>
                <a:cs typeface="Montserrat"/>
                <a:sym typeface="Montserrat"/>
              </a:rPr>
              <a:t>Timings</a:t>
            </a:r>
            <a:endParaRPr sz="2000" b="1" dirty="0">
              <a:solidFill>
                <a:schemeClr val="bg1"/>
              </a:solidFill>
              <a:latin typeface="Montserrat"/>
              <a:ea typeface="Montserrat"/>
              <a:cs typeface="Montserrat"/>
              <a:sym typeface="Montserrat"/>
            </a:endParaRPr>
          </a:p>
        </p:txBody>
      </p:sp>
      <p:sp>
        <p:nvSpPr>
          <p:cNvPr id="304" name="Google Shape;304;p3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t>13</a:t>
            </a:fld>
            <a:endParaRPr>
              <a:solidFill>
                <a:schemeClr val="lt1"/>
              </a:solidFill>
            </a:endParaRPr>
          </a:p>
        </p:txBody>
      </p:sp>
      <p:sp>
        <p:nvSpPr>
          <p:cNvPr id="310" name="Google Shape;310;p32"/>
          <p:cNvSpPr txBox="1">
            <a:spLocks noGrp="1"/>
          </p:cNvSpPr>
          <p:nvPr>
            <p:ph type="body" idx="4294967295"/>
          </p:nvPr>
        </p:nvSpPr>
        <p:spPr>
          <a:xfrm>
            <a:off x="394713" y="373500"/>
            <a:ext cx="2993700" cy="4396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sz="3600" b="1" dirty="0">
                <a:solidFill>
                  <a:schemeClr val="lt1"/>
                </a:solidFill>
                <a:latin typeface="Montserrat"/>
                <a:ea typeface="Montserrat"/>
                <a:cs typeface="Montserrat"/>
                <a:sym typeface="Montserrat"/>
              </a:rPr>
              <a:t>Challenges?</a:t>
            </a:r>
            <a:endParaRPr sz="3600" dirty="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33"/>
          <p:cNvSpPr/>
          <p:nvPr/>
        </p:nvSpPr>
        <p:spPr>
          <a:xfrm>
            <a:off x="1205652" y="1380913"/>
            <a:ext cx="6509175" cy="2974340"/>
          </a:xfrm>
          <a:prstGeom prst="rect">
            <a:avLst/>
          </a:prstGeom>
          <a:noFill/>
          <a:ln>
            <a:noFill/>
          </a:ln>
        </p:spPr>
        <p:txBody>
          <a:bodyPr spcFirstLastPara="1" wrap="square" lIns="91425" tIns="91425" rIns="91425" bIns="91425" anchor="ctr" anchorCtr="0">
            <a:noAutofit/>
          </a:bodyPr>
          <a:lstStyle/>
          <a:p>
            <a:pPr marL="342900" lvl="0" indent="-342900" rtl="0">
              <a:spcBef>
                <a:spcPts val="0"/>
              </a:spcBef>
              <a:spcAft>
                <a:spcPts val="0"/>
              </a:spcAft>
              <a:buFont typeface="Wingdings" panose="05000000000000000000" pitchFamily="2" charset="2"/>
              <a:buChar char="q"/>
            </a:pPr>
            <a:r>
              <a:rPr lang="en-IN" sz="2000" b="1" dirty="0">
                <a:solidFill>
                  <a:schemeClr val="bg1"/>
                </a:solidFill>
                <a:latin typeface="Montserrat"/>
                <a:ea typeface="Montserrat"/>
                <a:cs typeface="Montserrat"/>
                <a:sym typeface="Montserrat"/>
              </a:rPr>
              <a:t>We learnt the YouTube, Sites and resources given by Masai.</a:t>
            </a:r>
          </a:p>
          <a:p>
            <a:pPr marL="342900" lvl="0" indent="-342900" rtl="0">
              <a:spcBef>
                <a:spcPts val="0"/>
              </a:spcBef>
              <a:spcAft>
                <a:spcPts val="0"/>
              </a:spcAft>
              <a:buFont typeface="Wingdings" panose="05000000000000000000" pitchFamily="2" charset="2"/>
              <a:buChar char="q"/>
            </a:pPr>
            <a:endParaRPr lang="en-IN" sz="2000" b="1" dirty="0">
              <a:solidFill>
                <a:schemeClr val="bg1"/>
              </a:solidFill>
              <a:latin typeface="Montserrat"/>
              <a:ea typeface="Montserrat"/>
              <a:cs typeface="Montserrat"/>
              <a:sym typeface="Montserrat"/>
            </a:endParaRPr>
          </a:p>
          <a:p>
            <a:pPr marL="342900" lvl="0" indent="-342900" rtl="0">
              <a:spcBef>
                <a:spcPts val="0"/>
              </a:spcBef>
              <a:spcAft>
                <a:spcPts val="0"/>
              </a:spcAft>
              <a:buFont typeface="Wingdings" panose="05000000000000000000" pitchFamily="2" charset="2"/>
              <a:buChar char="q"/>
            </a:pPr>
            <a:r>
              <a:rPr lang="en-IN" sz="2000" b="1" dirty="0">
                <a:solidFill>
                  <a:schemeClr val="bg1"/>
                </a:solidFill>
                <a:latin typeface="Montserrat"/>
                <a:ea typeface="Montserrat"/>
                <a:cs typeface="Montserrat"/>
                <a:sym typeface="Montserrat"/>
              </a:rPr>
              <a:t>Discussion with the team members.</a:t>
            </a:r>
          </a:p>
          <a:p>
            <a:pPr marL="342900" lvl="0" indent="-342900" rtl="0">
              <a:spcBef>
                <a:spcPts val="0"/>
              </a:spcBef>
              <a:spcAft>
                <a:spcPts val="0"/>
              </a:spcAft>
              <a:buFont typeface="Wingdings" panose="05000000000000000000" pitchFamily="2" charset="2"/>
              <a:buChar char="q"/>
            </a:pPr>
            <a:endParaRPr lang="en-IN" sz="2000" b="1" dirty="0">
              <a:solidFill>
                <a:schemeClr val="bg1"/>
              </a:solidFill>
              <a:latin typeface="Montserrat"/>
              <a:ea typeface="Montserrat"/>
              <a:cs typeface="Montserrat"/>
              <a:sym typeface="Montserrat"/>
            </a:endParaRPr>
          </a:p>
          <a:p>
            <a:pPr marL="342900" lvl="0" indent="-342900" rtl="0">
              <a:spcBef>
                <a:spcPts val="0"/>
              </a:spcBef>
              <a:spcAft>
                <a:spcPts val="0"/>
              </a:spcAft>
              <a:buFont typeface="Wingdings" panose="05000000000000000000" pitchFamily="2" charset="2"/>
              <a:buChar char="q"/>
            </a:pPr>
            <a:r>
              <a:rPr lang="en-IN" sz="2000" b="1" dirty="0">
                <a:solidFill>
                  <a:schemeClr val="bg1"/>
                </a:solidFill>
                <a:latin typeface="Montserrat"/>
                <a:ea typeface="Montserrat"/>
                <a:cs typeface="Montserrat"/>
                <a:sym typeface="Montserrat"/>
              </a:rPr>
              <a:t>Task division and regular team meeting.</a:t>
            </a:r>
          </a:p>
        </p:txBody>
      </p:sp>
      <p:sp>
        <p:nvSpPr>
          <p:cNvPr id="316" name="Google Shape;316;p3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t>14</a:t>
            </a:fld>
            <a:endParaRPr>
              <a:solidFill>
                <a:schemeClr val="lt1"/>
              </a:solidFill>
            </a:endParaRPr>
          </a:p>
        </p:txBody>
      </p:sp>
      <p:sp>
        <p:nvSpPr>
          <p:cNvPr id="322" name="Google Shape;322;p33"/>
          <p:cNvSpPr txBox="1">
            <a:spLocks noGrp="1"/>
          </p:cNvSpPr>
          <p:nvPr>
            <p:ph type="body" idx="4294967295"/>
          </p:nvPr>
        </p:nvSpPr>
        <p:spPr>
          <a:xfrm>
            <a:off x="1099140" y="41418"/>
            <a:ext cx="6568273" cy="111472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sz="4000" b="1" dirty="0">
                <a:solidFill>
                  <a:schemeClr val="lt1"/>
                </a:solidFill>
                <a:latin typeface="Montserrat"/>
                <a:ea typeface="Montserrat"/>
                <a:cs typeface="Montserrat"/>
                <a:sym typeface="Montserrat"/>
              </a:rPr>
              <a:t>How did we overcome?</a:t>
            </a:r>
            <a:endParaRPr sz="4000" dirty="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8" name="Google Shape;328;p34"/>
          <p:cNvSpPr txBox="1">
            <a:spLocks noGrp="1"/>
          </p:cNvSpPr>
          <p:nvPr>
            <p:ph type="ctrTitle" idx="4294967295"/>
          </p:nvPr>
        </p:nvSpPr>
        <p:spPr>
          <a:xfrm>
            <a:off x="936412" y="1754281"/>
            <a:ext cx="7882467" cy="1314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9600" dirty="0"/>
              <a:t>Thank  you</a:t>
            </a:r>
            <a:endParaRPr sz="9600" dirty="0"/>
          </a:p>
        </p:txBody>
      </p:sp>
      <p:sp>
        <p:nvSpPr>
          <p:cNvPr id="330" name="Google Shape;330;p3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smtClean="0">
                <a:solidFill>
                  <a:schemeClr val="tx1">
                    <a:lumMod val="75000"/>
                    <a:lumOff val="25000"/>
                  </a:schemeClr>
                </a:solidFill>
              </a:rPr>
              <a:t>15</a:t>
            </a:fld>
            <a:endParaRPr dirty="0">
              <a:solidFill>
                <a:schemeClr val="tx1">
                  <a:lumMod val="75000"/>
                  <a:lumOff val="2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3"/>
          <p:cNvSpPr txBox="1">
            <a:spLocks noGrp="1"/>
          </p:cNvSpPr>
          <p:nvPr>
            <p:ph type="title"/>
          </p:nvPr>
        </p:nvSpPr>
        <p:spPr>
          <a:xfrm>
            <a:off x="855295" y="353108"/>
            <a:ext cx="7433400" cy="3963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3600" dirty="0">
                <a:solidFill>
                  <a:schemeClr val="tx1"/>
                </a:solidFill>
              </a:rPr>
              <a:t>Tasks and Objectives</a:t>
            </a:r>
            <a:endParaRPr sz="3600" dirty="0">
              <a:solidFill>
                <a:schemeClr val="tx1"/>
              </a:solidFill>
            </a:endParaRPr>
          </a:p>
        </p:txBody>
      </p:sp>
      <p:sp>
        <p:nvSpPr>
          <p:cNvPr id="93" name="Google Shape;93;p13"/>
          <p:cNvSpPr txBox="1">
            <a:spLocks noGrp="1"/>
          </p:cNvSpPr>
          <p:nvPr>
            <p:ph type="body" idx="2"/>
          </p:nvPr>
        </p:nvSpPr>
        <p:spPr>
          <a:xfrm>
            <a:off x="4129088" y="1090277"/>
            <a:ext cx="4159607" cy="2860035"/>
          </a:xfrm>
          <a:prstGeom prst="rect">
            <a:avLst/>
          </a:prstGeom>
          <a:ln/>
        </p:spPr>
        <p:style>
          <a:lnRef idx="3">
            <a:schemeClr val="lt1"/>
          </a:lnRef>
          <a:fillRef idx="1">
            <a:schemeClr val="accent1"/>
          </a:fillRef>
          <a:effectRef idx="1">
            <a:schemeClr val="accent1"/>
          </a:effectRef>
          <a:fontRef idx="minor">
            <a:schemeClr val="lt1"/>
          </a:fontRef>
        </p:style>
        <p:txBody>
          <a:bodyPr spcFirstLastPara="1" wrap="square" lIns="0" tIns="0" rIns="0" bIns="0" anchor="t" anchorCtr="0">
            <a:noAutofit/>
          </a:bodyPr>
          <a:lstStyle/>
          <a:p>
            <a:pPr marL="628650" lvl="1" indent="-171450">
              <a:spcAft>
                <a:spcPts val="600"/>
              </a:spcAft>
              <a:buClr>
                <a:schemeClr val="dk1"/>
              </a:buClr>
              <a:buSzPts val="1100"/>
            </a:pPr>
            <a:endParaRPr lang="en-US" sz="1000" dirty="0"/>
          </a:p>
          <a:p>
            <a:pPr marL="628650" lvl="1" indent="-171450">
              <a:spcAft>
                <a:spcPts val="600"/>
              </a:spcAft>
              <a:buClr>
                <a:schemeClr val="dk1"/>
              </a:buClr>
              <a:buSzPts val="1100"/>
            </a:pPr>
            <a:r>
              <a:rPr lang="en-US" sz="1000" dirty="0"/>
              <a:t>Comparison of access to electricity post 2000s in different countries</a:t>
            </a:r>
          </a:p>
          <a:p>
            <a:pPr marL="628650" lvl="1" indent="-171450">
              <a:spcAft>
                <a:spcPts val="600"/>
              </a:spcAft>
              <a:buClr>
                <a:schemeClr val="dk1"/>
              </a:buClr>
              <a:buSzPts val="1100"/>
            </a:pPr>
            <a:r>
              <a:rPr lang="en-US" sz="1000" dirty="0"/>
              <a:t>Find one interesting insight present in the data (across all the tables) </a:t>
            </a:r>
          </a:p>
          <a:p>
            <a:pPr marL="628650" lvl="1" indent="-171450">
              <a:spcAft>
                <a:spcPts val="600"/>
              </a:spcAft>
              <a:buClr>
                <a:schemeClr val="dk1"/>
              </a:buClr>
              <a:buSzPts val="1100"/>
            </a:pPr>
            <a:r>
              <a:rPr lang="en-US" sz="1000" dirty="0"/>
              <a:t>Present a way to compare every country’s performance with respect to world average</a:t>
            </a:r>
          </a:p>
          <a:p>
            <a:pPr marL="628650" lvl="1" indent="-171450">
              <a:spcAft>
                <a:spcPts val="600"/>
              </a:spcAft>
              <a:buClr>
                <a:schemeClr val="dk1"/>
              </a:buClr>
              <a:buSzPts val="1100"/>
            </a:pPr>
            <a:r>
              <a:rPr lang="en-US" sz="1000" dirty="0"/>
              <a:t>A chart to depict the increase in count of country with greater than 75% electricity access in rural areas across different year.</a:t>
            </a:r>
          </a:p>
          <a:p>
            <a:pPr marL="628650" lvl="1" indent="-171450">
              <a:spcAft>
                <a:spcPts val="600"/>
              </a:spcAft>
              <a:buClr>
                <a:schemeClr val="dk1"/>
              </a:buClr>
              <a:buSzPts val="1100"/>
            </a:pPr>
            <a:r>
              <a:rPr lang="en-US" sz="1000" dirty="0"/>
              <a:t>A chart to present the production of electricity across different sources (nuclear, oil, etc.) as a function of time</a:t>
            </a:r>
            <a:endParaRPr sz="1000" b="1" dirty="0"/>
          </a:p>
        </p:txBody>
      </p:sp>
      <p:sp>
        <p:nvSpPr>
          <p:cNvPr id="95" name="Google Shape;95;p13"/>
          <p:cNvSpPr txBox="1">
            <a:spLocks noGrp="1"/>
          </p:cNvSpPr>
          <p:nvPr>
            <p:ph type="body" idx="2"/>
          </p:nvPr>
        </p:nvSpPr>
        <p:spPr>
          <a:xfrm>
            <a:off x="1764505" y="4248074"/>
            <a:ext cx="4293395" cy="672900"/>
          </a:xfrm>
          <a:prstGeom prst="rect">
            <a:avLst/>
          </a:prstGeom>
          <a:noFill/>
          <a:ln w="952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0" tIns="0" rIns="0" bIns="0" anchor="t" anchorCtr="0">
            <a:noAutofit/>
          </a:bodyPr>
          <a:lstStyle/>
          <a:p>
            <a:pPr marL="0" lvl="0" indent="0" algn="l" rtl="0">
              <a:lnSpc>
                <a:spcPct val="150000"/>
              </a:lnSpc>
              <a:spcBef>
                <a:spcPts val="0"/>
              </a:spcBef>
              <a:spcAft>
                <a:spcPts val="0"/>
              </a:spcAft>
              <a:buNone/>
            </a:pPr>
            <a:r>
              <a:rPr lang="en-IN" sz="3600" b="1" dirty="0">
                <a:solidFill>
                  <a:schemeClr val="accent2"/>
                </a:solidFill>
              </a:rPr>
              <a:t>      DASHB     ARD</a:t>
            </a:r>
            <a:endParaRPr sz="3600" b="1" dirty="0">
              <a:solidFill>
                <a:schemeClr val="accent2"/>
              </a:solidFill>
            </a:endParaRPr>
          </a:p>
        </p:txBody>
      </p:sp>
      <p:sp>
        <p:nvSpPr>
          <p:cNvPr id="96" name="Google Shape;96;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dirty="0"/>
          </a:p>
        </p:txBody>
      </p:sp>
      <p:sp>
        <p:nvSpPr>
          <p:cNvPr id="2" name="Rectangle: Rounded Corners 1">
            <a:extLst>
              <a:ext uri="{FF2B5EF4-FFF2-40B4-BE49-F238E27FC236}">
                <a16:creationId xmlns:a16="http://schemas.microsoft.com/office/drawing/2014/main" id="{18C7BECA-0B5F-0846-1ABF-8210F2CBD827}"/>
              </a:ext>
            </a:extLst>
          </p:cNvPr>
          <p:cNvSpPr/>
          <p:nvPr/>
        </p:nvSpPr>
        <p:spPr>
          <a:xfrm>
            <a:off x="1024153" y="1582831"/>
            <a:ext cx="1885950" cy="578643"/>
          </a:xfrm>
          <a:prstGeom prst="roundRect">
            <a:avLst/>
          </a:prstGeom>
          <a:ln>
            <a:solidFill>
              <a:schemeClr val="accent1">
                <a:lumMod val="60000"/>
                <a:lumOff val="4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IN" b="1" spc="50" dirty="0">
                <a:ln w="9525" cmpd="sng">
                  <a:solidFill>
                    <a:schemeClr val="accent1"/>
                  </a:solidFill>
                  <a:prstDash val="solid"/>
                </a:ln>
                <a:solidFill>
                  <a:srgbClr val="70AD47">
                    <a:tint val="1000"/>
                  </a:srgbClr>
                </a:solidFill>
                <a:effectLst>
                  <a:glow rad="38100">
                    <a:schemeClr val="accent1">
                      <a:alpha val="40000"/>
                    </a:schemeClr>
                  </a:glow>
                </a:effectLst>
              </a:rPr>
              <a:t>RAW DATA</a:t>
            </a:r>
          </a:p>
        </p:txBody>
      </p:sp>
      <p:sp>
        <p:nvSpPr>
          <p:cNvPr id="3" name="Rectangle: Rounded Corners 2">
            <a:extLst>
              <a:ext uri="{FF2B5EF4-FFF2-40B4-BE49-F238E27FC236}">
                <a16:creationId xmlns:a16="http://schemas.microsoft.com/office/drawing/2014/main" id="{E4FA74F8-A962-D647-C31E-9DDBD1710B17}"/>
              </a:ext>
            </a:extLst>
          </p:cNvPr>
          <p:cNvSpPr/>
          <p:nvPr/>
        </p:nvSpPr>
        <p:spPr>
          <a:xfrm>
            <a:off x="1024153" y="2438644"/>
            <a:ext cx="1885950" cy="578643"/>
          </a:xfrm>
          <a:prstGeom prst="roundRect">
            <a:avLst/>
          </a:prstGeom>
          <a:ln>
            <a:solidFill>
              <a:schemeClr val="accent1">
                <a:lumMod val="60000"/>
                <a:lumOff val="4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IN" b="1" spc="50" dirty="0">
                <a:ln w="9525" cmpd="sng">
                  <a:solidFill>
                    <a:schemeClr val="accent1"/>
                  </a:solidFill>
                  <a:prstDash val="solid"/>
                </a:ln>
                <a:solidFill>
                  <a:srgbClr val="70AD47">
                    <a:tint val="1000"/>
                  </a:srgbClr>
                </a:solidFill>
                <a:effectLst>
                  <a:glow rad="38100">
                    <a:schemeClr val="accent1">
                      <a:alpha val="40000"/>
                    </a:schemeClr>
                  </a:glow>
                </a:effectLst>
              </a:rPr>
              <a:t>Clean and Convert</a:t>
            </a:r>
          </a:p>
        </p:txBody>
      </p:sp>
      <p:sp>
        <p:nvSpPr>
          <p:cNvPr id="4" name="Rectangle: Rounded Corners 3">
            <a:extLst>
              <a:ext uri="{FF2B5EF4-FFF2-40B4-BE49-F238E27FC236}">
                <a16:creationId xmlns:a16="http://schemas.microsoft.com/office/drawing/2014/main" id="{5785B772-C2B8-2F6A-C335-60751B3A4EDD}"/>
              </a:ext>
            </a:extLst>
          </p:cNvPr>
          <p:cNvSpPr/>
          <p:nvPr/>
        </p:nvSpPr>
        <p:spPr>
          <a:xfrm>
            <a:off x="1024153" y="3315049"/>
            <a:ext cx="1885950" cy="578643"/>
          </a:xfrm>
          <a:prstGeom prst="roundRect">
            <a:avLst/>
          </a:prstGeom>
          <a:ln>
            <a:solidFill>
              <a:schemeClr val="accent1">
                <a:lumMod val="60000"/>
                <a:lumOff val="4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IN" b="1" spc="50" dirty="0">
                <a:ln w="9525" cmpd="sng">
                  <a:solidFill>
                    <a:schemeClr val="accent1"/>
                  </a:solidFill>
                  <a:prstDash val="solid"/>
                </a:ln>
                <a:solidFill>
                  <a:srgbClr val="70AD47">
                    <a:tint val="1000"/>
                  </a:srgbClr>
                </a:solidFill>
                <a:effectLst>
                  <a:glow rad="38100">
                    <a:schemeClr val="accent1">
                      <a:alpha val="40000"/>
                    </a:schemeClr>
                  </a:glow>
                </a:effectLst>
              </a:rPr>
              <a:t>Tabular Form</a:t>
            </a:r>
          </a:p>
        </p:txBody>
      </p:sp>
      <p:pic>
        <p:nvPicPr>
          <p:cNvPr id="7" name="Graphic 6" descr="Smiling face with no fill">
            <a:extLst>
              <a:ext uri="{FF2B5EF4-FFF2-40B4-BE49-F238E27FC236}">
                <a16:creationId xmlns:a16="http://schemas.microsoft.com/office/drawing/2014/main" id="{ACA7120E-4186-3EA1-DC7E-97CD60B3B4C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20718493">
            <a:off x="4093122" y="4325439"/>
            <a:ext cx="700372" cy="700372"/>
          </a:xfrm>
          <a:prstGeom prst="rect">
            <a:avLst/>
          </a:prstGeom>
        </p:spPr>
      </p:pic>
      <p:pic>
        <p:nvPicPr>
          <p:cNvPr id="9" name="Graphic 8" descr="Line arrow Counter clockwise curve">
            <a:extLst>
              <a:ext uri="{FF2B5EF4-FFF2-40B4-BE49-F238E27FC236}">
                <a16:creationId xmlns:a16="http://schemas.microsoft.com/office/drawing/2014/main" id="{BD835D01-4484-E00E-1A3D-6D3B329AD70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3370679">
            <a:off x="2844421" y="1603148"/>
            <a:ext cx="1517250" cy="2205968"/>
          </a:xfrm>
          <a:prstGeom prst="rect">
            <a:avLst/>
          </a:prstGeom>
        </p:spPr>
      </p:pic>
      <p:sp>
        <p:nvSpPr>
          <p:cNvPr id="10" name="Rectangle: Diagonal Corners Snipped 9">
            <a:extLst>
              <a:ext uri="{FF2B5EF4-FFF2-40B4-BE49-F238E27FC236}">
                <a16:creationId xmlns:a16="http://schemas.microsoft.com/office/drawing/2014/main" id="{06688D02-D923-F5F5-B8FF-BFEF4FBB70A9}"/>
              </a:ext>
            </a:extLst>
          </p:cNvPr>
          <p:cNvSpPr/>
          <p:nvPr/>
        </p:nvSpPr>
        <p:spPr>
          <a:xfrm>
            <a:off x="5743575" y="978694"/>
            <a:ext cx="928688" cy="396300"/>
          </a:xfrm>
          <a:prstGeom prst="snip2Diag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Tasks</a:t>
            </a:r>
            <a:endParaRPr lang="en-IN" dirty="0"/>
          </a:p>
        </p:txBody>
      </p:sp>
      <p:pic>
        <p:nvPicPr>
          <p:cNvPr id="16" name="Graphic 15" descr="Arrow Rotate right">
            <a:extLst>
              <a:ext uri="{FF2B5EF4-FFF2-40B4-BE49-F238E27FC236}">
                <a16:creationId xmlns:a16="http://schemas.microsoft.com/office/drawing/2014/main" id="{40C4B372-96EB-53FE-0AEA-D251B45E12D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5156750">
            <a:off x="5741732" y="3820067"/>
            <a:ext cx="1130720" cy="114277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2" name="Google Shape;102;p14"/>
          <p:cNvSpPr txBox="1">
            <a:spLocks noGrp="1"/>
          </p:cNvSpPr>
          <p:nvPr>
            <p:ph type="ctrTitle" idx="4294967295"/>
          </p:nvPr>
        </p:nvSpPr>
        <p:spPr>
          <a:xfrm>
            <a:off x="1167994" y="128742"/>
            <a:ext cx="6593700" cy="78565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000" dirty="0"/>
              <a:t>Understanding the data</a:t>
            </a:r>
            <a:endParaRPr sz="4000" dirty="0"/>
          </a:p>
        </p:txBody>
      </p:sp>
      <p:sp>
        <p:nvSpPr>
          <p:cNvPr id="103" name="Google Shape;103;p14"/>
          <p:cNvSpPr txBox="1">
            <a:spLocks noGrp="1"/>
          </p:cNvSpPr>
          <p:nvPr>
            <p:ph type="subTitle" idx="4294967295"/>
          </p:nvPr>
        </p:nvSpPr>
        <p:spPr>
          <a:xfrm>
            <a:off x="685800" y="2268608"/>
            <a:ext cx="4792197" cy="1960500"/>
          </a:xfrm>
          <a:prstGeom prst="rect">
            <a:avLst/>
          </a:prstGeom>
        </p:spPr>
        <p:txBody>
          <a:bodyPr spcFirstLastPara="1" wrap="square" lIns="0" tIns="0" rIns="0" bIns="0" anchor="t" anchorCtr="0">
            <a:noAutofit/>
          </a:bodyPr>
          <a:lstStyle/>
          <a:p>
            <a:pPr marL="285750" indent="-285750">
              <a:lnSpc>
                <a:spcPct val="200000"/>
              </a:lnSpc>
            </a:pPr>
            <a:r>
              <a:rPr lang="en-IN" sz="1600" b="1" dirty="0"/>
              <a:t>Access of electricity across the world (countries) throughout different year</a:t>
            </a:r>
          </a:p>
          <a:p>
            <a:pPr marL="285750" indent="-285750">
              <a:lnSpc>
                <a:spcPct val="200000"/>
              </a:lnSpc>
            </a:pPr>
            <a:r>
              <a:rPr lang="en-IN" sz="1600" b="1" dirty="0"/>
              <a:t>JSON Format</a:t>
            </a:r>
          </a:p>
          <a:p>
            <a:pPr marL="285750" indent="-285750">
              <a:lnSpc>
                <a:spcPct val="200000"/>
              </a:lnSpc>
            </a:pPr>
            <a:r>
              <a:rPr lang="en-IN" sz="1600" b="1" dirty="0"/>
              <a:t>Originally taken from World Data Bank </a:t>
            </a:r>
            <a:endParaRPr sz="1600" b="1" dirty="0"/>
          </a:p>
        </p:txBody>
      </p:sp>
      <p:sp>
        <p:nvSpPr>
          <p:cNvPr id="104" name="Google Shape;104;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tx1">
                    <a:lumMod val="50000"/>
                    <a:lumOff val="50000"/>
                  </a:schemeClr>
                </a:solidFill>
              </a:rPr>
              <a:t>3</a:t>
            </a:fld>
            <a:endParaRPr dirty="0">
              <a:solidFill>
                <a:schemeClr val="tx1">
                  <a:lumMod val="50000"/>
                  <a:lumOff val="50000"/>
                </a:schemeClr>
              </a:solidFill>
            </a:endParaRPr>
          </a:p>
        </p:txBody>
      </p:sp>
      <p:pic>
        <p:nvPicPr>
          <p:cNvPr id="3" name="Graphic 2" descr="Folder">
            <a:extLst>
              <a:ext uri="{FF2B5EF4-FFF2-40B4-BE49-F238E27FC236}">
                <a16:creationId xmlns:a16="http://schemas.microsoft.com/office/drawing/2014/main" id="{9A712660-4339-6E66-FD11-8AC00790E04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80219" y="914392"/>
            <a:ext cx="598561" cy="598561"/>
          </a:xfrm>
          <a:prstGeom prst="rect">
            <a:avLst/>
          </a:prstGeom>
        </p:spPr>
      </p:pic>
      <p:pic>
        <p:nvPicPr>
          <p:cNvPr id="4" name="Graphic 3" descr="Folder">
            <a:extLst>
              <a:ext uri="{FF2B5EF4-FFF2-40B4-BE49-F238E27FC236}">
                <a16:creationId xmlns:a16="http://schemas.microsoft.com/office/drawing/2014/main" id="{02709EAF-C196-C6B3-5448-7E5C72B6CF6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59792" y="1810165"/>
            <a:ext cx="598561" cy="598561"/>
          </a:xfrm>
          <a:prstGeom prst="rect">
            <a:avLst/>
          </a:prstGeom>
        </p:spPr>
      </p:pic>
      <p:pic>
        <p:nvPicPr>
          <p:cNvPr id="7" name="Graphic 6" descr="Folder">
            <a:extLst>
              <a:ext uri="{FF2B5EF4-FFF2-40B4-BE49-F238E27FC236}">
                <a16:creationId xmlns:a16="http://schemas.microsoft.com/office/drawing/2014/main" id="{9286F311-DBA7-6BF4-B476-F84454636F8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92534" y="1810164"/>
            <a:ext cx="598561" cy="598561"/>
          </a:xfrm>
          <a:prstGeom prst="rect">
            <a:avLst/>
          </a:prstGeom>
        </p:spPr>
      </p:pic>
      <p:pic>
        <p:nvPicPr>
          <p:cNvPr id="8" name="Graphic 7" descr="Folder">
            <a:extLst>
              <a:ext uri="{FF2B5EF4-FFF2-40B4-BE49-F238E27FC236}">
                <a16:creationId xmlns:a16="http://schemas.microsoft.com/office/drawing/2014/main" id="{28B73C38-F6C2-8BB0-3C1F-1A52AA4ECFE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59793" y="2840585"/>
            <a:ext cx="598561" cy="598561"/>
          </a:xfrm>
          <a:prstGeom prst="rect">
            <a:avLst/>
          </a:prstGeom>
        </p:spPr>
      </p:pic>
      <p:pic>
        <p:nvPicPr>
          <p:cNvPr id="9" name="Graphic 8" descr="Folder">
            <a:extLst>
              <a:ext uri="{FF2B5EF4-FFF2-40B4-BE49-F238E27FC236}">
                <a16:creationId xmlns:a16="http://schemas.microsoft.com/office/drawing/2014/main" id="{0C7E4E5F-3131-529F-8EE4-7503A38D599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06032" y="2836115"/>
            <a:ext cx="598561" cy="598561"/>
          </a:xfrm>
          <a:prstGeom prst="rect">
            <a:avLst/>
          </a:prstGeom>
        </p:spPr>
      </p:pic>
      <p:pic>
        <p:nvPicPr>
          <p:cNvPr id="10" name="Graphic 9" descr="Folder">
            <a:extLst>
              <a:ext uri="{FF2B5EF4-FFF2-40B4-BE49-F238E27FC236}">
                <a16:creationId xmlns:a16="http://schemas.microsoft.com/office/drawing/2014/main" id="{928DAE8B-9292-2507-7D55-C97E6845454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59792" y="3918830"/>
            <a:ext cx="598561" cy="598561"/>
          </a:xfrm>
          <a:prstGeom prst="rect">
            <a:avLst/>
          </a:prstGeom>
        </p:spPr>
      </p:pic>
      <p:pic>
        <p:nvPicPr>
          <p:cNvPr id="11" name="Graphic 10" descr="Folder">
            <a:extLst>
              <a:ext uri="{FF2B5EF4-FFF2-40B4-BE49-F238E27FC236}">
                <a16:creationId xmlns:a16="http://schemas.microsoft.com/office/drawing/2014/main" id="{078DF957-FDB0-11B7-0434-95A9B7775F5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92535" y="3929827"/>
            <a:ext cx="598561" cy="598561"/>
          </a:xfrm>
          <a:prstGeom prst="rect">
            <a:avLst/>
          </a:prstGeom>
        </p:spPr>
      </p:pic>
      <p:cxnSp>
        <p:nvCxnSpPr>
          <p:cNvPr id="13" name="Straight Connector 12">
            <a:extLst>
              <a:ext uri="{FF2B5EF4-FFF2-40B4-BE49-F238E27FC236}">
                <a16:creationId xmlns:a16="http://schemas.microsoft.com/office/drawing/2014/main" id="{BB0739EE-619D-5C16-8D48-1FD29B72B47C}"/>
              </a:ext>
            </a:extLst>
          </p:cNvPr>
          <p:cNvCxnSpPr>
            <a:stCxn id="3" idx="2"/>
          </p:cNvCxnSpPr>
          <p:nvPr/>
        </p:nvCxnSpPr>
        <p:spPr>
          <a:xfrm flipH="1">
            <a:off x="7279499" y="1512953"/>
            <a:ext cx="1" cy="227357"/>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8993C0CD-EDD2-8A80-B527-B8D6A809F650}"/>
              </a:ext>
            </a:extLst>
          </p:cNvPr>
          <p:cNvCxnSpPr>
            <a:cxnSpLocks/>
          </p:cNvCxnSpPr>
          <p:nvPr/>
        </p:nvCxnSpPr>
        <p:spPr>
          <a:xfrm flipV="1">
            <a:off x="6759073" y="1743798"/>
            <a:ext cx="1232742" cy="1"/>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9A6AC441-565F-F212-1B93-2CD691F203FF}"/>
              </a:ext>
            </a:extLst>
          </p:cNvPr>
          <p:cNvCxnSpPr>
            <a:cxnSpLocks/>
          </p:cNvCxnSpPr>
          <p:nvPr/>
        </p:nvCxnSpPr>
        <p:spPr>
          <a:xfrm>
            <a:off x="6759073" y="1736425"/>
            <a:ext cx="0" cy="232903"/>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0BC4DAF3-124D-C88A-D60F-460A473EA56C}"/>
              </a:ext>
            </a:extLst>
          </p:cNvPr>
          <p:cNvCxnSpPr>
            <a:cxnSpLocks/>
          </p:cNvCxnSpPr>
          <p:nvPr/>
        </p:nvCxnSpPr>
        <p:spPr>
          <a:xfrm>
            <a:off x="7991814" y="1740310"/>
            <a:ext cx="0" cy="232903"/>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CDA490D0-3861-93C9-596C-E26E5E6A6D7B}"/>
              </a:ext>
            </a:extLst>
          </p:cNvPr>
          <p:cNvCxnSpPr>
            <a:cxnSpLocks/>
          </p:cNvCxnSpPr>
          <p:nvPr/>
        </p:nvCxnSpPr>
        <p:spPr>
          <a:xfrm>
            <a:off x="6759072" y="2571750"/>
            <a:ext cx="0" cy="43692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3FA0443D-7B92-F58A-9225-065514D5F0BF}"/>
              </a:ext>
            </a:extLst>
          </p:cNvPr>
          <p:cNvCxnSpPr>
            <a:cxnSpLocks/>
          </p:cNvCxnSpPr>
          <p:nvPr/>
        </p:nvCxnSpPr>
        <p:spPr>
          <a:xfrm>
            <a:off x="7991814" y="2629391"/>
            <a:ext cx="0" cy="37928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3E3D4AB8-74E0-02EE-95D1-5F2B627A8531}"/>
              </a:ext>
            </a:extLst>
          </p:cNvPr>
          <p:cNvCxnSpPr>
            <a:cxnSpLocks/>
          </p:cNvCxnSpPr>
          <p:nvPr/>
        </p:nvCxnSpPr>
        <p:spPr>
          <a:xfrm>
            <a:off x="6759072" y="3601881"/>
            <a:ext cx="1" cy="476048"/>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624BB023-5CEB-EAB9-81FF-B5DD856E5703}"/>
              </a:ext>
            </a:extLst>
          </p:cNvPr>
          <p:cNvCxnSpPr>
            <a:cxnSpLocks/>
          </p:cNvCxnSpPr>
          <p:nvPr/>
        </p:nvCxnSpPr>
        <p:spPr>
          <a:xfrm>
            <a:off x="8005311" y="3614084"/>
            <a:ext cx="1" cy="463845"/>
          </a:xfrm>
          <a:prstGeom prst="line">
            <a:avLst/>
          </a:prstGeom>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5475A6A9-7584-D33A-2A26-9C1767EA64DA}"/>
              </a:ext>
            </a:extLst>
          </p:cNvPr>
          <p:cNvSpPr txBox="1"/>
          <p:nvPr/>
        </p:nvSpPr>
        <p:spPr>
          <a:xfrm>
            <a:off x="6795861" y="1350094"/>
            <a:ext cx="1007282" cy="261610"/>
          </a:xfrm>
          <a:prstGeom prst="rect">
            <a:avLst/>
          </a:prstGeom>
          <a:noFill/>
        </p:spPr>
        <p:txBody>
          <a:bodyPr wrap="square" rtlCol="0">
            <a:spAutoFit/>
          </a:bodyPr>
          <a:lstStyle/>
          <a:p>
            <a:r>
              <a:rPr lang="en-IN" sz="1100" dirty="0"/>
              <a:t>JSON DATA</a:t>
            </a:r>
          </a:p>
        </p:txBody>
      </p:sp>
      <p:sp>
        <p:nvSpPr>
          <p:cNvPr id="29" name="TextBox 28">
            <a:extLst>
              <a:ext uri="{FF2B5EF4-FFF2-40B4-BE49-F238E27FC236}">
                <a16:creationId xmlns:a16="http://schemas.microsoft.com/office/drawing/2014/main" id="{BC111B0C-2942-F9F8-E3D6-AFBE604A146D}"/>
              </a:ext>
            </a:extLst>
          </p:cNvPr>
          <p:cNvSpPr txBox="1"/>
          <p:nvPr/>
        </p:nvSpPr>
        <p:spPr>
          <a:xfrm>
            <a:off x="6478699" y="2367781"/>
            <a:ext cx="693410" cy="261610"/>
          </a:xfrm>
          <a:prstGeom prst="rect">
            <a:avLst/>
          </a:prstGeom>
          <a:noFill/>
        </p:spPr>
        <p:txBody>
          <a:bodyPr wrap="square" rtlCol="0">
            <a:spAutoFit/>
          </a:bodyPr>
          <a:lstStyle/>
          <a:p>
            <a:r>
              <a:rPr lang="en-IN" sz="1100" dirty="0"/>
              <a:t>RURAL</a:t>
            </a:r>
          </a:p>
        </p:txBody>
      </p:sp>
      <p:sp>
        <p:nvSpPr>
          <p:cNvPr id="30" name="TextBox 29">
            <a:extLst>
              <a:ext uri="{FF2B5EF4-FFF2-40B4-BE49-F238E27FC236}">
                <a16:creationId xmlns:a16="http://schemas.microsoft.com/office/drawing/2014/main" id="{08B5CA7D-03D0-0648-8536-2B29F4CAA238}"/>
              </a:ext>
            </a:extLst>
          </p:cNvPr>
          <p:cNvSpPr txBox="1"/>
          <p:nvPr/>
        </p:nvSpPr>
        <p:spPr>
          <a:xfrm>
            <a:off x="7608275" y="2378256"/>
            <a:ext cx="879421" cy="261610"/>
          </a:xfrm>
          <a:prstGeom prst="rect">
            <a:avLst/>
          </a:prstGeom>
          <a:noFill/>
        </p:spPr>
        <p:txBody>
          <a:bodyPr wrap="square" rtlCol="0">
            <a:spAutoFit/>
          </a:bodyPr>
          <a:lstStyle/>
          <a:p>
            <a:r>
              <a:rPr lang="en-IN" sz="1100" dirty="0"/>
              <a:t>NUCLIER</a:t>
            </a:r>
          </a:p>
        </p:txBody>
      </p:sp>
      <p:sp>
        <p:nvSpPr>
          <p:cNvPr id="31" name="TextBox 30">
            <a:extLst>
              <a:ext uri="{FF2B5EF4-FFF2-40B4-BE49-F238E27FC236}">
                <a16:creationId xmlns:a16="http://schemas.microsoft.com/office/drawing/2014/main" id="{83CF7AEC-CA5F-70BD-D147-B13CBE420CE4}"/>
              </a:ext>
            </a:extLst>
          </p:cNvPr>
          <p:cNvSpPr txBox="1"/>
          <p:nvPr/>
        </p:nvSpPr>
        <p:spPr>
          <a:xfrm>
            <a:off x="6424958" y="3352474"/>
            <a:ext cx="739308" cy="261610"/>
          </a:xfrm>
          <a:prstGeom prst="rect">
            <a:avLst/>
          </a:prstGeom>
          <a:noFill/>
        </p:spPr>
        <p:txBody>
          <a:bodyPr wrap="square" rtlCol="0">
            <a:spAutoFit/>
          </a:bodyPr>
          <a:lstStyle/>
          <a:p>
            <a:r>
              <a:rPr lang="en-IN" sz="1100" dirty="0"/>
              <a:t>URBAN</a:t>
            </a:r>
          </a:p>
        </p:txBody>
      </p:sp>
      <p:sp>
        <p:nvSpPr>
          <p:cNvPr id="32" name="TextBox 31">
            <a:extLst>
              <a:ext uri="{FF2B5EF4-FFF2-40B4-BE49-F238E27FC236}">
                <a16:creationId xmlns:a16="http://schemas.microsoft.com/office/drawing/2014/main" id="{7D11CE0D-CB3B-1297-841F-8AD656AC4247}"/>
              </a:ext>
            </a:extLst>
          </p:cNvPr>
          <p:cNvSpPr txBox="1"/>
          <p:nvPr/>
        </p:nvSpPr>
        <p:spPr>
          <a:xfrm>
            <a:off x="7803143" y="3331417"/>
            <a:ext cx="487952" cy="261610"/>
          </a:xfrm>
          <a:prstGeom prst="rect">
            <a:avLst/>
          </a:prstGeom>
          <a:noFill/>
        </p:spPr>
        <p:txBody>
          <a:bodyPr wrap="square" rtlCol="0">
            <a:spAutoFit/>
          </a:bodyPr>
          <a:lstStyle/>
          <a:p>
            <a:r>
              <a:rPr lang="en-IN" sz="1100" dirty="0"/>
              <a:t>OIL</a:t>
            </a:r>
          </a:p>
        </p:txBody>
      </p:sp>
      <p:sp>
        <p:nvSpPr>
          <p:cNvPr id="33" name="TextBox 32">
            <a:extLst>
              <a:ext uri="{FF2B5EF4-FFF2-40B4-BE49-F238E27FC236}">
                <a16:creationId xmlns:a16="http://schemas.microsoft.com/office/drawing/2014/main" id="{0C959FE1-65A2-0ECB-8D5B-DB4DA714044C}"/>
              </a:ext>
            </a:extLst>
          </p:cNvPr>
          <p:cNvSpPr txBox="1"/>
          <p:nvPr/>
        </p:nvSpPr>
        <p:spPr>
          <a:xfrm>
            <a:off x="6329096" y="4479387"/>
            <a:ext cx="1007282" cy="261610"/>
          </a:xfrm>
          <a:prstGeom prst="rect">
            <a:avLst/>
          </a:prstGeom>
          <a:noFill/>
        </p:spPr>
        <p:txBody>
          <a:bodyPr wrap="square" rtlCol="0">
            <a:spAutoFit/>
          </a:bodyPr>
          <a:lstStyle/>
          <a:p>
            <a:r>
              <a:rPr lang="en-IN" sz="1100" dirty="0"/>
              <a:t>TOTAL</a:t>
            </a:r>
          </a:p>
        </p:txBody>
      </p:sp>
      <p:sp>
        <p:nvSpPr>
          <p:cNvPr id="34" name="TextBox 33">
            <a:extLst>
              <a:ext uri="{FF2B5EF4-FFF2-40B4-BE49-F238E27FC236}">
                <a16:creationId xmlns:a16="http://schemas.microsoft.com/office/drawing/2014/main" id="{436407D8-6FE2-EFFC-2734-F02B448230A0}"/>
              </a:ext>
            </a:extLst>
          </p:cNvPr>
          <p:cNvSpPr txBox="1"/>
          <p:nvPr/>
        </p:nvSpPr>
        <p:spPr>
          <a:xfrm>
            <a:off x="7606161" y="4467184"/>
            <a:ext cx="1102762" cy="261610"/>
          </a:xfrm>
          <a:prstGeom prst="rect">
            <a:avLst/>
          </a:prstGeom>
          <a:noFill/>
        </p:spPr>
        <p:txBody>
          <a:bodyPr wrap="square" rtlCol="0">
            <a:spAutoFit/>
          </a:bodyPr>
          <a:lstStyle/>
          <a:p>
            <a:r>
              <a:rPr lang="en-IN" sz="1100" dirty="0"/>
              <a:t>RENEWABLE</a:t>
            </a:r>
          </a:p>
        </p:txBody>
      </p:sp>
      <p:sp>
        <p:nvSpPr>
          <p:cNvPr id="41" name="TextBox 40">
            <a:extLst>
              <a:ext uri="{FF2B5EF4-FFF2-40B4-BE49-F238E27FC236}">
                <a16:creationId xmlns:a16="http://schemas.microsoft.com/office/drawing/2014/main" id="{5907559D-B2EC-ED37-6DC1-EBD38E42E50E}"/>
              </a:ext>
            </a:extLst>
          </p:cNvPr>
          <p:cNvSpPr txBox="1"/>
          <p:nvPr/>
        </p:nvSpPr>
        <p:spPr>
          <a:xfrm>
            <a:off x="6523679" y="2020369"/>
            <a:ext cx="567843" cy="215444"/>
          </a:xfrm>
          <a:prstGeom prst="rect">
            <a:avLst/>
          </a:prstGeom>
          <a:noFill/>
        </p:spPr>
        <p:txBody>
          <a:bodyPr wrap="square" rtlCol="0">
            <a:spAutoFit/>
          </a:bodyPr>
          <a:lstStyle/>
          <a:p>
            <a:r>
              <a:rPr lang="en-IN" sz="800" dirty="0"/>
              <a:t>Area</a:t>
            </a:r>
          </a:p>
        </p:txBody>
      </p:sp>
      <p:sp>
        <p:nvSpPr>
          <p:cNvPr id="42" name="TextBox 41">
            <a:extLst>
              <a:ext uri="{FF2B5EF4-FFF2-40B4-BE49-F238E27FC236}">
                <a16:creationId xmlns:a16="http://schemas.microsoft.com/office/drawing/2014/main" id="{0AE03C06-CBAD-1E98-FB47-C9E6FAA577EE}"/>
              </a:ext>
            </a:extLst>
          </p:cNvPr>
          <p:cNvSpPr txBox="1"/>
          <p:nvPr/>
        </p:nvSpPr>
        <p:spPr>
          <a:xfrm>
            <a:off x="7710955" y="2027785"/>
            <a:ext cx="567843" cy="215444"/>
          </a:xfrm>
          <a:prstGeom prst="rect">
            <a:avLst/>
          </a:prstGeom>
          <a:noFill/>
        </p:spPr>
        <p:txBody>
          <a:bodyPr wrap="square" rtlCol="0">
            <a:spAutoFit/>
          </a:bodyPr>
          <a:lstStyle/>
          <a:p>
            <a:r>
              <a:rPr lang="en-IN" sz="800" dirty="0"/>
              <a:t>Sources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C1817F8B-77EA-66F0-CA48-5332971F2695}"/>
              </a:ext>
            </a:extLst>
          </p:cNvPr>
          <p:cNvGraphicFramePr>
            <a:graphicFrameLocks/>
          </p:cNvGraphicFramePr>
          <p:nvPr>
            <p:extLst>
              <p:ext uri="{D42A27DB-BD31-4B8C-83A1-F6EECF244321}">
                <p14:modId xmlns:p14="http://schemas.microsoft.com/office/powerpoint/2010/main" val="82014201"/>
              </p:ext>
            </p:extLst>
          </p:nvPr>
        </p:nvGraphicFramePr>
        <p:xfrm>
          <a:off x="456247" y="190976"/>
          <a:ext cx="8231505" cy="4759644"/>
        </p:xfrm>
        <a:graphic>
          <a:graphicData uri="http://schemas.openxmlformats.org/drawingml/2006/chart">
            <c:chart xmlns:c="http://schemas.openxmlformats.org/drawingml/2006/chart" xmlns:r="http://schemas.openxmlformats.org/officeDocument/2006/relationships" r:id="rId3"/>
          </a:graphicData>
        </a:graphic>
      </p:graphicFrame>
      <p:sp>
        <p:nvSpPr>
          <p:cNvPr id="109" name="Google Shape;109;p15"/>
          <p:cNvSpPr txBox="1">
            <a:spLocks noGrp="1"/>
          </p:cNvSpPr>
          <p:nvPr>
            <p:ph type="ctrTitle"/>
          </p:nvPr>
        </p:nvSpPr>
        <p:spPr>
          <a:xfrm>
            <a:off x="685800" y="192880"/>
            <a:ext cx="7772400" cy="758045"/>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sz="2800" dirty="0"/>
              <a:t>Access of Electricity in Different Regions</a:t>
            </a:r>
            <a:endParaRPr sz="2800" dirty="0"/>
          </a:p>
        </p:txBody>
      </p:sp>
      <p:sp>
        <p:nvSpPr>
          <p:cNvPr id="6" name="TextBox 5">
            <a:extLst>
              <a:ext uri="{FF2B5EF4-FFF2-40B4-BE49-F238E27FC236}">
                <a16:creationId xmlns:a16="http://schemas.microsoft.com/office/drawing/2014/main" id="{B9EB40A9-0195-6CEA-B0AF-3BF3A7327335}"/>
              </a:ext>
            </a:extLst>
          </p:cNvPr>
          <p:cNvSpPr txBox="1"/>
          <p:nvPr/>
        </p:nvSpPr>
        <p:spPr>
          <a:xfrm>
            <a:off x="4507653" y="4796731"/>
            <a:ext cx="4572000" cy="307777"/>
          </a:xfrm>
          <a:prstGeom prst="rect">
            <a:avLst/>
          </a:prstGeom>
          <a:noFill/>
        </p:spPr>
        <p:txBody>
          <a:bodyPr wrap="square">
            <a:spAutoFit/>
          </a:bodyPr>
          <a:lstStyle/>
          <a:p>
            <a:pPr marL="0" lvl="0" indent="0" algn="r" rtl="0">
              <a:spcBef>
                <a:spcPts val="0"/>
              </a:spcBef>
              <a:spcAft>
                <a:spcPts val="0"/>
              </a:spcAft>
              <a:buNone/>
            </a:pPr>
            <a:fld id="{00000000-1234-1234-1234-123412341234}" type="slidenum">
              <a:rPr lang="en" smtClean="0">
                <a:solidFill>
                  <a:schemeClr val="lt1"/>
                </a:solidFill>
              </a:rPr>
              <a:pPr marL="0" lvl="0" indent="0" algn="r" rtl="0">
                <a:spcBef>
                  <a:spcPts val="0"/>
                </a:spcBef>
                <a:spcAft>
                  <a:spcPts val="0"/>
                </a:spcAft>
                <a:buNone/>
              </a:pPr>
              <a:t>4</a:t>
            </a:fld>
            <a:endParaRPr lang="en" dirty="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1030" name="Picture 6">
            <a:extLst>
              <a:ext uri="{FF2B5EF4-FFF2-40B4-BE49-F238E27FC236}">
                <a16:creationId xmlns:a16="http://schemas.microsoft.com/office/drawing/2014/main" id="{448B4CB0-D313-E80D-BE47-76C4168FD7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750" y="0"/>
            <a:ext cx="8731250" cy="5143500"/>
          </a:xfrm>
          <a:prstGeom prst="rect">
            <a:avLst/>
          </a:prstGeom>
          <a:noFill/>
          <a:extLst>
            <a:ext uri="{909E8E84-426E-40DD-AFC4-6F175D3DCCD1}">
              <a14:hiddenFill xmlns:a14="http://schemas.microsoft.com/office/drawing/2010/main">
                <a:solidFill>
                  <a:srgbClr val="FFFFFF"/>
                </a:solidFill>
              </a14:hiddenFill>
            </a:ext>
          </a:extLst>
        </p:spPr>
      </p:pic>
      <p:sp>
        <p:nvSpPr>
          <p:cNvPr id="123" name="Google Shape;123;p1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33000">
              <a:schemeClr val="accent2"/>
            </a:gs>
            <a:gs pos="68000">
              <a:schemeClr val="accent1"/>
            </a:gs>
          </a:gsLst>
          <a:path path="circle">
            <a:fillToRect l="100000" t="100000"/>
          </a:path>
          <a:tileRect r="-100000" b="-100000"/>
        </a:gradFill>
        <a:effectLst/>
      </p:bgPr>
    </p:bg>
    <p:spTree>
      <p:nvGrpSpPr>
        <p:cNvPr id="1" name="Shape 127"/>
        <p:cNvGrpSpPr/>
        <p:nvPr/>
      </p:nvGrpSpPr>
      <p:grpSpPr>
        <a:xfrm>
          <a:off x="0" y="0"/>
          <a:ext cx="0" cy="0"/>
          <a:chOff x="0" y="0"/>
          <a:chExt cx="0" cy="0"/>
        </a:xfrm>
      </p:grpSpPr>
      <p:sp>
        <p:nvSpPr>
          <p:cNvPr id="128" name="Google Shape;128;p18"/>
          <p:cNvSpPr txBox="1">
            <a:spLocks noGrp="1"/>
          </p:cNvSpPr>
          <p:nvPr>
            <p:ph type="ctrTitle" idx="4294967295"/>
          </p:nvPr>
        </p:nvSpPr>
        <p:spPr>
          <a:xfrm>
            <a:off x="554831" y="154951"/>
            <a:ext cx="8200103" cy="916121"/>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3600" dirty="0">
                <a:solidFill>
                  <a:schemeClr val="lt1"/>
                </a:solidFill>
              </a:rPr>
              <a:t>Count of  countries (75%+ access)</a:t>
            </a:r>
            <a:endParaRPr lang="en-IN" sz="3600" dirty="0">
              <a:solidFill>
                <a:schemeClr val="lt1"/>
              </a:solidFill>
            </a:endParaRPr>
          </a:p>
        </p:txBody>
      </p:sp>
      <p:sp>
        <p:nvSpPr>
          <p:cNvPr id="143" name="Google Shape;143;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t>6</a:t>
            </a:fld>
            <a:endParaRPr dirty="0">
              <a:solidFill>
                <a:schemeClr val="lt1"/>
              </a:solidFill>
            </a:endParaRPr>
          </a:p>
        </p:txBody>
      </p:sp>
      <p:graphicFrame>
        <p:nvGraphicFramePr>
          <p:cNvPr id="3" name="Chart 2">
            <a:extLst>
              <a:ext uri="{FF2B5EF4-FFF2-40B4-BE49-F238E27FC236}">
                <a16:creationId xmlns:a16="http://schemas.microsoft.com/office/drawing/2014/main" id="{B0FB3AB1-9DAE-CD5A-E232-E797B548412D}"/>
              </a:ext>
            </a:extLst>
          </p:cNvPr>
          <p:cNvGraphicFramePr>
            <a:graphicFrameLocks/>
          </p:cNvGraphicFramePr>
          <p:nvPr>
            <p:extLst>
              <p:ext uri="{D42A27DB-BD31-4B8C-83A1-F6EECF244321}">
                <p14:modId xmlns:p14="http://schemas.microsoft.com/office/powerpoint/2010/main" val="3811377374"/>
              </p:ext>
            </p:extLst>
          </p:nvPr>
        </p:nvGraphicFramePr>
        <p:xfrm>
          <a:off x="381927" y="1817324"/>
          <a:ext cx="8268639" cy="312932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pic>
        <p:nvPicPr>
          <p:cNvPr id="2050" name="Picture 2">
            <a:extLst>
              <a:ext uri="{FF2B5EF4-FFF2-40B4-BE49-F238E27FC236}">
                <a16:creationId xmlns:a16="http://schemas.microsoft.com/office/drawing/2014/main" id="{62951147-5B6B-3193-3D53-3DB76EF9AE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641" y="326689"/>
            <a:ext cx="6568279" cy="4319818"/>
          </a:xfrm>
          <a:prstGeom prst="rect">
            <a:avLst/>
          </a:prstGeom>
          <a:noFill/>
          <a:extLst>
            <a:ext uri="{909E8E84-426E-40DD-AFC4-6F175D3DCCD1}">
              <a14:hiddenFill xmlns:a14="http://schemas.microsoft.com/office/drawing/2010/main">
                <a:solidFill>
                  <a:srgbClr val="FFFFFF"/>
                </a:solidFill>
              </a14:hiddenFill>
            </a:ext>
          </a:extLst>
        </p:spPr>
      </p:pic>
      <p:sp>
        <p:nvSpPr>
          <p:cNvPr id="151" name="Google Shape;151;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3" name="TextBox 2">
            <a:extLst>
              <a:ext uri="{FF2B5EF4-FFF2-40B4-BE49-F238E27FC236}">
                <a16:creationId xmlns:a16="http://schemas.microsoft.com/office/drawing/2014/main" id="{0A7D790D-4A19-C8F2-8ED7-9DAF5A74B785}"/>
              </a:ext>
            </a:extLst>
          </p:cNvPr>
          <p:cNvSpPr txBox="1"/>
          <p:nvPr/>
        </p:nvSpPr>
        <p:spPr>
          <a:xfrm>
            <a:off x="6736135" y="1330109"/>
            <a:ext cx="2415063" cy="3293402"/>
          </a:xfrm>
          <a:prstGeom prst="rect">
            <a:avLst/>
          </a:prstGeom>
          <a:noFill/>
        </p:spPr>
        <p:txBody>
          <a:bodyPr wrap="square">
            <a:spAutoFit/>
          </a:bodyPr>
          <a:lstStyle/>
          <a:p>
            <a:pPr marL="152400" lvl="0" algn="l" rtl="0">
              <a:lnSpc>
                <a:spcPct val="115000"/>
              </a:lnSpc>
              <a:spcBef>
                <a:spcPts val="1200"/>
              </a:spcBef>
              <a:spcAft>
                <a:spcPts val="0"/>
              </a:spcAft>
              <a:buClr>
                <a:schemeClr val="dk1"/>
              </a:buClr>
              <a:buSzPts val="1200"/>
            </a:pPr>
            <a:r>
              <a:rPr lang="en-US" sz="1400" dirty="0">
                <a:latin typeface="Times New Roman"/>
                <a:ea typeface="Times New Roman"/>
                <a:cs typeface="Times New Roman"/>
                <a:sym typeface="Times New Roman"/>
              </a:rPr>
              <a:t>The evolution of nuclear power presence in different Regions and Income Groups shows that </a:t>
            </a:r>
            <a:r>
              <a:rPr lang="en-US" sz="1400" dirty="0">
                <a:solidFill>
                  <a:srgbClr val="FF0000"/>
                </a:solidFill>
                <a:latin typeface="Times New Roman"/>
                <a:ea typeface="Times New Roman"/>
                <a:cs typeface="Times New Roman"/>
                <a:sym typeface="Times New Roman"/>
              </a:rPr>
              <a:t>the evolution is majorly based in the West and powerful nations and countries with lower economic conditions are trying to catch-up</a:t>
            </a:r>
            <a:r>
              <a:rPr lang="en-US" sz="1400" dirty="0">
                <a:latin typeface="Times New Roman"/>
                <a:ea typeface="Times New Roman"/>
                <a:cs typeface="Times New Roman"/>
                <a:sym typeface="Times New Roman"/>
              </a:rPr>
              <a:t>. (The chart is showing comparison between Europe &amp; Central Asia and Sub-Saharan Africa)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0"/>
          <p:cNvSpPr txBox="1">
            <a:spLocks noGrp="1"/>
          </p:cNvSpPr>
          <p:nvPr>
            <p:ph type="title"/>
          </p:nvPr>
        </p:nvSpPr>
        <p:spPr>
          <a:xfrm>
            <a:off x="855300" y="836000"/>
            <a:ext cx="74334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Electricity across different sources</a:t>
            </a:r>
            <a:endParaRPr dirty="0"/>
          </a:p>
        </p:txBody>
      </p:sp>
      <p:sp>
        <p:nvSpPr>
          <p:cNvPr id="160" name="Google Shape;160;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graphicFrame>
        <p:nvGraphicFramePr>
          <p:cNvPr id="8" name="Chart 7">
            <a:extLst>
              <a:ext uri="{FF2B5EF4-FFF2-40B4-BE49-F238E27FC236}">
                <a16:creationId xmlns:a16="http://schemas.microsoft.com/office/drawing/2014/main" id="{2B4C0920-1463-0D47-2029-91D6A2228922}"/>
              </a:ext>
            </a:extLst>
          </p:cNvPr>
          <p:cNvGraphicFramePr>
            <a:graphicFrameLocks/>
          </p:cNvGraphicFramePr>
          <p:nvPr>
            <p:extLst>
              <p:ext uri="{D42A27DB-BD31-4B8C-83A1-F6EECF244321}">
                <p14:modId xmlns:p14="http://schemas.microsoft.com/office/powerpoint/2010/main" val="418444466"/>
              </p:ext>
            </p:extLst>
          </p:nvPr>
        </p:nvGraphicFramePr>
        <p:xfrm>
          <a:off x="855300" y="1675350"/>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25811982-20AF-5D76-FA6A-9CED07B63878}"/>
              </a:ext>
            </a:extLst>
          </p:cNvPr>
          <p:cNvSpPr txBox="1"/>
          <p:nvPr/>
        </p:nvSpPr>
        <p:spPr>
          <a:xfrm>
            <a:off x="6465146" y="1952073"/>
            <a:ext cx="2516294" cy="2302362"/>
          </a:xfrm>
          <a:prstGeom prst="rect">
            <a:avLst/>
          </a:prstGeom>
          <a:noFill/>
        </p:spPr>
        <p:txBody>
          <a:bodyPr wrap="square">
            <a:spAutoFit/>
          </a:bodyPr>
          <a:lstStyle/>
          <a:p>
            <a:pPr marL="152400" lvl="0" algn="l" rtl="0">
              <a:lnSpc>
                <a:spcPct val="115000"/>
              </a:lnSpc>
              <a:spcBef>
                <a:spcPts val="1200"/>
              </a:spcBef>
              <a:spcAft>
                <a:spcPts val="0"/>
              </a:spcAft>
              <a:buClr>
                <a:schemeClr val="dk1"/>
              </a:buClr>
              <a:buSzPts val="1200"/>
            </a:pPr>
            <a:r>
              <a:rPr lang="en-US" sz="1400" dirty="0">
                <a:latin typeface="Times New Roman"/>
                <a:ea typeface="Times New Roman"/>
                <a:cs typeface="Times New Roman"/>
                <a:sym typeface="Times New Roman"/>
              </a:rPr>
              <a:t>The production of electricity across different sources (nuclear, oil, etc.) has changed in a considerably over the period of time, however </a:t>
            </a:r>
            <a:r>
              <a:rPr lang="en-US" sz="1400" dirty="0">
                <a:solidFill>
                  <a:srgbClr val="FF0000"/>
                </a:solidFill>
                <a:latin typeface="Times New Roman"/>
                <a:ea typeface="Times New Roman"/>
                <a:cs typeface="Times New Roman"/>
                <a:sym typeface="Times New Roman"/>
              </a:rPr>
              <a:t>the move towards the other sources is clearly evident, so as to have a Greener and Affordable Sources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3"/>
          <p:cNvSpPr txBox="1">
            <a:spLocks noGrp="1"/>
          </p:cNvSpPr>
          <p:nvPr>
            <p:ph type="title"/>
          </p:nvPr>
        </p:nvSpPr>
        <p:spPr>
          <a:xfrm>
            <a:off x="588900" y="360800"/>
            <a:ext cx="74334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`Takeaway and Insights</a:t>
            </a:r>
            <a:endParaRPr dirty="0"/>
          </a:p>
        </p:txBody>
      </p:sp>
      <p:sp>
        <p:nvSpPr>
          <p:cNvPr id="180" name="Google Shape;180;p2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pic>
        <p:nvPicPr>
          <p:cNvPr id="1026" name="Picture 2">
            <a:extLst>
              <a:ext uri="{FF2B5EF4-FFF2-40B4-BE49-F238E27FC236}">
                <a16:creationId xmlns:a16="http://schemas.microsoft.com/office/drawing/2014/main" id="{48C11120-CF66-8DB7-8B99-E61E3D00D6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750" y="1324800"/>
            <a:ext cx="6175922" cy="38187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F79925C-AB2D-4D96-C8A8-D9B7D7DB0B57}"/>
              </a:ext>
            </a:extLst>
          </p:cNvPr>
          <p:cNvSpPr txBox="1"/>
          <p:nvPr/>
        </p:nvSpPr>
        <p:spPr>
          <a:xfrm>
            <a:off x="6940800" y="2102400"/>
            <a:ext cx="2088484" cy="224676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a:t>The chart shows that there is a drastic rise in Nuclear Power production till 70s then it got stand still.</a:t>
            </a:r>
            <a:endParaRPr lang="en-IN" sz="2000" dirty="0"/>
          </a:p>
        </p:txBody>
      </p:sp>
    </p:spTree>
  </p:cSld>
  <p:clrMapOvr>
    <a:masterClrMapping/>
  </p:clrMapOvr>
</p:sld>
</file>

<file path=ppt/theme/theme1.xml><?xml version="1.0" encoding="utf-8"?>
<a:theme xmlns:a="http://schemas.openxmlformats.org/drawingml/2006/main" name="Nicholas template">
  <a:themeElements>
    <a:clrScheme name="Custom 347">
      <a:dk1>
        <a:srgbClr val="1E2124"/>
      </a:dk1>
      <a:lt1>
        <a:srgbClr val="FFFFFF"/>
      </a:lt1>
      <a:dk2>
        <a:srgbClr val="7C8894"/>
      </a:dk2>
      <a:lt2>
        <a:srgbClr val="E6ECEE"/>
      </a:lt2>
      <a:accent1>
        <a:srgbClr val="2AC3F3"/>
      </a:accent1>
      <a:accent2>
        <a:srgbClr val="004591"/>
      </a:accent2>
      <a:accent3>
        <a:srgbClr val="6BD8B6"/>
      </a:accent3>
      <a:accent4>
        <a:srgbClr val="A9E04B"/>
      </a:accent4>
      <a:accent5>
        <a:srgbClr val="F3C744"/>
      </a:accent5>
      <a:accent6>
        <a:srgbClr val="F37768"/>
      </a:accent6>
      <a:hlink>
        <a:srgbClr val="003C7E"/>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333</TotalTime>
  <Words>755</Words>
  <Application>Microsoft Office PowerPoint</Application>
  <PresentationFormat>On-screen Show (16:9)</PresentationFormat>
  <Paragraphs>93</Paragraphs>
  <Slides>15</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Wingdings</vt:lpstr>
      <vt:lpstr>Segoe UI Variable Text Semibold</vt:lpstr>
      <vt:lpstr>Montserrat</vt:lpstr>
      <vt:lpstr>Times New Roman</vt:lpstr>
      <vt:lpstr>Montserrat Light</vt:lpstr>
      <vt:lpstr>Calibri</vt:lpstr>
      <vt:lpstr>Arial</vt:lpstr>
      <vt:lpstr>Bahnschrift Light</vt:lpstr>
      <vt:lpstr>Nicholas template</vt:lpstr>
      <vt:lpstr>World Electricity Analysis</vt:lpstr>
      <vt:lpstr>Tasks and Objectives</vt:lpstr>
      <vt:lpstr>Understanding the data</vt:lpstr>
      <vt:lpstr>Access of Electricity in Different Regions</vt:lpstr>
      <vt:lpstr>PowerPoint Presentation</vt:lpstr>
      <vt:lpstr>Count of  countries (75%+ access)</vt:lpstr>
      <vt:lpstr>PowerPoint Presentation</vt:lpstr>
      <vt:lpstr>Electricity across different sources</vt:lpstr>
      <vt:lpstr>`Takeaway and Insights</vt:lpstr>
      <vt:lpstr>Why?</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 Electricity Analysis</dc:title>
  <dc:creator>Supriyam Mishra</dc:creator>
  <cp:lastModifiedBy>Supriyam Mishra</cp:lastModifiedBy>
  <cp:revision>14</cp:revision>
  <dcterms:modified xsi:type="dcterms:W3CDTF">2023-02-23T13:52:31Z</dcterms:modified>
</cp:coreProperties>
</file>