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75BB839-ED5A-4013-8ECA-BC098506F695}" type="datetimeFigureOut">
              <a:rPr lang="en-IN" smtClean="0"/>
              <a:t>20-02-2021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CF9C8E-4A5F-4EFD-800A-C7723ED0D1D4}" type="slidenum">
              <a:rPr lang="en-IN" smtClean="0"/>
              <a:t>‹#›</a:t>
            </a:fld>
            <a:endParaRPr lang="en-IN"/>
          </a:p>
        </p:txBody>
      </p:sp>
    </p:spTree>
    <p:extLst>
      <p:ext uri="{BB962C8B-B14F-4D97-AF65-F5344CB8AC3E}">
        <p14:creationId xmlns:p14="http://schemas.microsoft.com/office/powerpoint/2010/main" val="64423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75BB839-ED5A-4013-8ECA-BC098506F695}" type="datetimeFigureOut">
              <a:rPr lang="en-IN" smtClean="0"/>
              <a:t>20-02-2021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CF9C8E-4A5F-4EFD-800A-C7723ED0D1D4}" type="slidenum">
              <a:rPr lang="en-IN" smtClean="0"/>
              <a:t>‹#›</a:t>
            </a:fld>
            <a:endParaRPr lang="en-IN"/>
          </a:p>
        </p:txBody>
      </p:sp>
    </p:spTree>
    <p:extLst>
      <p:ext uri="{BB962C8B-B14F-4D97-AF65-F5344CB8AC3E}">
        <p14:creationId xmlns:p14="http://schemas.microsoft.com/office/powerpoint/2010/main" val="1536250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75BB839-ED5A-4013-8ECA-BC098506F695}" type="datetimeFigureOut">
              <a:rPr lang="en-IN" smtClean="0"/>
              <a:t>20-02-2021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CF9C8E-4A5F-4EFD-800A-C7723ED0D1D4}" type="slidenum">
              <a:rPr lang="en-IN" smtClean="0"/>
              <a:t>‹#›</a:t>
            </a:fld>
            <a:endParaRPr lang="en-IN"/>
          </a:p>
        </p:txBody>
      </p:sp>
    </p:spTree>
    <p:extLst>
      <p:ext uri="{BB962C8B-B14F-4D97-AF65-F5344CB8AC3E}">
        <p14:creationId xmlns:p14="http://schemas.microsoft.com/office/powerpoint/2010/main" val="2911250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75BB839-ED5A-4013-8ECA-BC098506F695}" type="datetimeFigureOut">
              <a:rPr lang="en-IN" smtClean="0"/>
              <a:t>20-02-2021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CF9C8E-4A5F-4EFD-800A-C7723ED0D1D4}" type="slidenum">
              <a:rPr lang="en-IN" smtClean="0"/>
              <a:t>‹#›</a:t>
            </a:fld>
            <a:endParaRPr lang="en-IN"/>
          </a:p>
        </p:txBody>
      </p:sp>
    </p:spTree>
    <p:extLst>
      <p:ext uri="{BB962C8B-B14F-4D97-AF65-F5344CB8AC3E}">
        <p14:creationId xmlns:p14="http://schemas.microsoft.com/office/powerpoint/2010/main" val="3820162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5BB839-ED5A-4013-8ECA-BC098506F695}" type="datetimeFigureOut">
              <a:rPr lang="en-IN" smtClean="0"/>
              <a:t>20-02-2021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CF9C8E-4A5F-4EFD-800A-C7723ED0D1D4}" type="slidenum">
              <a:rPr lang="en-IN" smtClean="0"/>
              <a:t>‹#›</a:t>
            </a:fld>
            <a:endParaRPr lang="en-IN"/>
          </a:p>
        </p:txBody>
      </p:sp>
    </p:spTree>
    <p:extLst>
      <p:ext uri="{BB962C8B-B14F-4D97-AF65-F5344CB8AC3E}">
        <p14:creationId xmlns:p14="http://schemas.microsoft.com/office/powerpoint/2010/main" val="2964494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75BB839-ED5A-4013-8ECA-BC098506F695}" type="datetimeFigureOut">
              <a:rPr lang="en-IN" smtClean="0"/>
              <a:t>20-02-2021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CF9C8E-4A5F-4EFD-800A-C7723ED0D1D4}" type="slidenum">
              <a:rPr lang="en-IN" smtClean="0"/>
              <a:t>‹#›</a:t>
            </a:fld>
            <a:endParaRPr lang="en-IN"/>
          </a:p>
        </p:txBody>
      </p:sp>
    </p:spTree>
    <p:extLst>
      <p:ext uri="{BB962C8B-B14F-4D97-AF65-F5344CB8AC3E}">
        <p14:creationId xmlns:p14="http://schemas.microsoft.com/office/powerpoint/2010/main" val="1783747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75BB839-ED5A-4013-8ECA-BC098506F695}" type="datetimeFigureOut">
              <a:rPr lang="en-IN" smtClean="0"/>
              <a:t>20-02-2021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7CF9C8E-4A5F-4EFD-800A-C7723ED0D1D4}" type="slidenum">
              <a:rPr lang="en-IN" smtClean="0"/>
              <a:t>‹#›</a:t>
            </a:fld>
            <a:endParaRPr lang="en-IN"/>
          </a:p>
        </p:txBody>
      </p:sp>
    </p:spTree>
    <p:extLst>
      <p:ext uri="{BB962C8B-B14F-4D97-AF65-F5344CB8AC3E}">
        <p14:creationId xmlns:p14="http://schemas.microsoft.com/office/powerpoint/2010/main" val="3932564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75BB839-ED5A-4013-8ECA-BC098506F695}" type="datetimeFigureOut">
              <a:rPr lang="en-IN" smtClean="0"/>
              <a:t>20-02-2021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7CF9C8E-4A5F-4EFD-800A-C7723ED0D1D4}" type="slidenum">
              <a:rPr lang="en-IN" smtClean="0"/>
              <a:t>‹#›</a:t>
            </a:fld>
            <a:endParaRPr lang="en-IN"/>
          </a:p>
        </p:txBody>
      </p:sp>
    </p:spTree>
    <p:extLst>
      <p:ext uri="{BB962C8B-B14F-4D97-AF65-F5344CB8AC3E}">
        <p14:creationId xmlns:p14="http://schemas.microsoft.com/office/powerpoint/2010/main" val="2545841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5BB839-ED5A-4013-8ECA-BC098506F695}" type="datetimeFigureOut">
              <a:rPr lang="en-IN" smtClean="0"/>
              <a:t>20-02-2021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7CF9C8E-4A5F-4EFD-800A-C7723ED0D1D4}" type="slidenum">
              <a:rPr lang="en-IN" smtClean="0"/>
              <a:t>‹#›</a:t>
            </a:fld>
            <a:endParaRPr lang="en-IN"/>
          </a:p>
        </p:txBody>
      </p:sp>
    </p:spTree>
    <p:extLst>
      <p:ext uri="{BB962C8B-B14F-4D97-AF65-F5344CB8AC3E}">
        <p14:creationId xmlns:p14="http://schemas.microsoft.com/office/powerpoint/2010/main" val="2476002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5BB839-ED5A-4013-8ECA-BC098506F695}" type="datetimeFigureOut">
              <a:rPr lang="en-IN" smtClean="0"/>
              <a:t>20-02-2021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CF9C8E-4A5F-4EFD-800A-C7723ED0D1D4}" type="slidenum">
              <a:rPr lang="en-IN" smtClean="0"/>
              <a:t>‹#›</a:t>
            </a:fld>
            <a:endParaRPr lang="en-IN"/>
          </a:p>
        </p:txBody>
      </p:sp>
    </p:spTree>
    <p:extLst>
      <p:ext uri="{BB962C8B-B14F-4D97-AF65-F5344CB8AC3E}">
        <p14:creationId xmlns:p14="http://schemas.microsoft.com/office/powerpoint/2010/main" val="880939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5BB839-ED5A-4013-8ECA-BC098506F695}" type="datetimeFigureOut">
              <a:rPr lang="en-IN" smtClean="0"/>
              <a:t>20-02-2021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CF9C8E-4A5F-4EFD-800A-C7723ED0D1D4}" type="slidenum">
              <a:rPr lang="en-IN" smtClean="0"/>
              <a:t>‹#›</a:t>
            </a:fld>
            <a:endParaRPr lang="en-IN"/>
          </a:p>
        </p:txBody>
      </p:sp>
    </p:spTree>
    <p:extLst>
      <p:ext uri="{BB962C8B-B14F-4D97-AF65-F5344CB8AC3E}">
        <p14:creationId xmlns:p14="http://schemas.microsoft.com/office/powerpoint/2010/main" val="269774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5BB839-ED5A-4013-8ECA-BC098506F695}" type="datetimeFigureOut">
              <a:rPr lang="en-IN" smtClean="0"/>
              <a:t>20-02-2021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CF9C8E-4A5F-4EFD-800A-C7723ED0D1D4}" type="slidenum">
              <a:rPr lang="en-IN" smtClean="0"/>
              <a:t>‹#›</a:t>
            </a:fld>
            <a:endParaRPr lang="en-IN"/>
          </a:p>
        </p:txBody>
      </p:sp>
    </p:spTree>
    <p:extLst>
      <p:ext uri="{BB962C8B-B14F-4D97-AF65-F5344CB8AC3E}">
        <p14:creationId xmlns:p14="http://schemas.microsoft.com/office/powerpoint/2010/main" val="10412639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6169" y="-616285"/>
            <a:ext cx="9144000" cy="2387600"/>
          </a:xfrm>
        </p:spPr>
        <p:txBody>
          <a:bodyPr>
            <a:normAutofit/>
          </a:bodyPr>
          <a:lstStyle/>
          <a:p>
            <a:r>
              <a:rPr lang="en-US" sz="5400" dirty="0" smtClean="0"/>
              <a:t>Problem statement :</a:t>
            </a:r>
            <a:endParaRPr lang="en-IN" sz="5400" dirty="0"/>
          </a:p>
        </p:txBody>
      </p:sp>
      <p:sp>
        <p:nvSpPr>
          <p:cNvPr id="3" name="Subtitle 2"/>
          <p:cNvSpPr>
            <a:spLocks noGrp="1"/>
          </p:cNvSpPr>
          <p:nvPr>
            <p:ph type="subTitle" idx="1"/>
          </p:nvPr>
        </p:nvSpPr>
        <p:spPr>
          <a:xfrm>
            <a:off x="416417" y="2159605"/>
            <a:ext cx="9144000" cy="1655762"/>
          </a:xfrm>
        </p:spPr>
        <p:txBody>
          <a:bodyPr>
            <a:normAutofit fontScale="25000" lnSpcReduction="20000"/>
          </a:bodyPr>
          <a:lstStyle/>
          <a:p>
            <a:r>
              <a:rPr lang="en-US" sz="9600" dirty="0"/>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a:t>
            </a:r>
            <a:endParaRPr lang="en-IN" sz="9600" dirty="0"/>
          </a:p>
          <a:p>
            <a:endParaRPr lang="en-US" dirty="0" smtClean="0"/>
          </a:p>
          <a:p>
            <a:r>
              <a:rPr lang="en-US" sz="9600" dirty="0"/>
              <a:t>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a:t>
            </a:r>
            <a:r>
              <a:rPr lang="en-US" sz="9600" dirty="0" smtClean="0"/>
              <a:t>.</a:t>
            </a:r>
            <a:endParaRPr lang="en-IN" sz="9600" dirty="0"/>
          </a:p>
        </p:txBody>
      </p:sp>
    </p:spTree>
    <p:extLst>
      <p:ext uri="{BB962C8B-B14F-4D97-AF65-F5344CB8AC3E}">
        <p14:creationId xmlns:p14="http://schemas.microsoft.com/office/powerpoint/2010/main" val="1998463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a:t>
            </a:r>
            <a:endParaRPr lang="en-IN" dirty="0"/>
          </a:p>
        </p:txBody>
      </p:sp>
      <p:sp>
        <p:nvSpPr>
          <p:cNvPr id="3" name="Content Placeholder 2"/>
          <p:cNvSpPr>
            <a:spLocks noGrp="1"/>
          </p:cNvSpPr>
          <p:nvPr>
            <p:ph idx="1"/>
          </p:nvPr>
        </p:nvSpPr>
        <p:spPr/>
        <p:txBody>
          <a:bodyPr/>
          <a:lstStyle/>
          <a:p>
            <a:pPr marL="0" indent="0">
              <a:buNone/>
            </a:pPr>
            <a:r>
              <a:rPr lang="en-US" dirty="0" smtClean="0">
                <a:latin typeface="Calibri" panose="020F0502020204030204" pitchFamily="34" charset="0"/>
                <a:ea typeface="Calibri" panose="020F0502020204030204" pitchFamily="34" charset="0"/>
                <a:cs typeface="Times New Roman" panose="02020603050405020304" pitchFamily="18" charset="0"/>
              </a:rPr>
              <a:t>I</a:t>
            </a:r>
            <a:r>
              <a:rPr lang="en-US" dirty="0" smtClean="0">
                <a:effectLst/>
                <a:latin typeface="Calibri" panose="020F0502020204030204" pitchFamily="34" charset="0"/>
                <a:ea typeface="Calibri" panose="020F0502020204030204" pitchFamily="34" charset="0"/>
                <a:cs typeface="Times New Roman" panose="02020603050405020304" pitchFamily="18" charset="0"/>
              </a:rPr>
              <a:t> understand the importance of communication and how it affects a person’s life, thus, focusing on providing their services and products to low income families and poor customers that can help them in the need of hour. </a:t>
            </a:r>
            <a:endParaRPr lang="en-IN" sz="2400" dirty="0" smtClean="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90400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EDA and Visualizations:</a:t>
            </a:r>
            <a:endParaRPr lang="en-IN" dirty="0"/>
          </a:p>
        </p:txBody>
      </p:sp>
      <p:sp>
        <p:nvSpPr>
          <p:cNvPr id="3" name="Content Placeholder 2"/>
          <p:cNvSpPr>
            <a:spLocks noGrp="1"/>
          </p:cNvSpPr>
          <p:nvPr>
            <p:ph idx="1"/>
          </p:nvPr>
        </p:nvSpPr>
        <p:spPr/>
        <p:txBody>
          <a:bodyPr>
            <a:normAutofit fontScale="85000" lnSpcReduction="20000"/>
          </a:bodyPr>
          <a:lstStyle/>
          <a:p>
            <a:r>
              <a:rPr lang="en-US" dirty="0" smtClean="0"/>
              <a:t>In </a:t>
            </a:r>
            <a:r>
              <a:rPr lang="en-US" dirty="0"/>
              <a:t>this </a:t>
            </a:r>
            <a:r>
              <a:rPr lang="en-US" dirty="0" smtClean="0"/>
              <a:t>to </a:t>
            </a:r>
            <a:r>
              <a:rPr lang="en-US" dirty="0"/>
              <a:t>train our model we have used different in built libraries ,different visualization techniques to </a:t>
            </a:r>
            <a:r>
              <a:rPr lang="en-US" dirty="0" err="1"/>
              <a:t>visualise</a:t>
            </a:r>
            <a:r>
              <a:rPr lang="en-US" dirty="0"/>
              <a:t> our data , different Machine learning models </a:t>
            </a:r>
            <a:r>
              <a:rPr lang="en-US" dirty="0" err="1"/>
              <a:t>etc</a:t>
            </a:r>
            <a:r>
              <a:rPr lang="en-US" dirty="0"/>
              <a:t> . Different libraries used are </a:t>
            </a:r>
            <a:r>
              <a:rPr lang="en-US" b="1" dirty="0"/>
              <a:t>‘ PANDAS ’</a:t>
            </a:r>
            <a:r>
              <a:rPr lang="en-US" dirty="0"/>
              <a:t> for data manipulation and analysis purpose , ‘ </a:t>
            </a:r>
            <a:r>
              <a:rPr lang="en-US" b="1" dirty="0"/>
              <a:t>NUMPY</a:t>
            </a:r>
            <a:r>
              <a:rPr lang="en-US" dirty="0"/>
              <a:t> ‘ for creating various multidimensional arrays and  ‘</a:t>
            </a:r>
            <a:r>
              <a:rPr lang="en-US" b="1" dirty="0"/>
              <a:t>SEABORN /MATPLOTLIB ‘</a:t>
            </a:r>
            <a:r>
              <a:rPr lang="en-US" dirty="0"/>
              <a:t> to provide an high level interface for drawing attractive  and informative statistical graphics . </a:t>
            </a:r>
            <a:endParaRPr lang="en-US" b="0" dirty="0" smtClean="0">
              <a:effectLst/>
            </a:endParaRPr>
          </a:p>
          <a:p>
            <a:r>
              <a:rPr lang="en-US" b="0" dirty="0" smtClean="0">
                <a:effectLst/>
              </a:rPr>
              <a:t/>
            </a:r>
            <a:br>
              <a:rPr lang="en-US" b="0" dirty="0" smtClean="0">
                <a:effectLst/>
              </a:rPr>
            </a:br>
            <a:r>
              <a:rPr lang="en-US" dirty="0"/>
              <a:t>          Along with this we have used an approach of various Machine learning models such as  LINEAR REGRESSION , KNN,K-NEAREST NEIGHBOUR,DECISION TREE ALGORITHM,ADA BOOST REGRESSOR,RANDOM FOREST CLASSIFIER and much more . All this machine learning models played an vital role in training our model and gave an satisfactory outputs. Also for the visualization purpose we came up with BAR GRAPH , HISTOGRAM , COUNT PLOT and HEAT MAP.</a:t>
            </a:r>
            <a:endParaRPr lang="en-US" b="0" dirty="0" smtClean="0">
              <a:effectLst/>
            </a:endParaRPr>
          </a:p>
          <a:p>
            <a:r>
              <a:rPr lang="en-US" dirty="0" smtClean="0"/>
              <a:t/>
            </a:r>
            <a:br>
              <a:rPr lang="en-US" dirty="0" smtClean="0"/>
            </a:br>
            <a:endParaRPr lang="en-IN" dirty="0"/>
          </a:p>
        </p:txBody>
      </p:sp>
    </p:spTree>
    <p:extLst>
      <p:ext uri="{BB962C8B-B14F-4D97-AF65-F5344CB8AC3E}">
        <p14:creationId xmlns:p14="http://schemas.microsoft.com/office/powerpoint/2010/main" val="1705665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and assumptions used:</a:t>
            </a:r>
            <a:endParaRPr lang="en-IN" dirty="0"/>
          </a:p>
        </p:txBody>
      </p:sp>
      <p:sp>
        <p:nvSpPr>
          <p:cNvPr id="3" name="Content Placeholder 2"/>
          <p:cNvSpPr>
            <a:spLocks noGrp="1"/>
          </p:cNvSpPr>
          <p:nvPr>
            <p:ph idx="1"/>
          </p:nvPr>
        </p:nvSpPr>
        <p:spPr/>
        <p:txBody>
          <a:bodyPr>
            <a:normAutofit fontScale="77500" lnSpcReduction="20000"/>
          </a:bodyPr>
          <a:lstStyle/>
          <a:p>
            <a:r>
              <a:rPr lang="en-US" dirty="0" smtClean="0"/>
              <a:t>Firstly we </a:t>
            </a:r>
            <a:r>
              <a:rPr lang="en-US" dirty="0"/>
              <a:t>Exploratory Data Analysis is the way of </a:t>
            </a:r>
            <a:r>
              <a:rPr lang="en-US" dirty="0" err="1"/>
              <a:t>visualising</a:t>
            </a:r>
            <a:r>
              <a:rPr lang="en-US" dirty="0"/>
              <a:t> ,</a:t>
            </a:r>
            <a:r>
              <a:rPr lang="en-US" dirty="0" err="1"/>
              <a:t>summarising</a:t>
            </a:r>
            <a:r>
              <a:rPr lang="en-US" dirty="0"/>
              <a:t> and interpreting information that is hidden in rows and columns . Firstly , we have used TAIL function which gave us the last five rows /columns and corresponding information associated with it . Secondly HEAD function has been used  which gave us the last five rows /columns and corresponding information associated with it These dataset contains 58 entries and 12 columns respectively .  ‘ </a:t>
            </a:r>
            <a:r>
              <a:rPr lang="en-US" dirty="0" err="1"/>
              <a:t>dtypes</a:t>
            </a:r>
            <a:r>
              <a:rPr lang="en-US" dirty="0"/>
              <a:t> ‘ function help us  know the respective data types like </a:t>
            </a:r>
            <a:r>
              <a:rPr lang="en-US" dirty="0" err="1"/>
              <a:t>int</a:t>
            </a:r>
            <a:r>
              <a:rPr lang="en-US" dirty="0"/>
              <a:t> ,float ,object for the corresponding entry . </a:t>
            </a:r>
            <a:endParaRPr lang="en-US" b="0" dirty="0" smtClean="0">
              <a:effectLst/>
            </a:endParaRPr>
          </a:p>
          <a:p>
            <a:r>
              <a:rPr lang="en-US" dirty="0"/>
              <a:t>Describe function gives us the mean , standard deviation ,count ,maximum and minimum of the values . UNIQUE method is used to know all type of unique values in column . </a:t>
            </a:r>
            <a:r>
              <a:rPr lang="en-US" dirty="0" err="1"/>
              <a:t>Nextly</a:t>
            </a:r>
            <a:r>
              <a:rPr lang="en-US" dirty="0"/>
              <a:t> we have used Correlation function which gives us the linear relationship </a:t>
            </a:r>
            <a:r>
              <a:rPr lang="en-US" dirty="0" err="1"/>
              <a:t>netwwen</a:t>
            </a:r>
            <a:r>
              <a:rPr lang="en-US" dirty="0"/>
              <a:t> two quantities . SKEWNESS is actually used to measure lack of symmetry or lack of data when compared with the normal distribution.  Z-score function defined in </a:t>
            </a:r>
            <a:r>
              <a:rPr lang="en-US" dirty="0" err="1"/>
              <a:t>scipy</a:t>
            </a:r>
            <a:r>
              <a:rPr lang="en-US" dirty="0"/>
              <a:t> library to detect outliers.</a:t>
            </a:r>
            <a:endParaRPr lang="en-US" b="0" dirty="0" smtClean="0">
              <a:effectLst/>
            </a:endParaRPr>
          </a:p>
          <a:p>
            <a:pPr marL="0" indent="0">
              <a:buNone/>
            </a:pPr>
            <a:r>
              <a:rPr lang="en-US" dirty="0" smtClean="0"/>
              <a:t/>
            </a:r>
            <a:br>
              <a:rPr lang="en-US" dirty="0" smtClean="0"/>
            </a:br>
            <a:endParaRPr lang="en-IN" dirty="0"/>
          </a:p>
        </p:txBody>
      </p:sp>
    </p:spTree>
    <p:extLst>
      <p:ext uri="{BB962C8B-B14F-4D97-AF65-F5344CB8AC3E}">
        <p14:creationId xmlns:p14="http://schemas.microsoft.com/office/powerpoint/2010/main" val="3206973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Finalized model and conclusion:</a:t>
            </a:r>
            <a:endParaRPr lang="en-IN" dirty="0"/>
          </a:p>
        </p:txBody>
      </p:sp>
      <p:sp>
        <p:nvSpPr>
          <p:cNvPr id="3" name="Content Placeholder 2"/>
          <p:cNvSpPr>
            <a:spLocks noGrp="1"/>
          </p:cNvSpPr>
          <p:nvPr>
            <p:ph idx="1"/>
          </p:nvPr>
        </p:nvSpPr>
        <p:spPr/>
        <p:txBody>
          <a:bodyPr>
            <a:normAutofit fontScale="47500" lnSpcReduction="20000"/>
          </a:bodyPr>
          <a:lstStyle/>
          <a:p>
            <a:r>
              <a:rPr lang="en-US" sz="5100" dirty="0" smtClean="0"/>
              <a:t>h</a:t>
            </a:r>
            <a:r>
              <a:rPr lang="en-IN" sz="5100" dirty="0"/>
              <a:t>Here comes the important machine learning libraries used to train the model .The imported libraries are  mentioned below </a:t>
            </a:r>
            <a:r>
              <a:rPr lang="en-IN" dirty="0"/>
              <a:t>:</a:t>
            </a:r>
            <a:endParaRPr lang="en-IN" b="0" dirty="0" smtClean="0">
              <a:effectLst/>
            </a:endParaRPr>
          </a:p>
          <a:p>
            <a:pPr marL="0" indent="0">
              <a:buNone/>
            </a:pPr>
            <a:r>
              <a:rPr lang="en-IN" sz="6400" b="0" dirty="0" err="1" smtClean="0">
                <a:effectLst/>
              </a:rPr>
              <a:t>LogisticRegression</a:t>
            </a:r>
            <a:r>
              <a:rPr lang="en-IN" sz="6400" b="0" dirty="0" smtClean="0">
                <a:effectLst/>
              </a:rPr>
              <a:t>()</a:t>
            </a:r>
          </a:p>
          <a:p>
            <a:pPr marL="0" indent="0">
              <a:buNone/>
            </a:pPr>
            <a:r>
              <a:rPr lang="en-IN" sz="6400" b="0" dirty="0" err="1" smtClean="0">
                <a:effectLst/>
              </a:rPr>
              <a:t>KNeighborsClassifier</a:t>
            </a:r>
            <a:r>
              <a:rPr lang="en-IN" sz="6400" b="0" dirty="0" smtClean="0">
                <a:effectLst/>
              </a:rPr>
              <a:t>()</a:t>
            </a:r>
          </a:p>
          <a:p>
            <a:pPr marL="0" indent="0">
              <a:buNone/>
            </a:pPr>
            <a:r>
              <a:rPr lang="en-IN" sz="6400" b="0" dirty="0" err="1" smtClean="0">
                <a:effectLst/>
              </a:rPr>
              <a:t>DecisionTreeClassifier</a:t>
            </a:r>
            <a:r>
              <a:rPr lang="en-IN" sz="6400" b="0" dirty="0" smtClean="0">
                <a:effectLst/>
              </a:rPr>
              <a:t>()</a:t>
            </a:r>
          </a:p>
          <a:p>
            <a:pPr marL="0" indent="0">
              <a:buNone/>
            </a:pPr>
            <a:r>
              <a:rPr lang="en-IN" sz="6400" b="0" dirty="0" err="1" smtClean="0">
                <a:effectLst/>
              </a:rPr>
              <a:t>AdaBoostClassifier</a:t>
            </a:r>
            <a:r>
              <a:rPr lang="en-IN" sz="6400" b="0" dirty="0" smtClean="0">
                <a:effectLst/>
              </a:rPr>
              <a:t>()</a:t>
            </a:r>
          </a:p>
          <a:p>
            <a:pPr marL="0" indent="0">
              <a:buNone/>
            </a:pPr>
            <a:r>
              <a:rPr lang="en-IN" sz="6400" b="0" dirty="0" err="1" smtClean="0">
                <a:effectLst/>
              </a:rPr>
              <a:t>GradientBoostingClassifier</a:t>
            </a:r>
            <a:r>
              <a:rPr lang="en-IN" sz="6400" b="0" dirty="0" smtClean="0">
                <a:effectLst/>
              </a:rPr>
              <a:t>()</a:t>
            </a:r>
          </a:p>
          <a:p>
            <a:pPr marL="0" indent="0">
              <a:buNone/>
            </a:pPr>
            <a:r>
              <a:rPr lang="en-IN" sz="6400" b="0" dirty="0" err="1" smtClean="0">
                <a:effectLst/>
              </a:rPr>
              <a:t>BaggingClassifier</a:t>
            </a:r>
            <a:r>
              <a:rPr lang="en-IN" sz="6400" b="0" dirty="0" smtClean="0">
                <a:effectLst/>
              </a:rPr>
              <a:t>()</a:t>
            </a:r>
          </a:p>
          <a:p>
            <a:pPr marL="0" indent="0">
              <a:buNone/>
            </a:pPr>
            <a:r>
              <a:rPr lang="en-IN" sz="6400" b="0" dirty="0" err="1" smtClean="0">
                <a:effectLst/>
              </a:rPr>
              <a:t>ExtraTreesClassifier</a:t>
            </a:r>
            <a:r>
              <a:rPr lang="en-IN" sz="6400" b="0" dirty="0" smtClean="0">
                <a:effectLst/>
              </a:rPr>
              <a:t>()</a:t>
            </a:r>
          </a:p>
          <a:p>
            <a:pPr marL="0" indent="0">
              <a:buNone/>
            </a:pPr>
            <a:r>
              <a:rPr lang="en-IN" b="0" dirty="0" smtClean="0">
                <a:effectLst/>
              </a:rPr>
              <a:t/>
            </a:r>
            <a:br>
              <a:rPr lang="en-IN" b="0" dirty="0" smtClean="0">
                <a:effectLst/>
              </a:rPr>
            </a:br>
            <a:r>
              <a:rPr lang="en-IN" b="0" dirty="0" smtClean="0">
                <a:effectLst/>
              </a:rPr>
              <a:t/>
            </a:r>
            <a:br>
              <a:rPr lang="en-IN" b="0" dirty="0" smtClean="0">
                <a:effectLst/>
              </a:rPr>
            </a:br>
            <a:endParaRPr lang="en-IN" dirty="0"/>
          </a:p>
        </p:txBody>
      </p:sp>
    </p:spTree>
    <p:extLst>
      <p:ext uri="{BB962C8B-B14F-4D97-AF65-F5344CB8AC3E}">
        <p14:creationId xmlns:p14="http://schemas.microsoft.com/office/powerpoint/2010/main" val="2975120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a:bodyPr>
          <a:lstStyle/>
          <a:p>
            <a:r>
              <a:rPr lang="en-US" dirty="0"/>
              <a:t>Some of the machine learning models which gave the accurate results</a:t>
            </a:r>
            <a:endParaRPr lang="en-US" b="0" dirty="0" smtClean="0">
              <a:effectLst/>
            </a:endParaRPr>
          </a:p>
          <a:p>
            <a:r>
              <a:rPr lang="en-US" dirty="0" err="1"/>
              <a:t>LinearRegression</a:t>
            </a:r>
            <a:r>
              <a:rPr lang="en-US" dirty="0"/>
              <a:t>()</a:t>
            </a:r>
            <a:endParaRPr lang="en-US" b="0" dirty="0" smtClean="0">
              <a:effectLst/>
            </a:endParaRPr>
          </a:p>
          <a:p>
            <a:r>
              <a:rPr lang="en-US" dirty="0" err="1" smtClean="0"/>
              <a:t>DecisionTreeClassifier</a:t>
            </a:r>
            <a:r>
              <a:rPr lang="en-US" dirty="0" smtClean="0"/>
              <a:t>(),</a:t>
            </a:r>
            <a:endParaRPr lang="en-US" b="0" dirty="0" smtClean="0">
              <a:effectLst/>
            </a:endParaRPr>
          </a:p>
          <a:p>
            <a:r>
              <a:rPr lang="en-US" dirty="0" err="1" smtClean="0"/>
              <a:t>KNeighborsClassifier</a:t>
            </a:r>
            <a:r>
              <a:rPr lang="en-US" dirty="0" smtClean="0"/>
              <a:t>()</a:t>
            </a:r>
            <a:endParaRPr lang="en-US" b="0" dirty="0" smtClean="0">
              <a:effectLst/>
            </a:endParaRPr>
          </a:p>
          <a:p>
            <a:r>
              <a:rPr lang="en-US" dirty="0" err="1" smtClean="0"/>
              <a:t>RandomForestClassifier</a:t>
            </a:r>
            <a:r>
              <a:rPr lang="en-US" dirty="0" smtClean="0"/>
              <a:t>(),</a:t>
            </a:r>
            <a:endParaRPr lang="en-US" b="0" dirty="0" smtClean="0">
              <a:effectLst/>
            </a:endParaRPr>
          </a:p>
          <a:p>
            <a:r>
              <a:rPr lang="en-US" dirty="0" err="1" smtClean="0"/>
              <a:t>AdaBoostClassifier</a:t>
            </a:r>
            <a:r>
              <a:rPr lang="en-US" dirty="0" smtClean="0"/>
              <a:t>()</a:t>
            </a:r>
            <a:endParaRPr lang="en-US" b="0" dirty="0" smtClean="0">
              <a:effectLst/>
            </a:endParaRPr>
          </a:p>
          <a:p>
            <a:pPr marL="0" indent="0">
              <a:buNone/>
            </a:pPr>
            <a:r>
              <a:rPr lang="en-US" dirty="0" smtClean="0"/>
              <a:t/>
            </a:r>
            <a:br>
              <a:rPr lang="en-US" dirty="0" smtClean="0"/>
            </a:br>
            <a:endParaRPr lang="en-IN" dirty="0"/>
          </a:p>
        </p:txBody>
      </p:sp>
    </p:spTree>
    <p:extLst>
      <p:ext uri="{BB962C8B-B14F-4D97-AF65-F5344CB8AC3E}">
        <p14:creationId xmlns:p14="http://schemas.microsoft.com/office/powerpoint/2010/main" val="5150127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348</Words>
  <Application>Microsoft Office PowerPoint</Application>
  <PresentationFormat>Widescreen</PresentationFormat>
  <Paragraphs>31</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Times New Roman</vt:lpstr>
      <vt:lpstr>Office Theme</vt:lpstr>
      <vt:lpstr>Problem statement :</vt:lpstr>
      <vt:lpstr>Understanding:</vt:lpstr>
      <vt:lpstr>EDA and Visualizations:</vt:lpstr>
      <vt:lpstr>Steps and assumptions used:</vt:lpstr>
      <vt:lpstr>Finalized model and 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and understanding:</dc:title>
  <dc:creator>HP</dc:creator>
  <cp:lastModifiedBy>HP</cp:lastModifiedBy>
  <cp:revision>6</cp:revision>
  <dcterms:created xsi:type="dcterms:W3CDTF">2021-02-20T14:57:03Z</dcterms:created>
  <dcterms:modified xsi:type="dcterms:W3CDTF">2021-02-20T15:56:44Z</dcterms:modified>
</cp:coreProperties>
</file>