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7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0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E0B0EA-5B5C-4294-B4B6-2EFB65A398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BDDEA9-8837-4344-B5DE-4423C42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0FE-7C82-4AAA-80DF-8B248D1B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/>
            </a:br>
            <a:r>
              <a:rPr lang="it-IT" b="1" dirty="0"/>
              <a:t>IBM CAPSTONE PROJECT – </a:t>
            </a:r>
            <a:r>
              <a:rPr lang="en" b="1" dirty="0"/>
              <a:t>The Battle of Neighborhoods: </a:t>
            </a:r>
            <a:br>
              <a:rPr lang="e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7327-F1B4-4051-B3A5-EE14C950F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sz="4400" b="1" dirty="0"/>
              <a:t>Cluster Analysis of London Real Estate Market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16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8A1-965E-40B2-8EEE-A85CFFB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1316-17B1-4520-8D86-5BB3803C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836-A9B4-46A2-BC8E-02DDF0CF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8DD-534B-4165-9902-957DAAC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82A-7DA4-4036-A1B7-BC16DF4B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B303-3806-4D43-ACC8-58BA663F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endParaRPr lang="en" dirty="0"/>
          </a:p>
          <a:p>
            <a:r>
              <a:rPr lang="en" dirty="0"/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3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FF3E-81F9-46D7-A496-C063060F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00278D6A-6759-42AB-B79B-8A67BFF6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868352" y="2286000"/>
            <a:ext cx="8031433" cy="402272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5220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1A9-C7E6-43CE-A36B-91AEAC4A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Outcome/Result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2560-6F66-4FCD-88D0-F70FF584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215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  IBM CAPSTONE PROJECT – The Battle of Neighborhoods:  </vt:lpstr>
      <vt:lpstr>Business Problem</vt:lpstr>
      <vt:lpstr>Solution</vt:lpstr>
      <vt:lpstr>Data and Methodology</vt:lpstr>
      <vt:lpstr>K-Means clustering</vt:lpstr>
      <vt:lpstr>Outcome/Result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</dc:title>
  <dc:creator>homepc</dc:creator>
  <cp:lastModifiedBy>homepc</cp:lastModifiedBy>
  <cp:revision>2</cp:revision>
  <dcterms:created xsi:type="dcterms:W3CDTF">2019-08-27T15:24:14Z</dcterms:created>
  <dcterms:modified xsi:type="dcterms:W3CDTF">2019-08-27T15:40:18Z</dcterms:modified>
</cp:coreProperties>
</file>