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1D99A8-B7C5-008B-BF29-81F3C222B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6" b="50000"/>
          <a:stretch/>
        </p:blipFill>
        <p:spPr>
          <a:xfrm>
            <a:off x="646105" y="1759789"/>
            <a:ext cx="5281118" cy="166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0C97A-003C-9D5E-0396-3EBEF0BE1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8" t="50000" r="50000"/>
          <a:stretch/>
        </p:blipFill>
        <p:spPr>
          <a:xfrm>
            <a:off x="5858215" y="1656985"/>
            <a:ext cx="186330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41BF3-E75B-FC16-C9B1-ACD6F1F46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19177" y="1485524"/>
            <a:ext cx="8686800" cy="1729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0431B-2235-4643-7328-F1A090ED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2694" y="4141708"/>
            <a:ext cx="8479766" cy="16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656F0-DB07-F275-AF10-E8FC9EDDD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80357" y="1775409"/>
            <a:ext cx="8583283" cy="173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66CBA-54DA-4120-2D9E-DE0ADF9F3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05441" y="4543324"/>
            <a:ext cx="8583284" cy="17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1381C-5AF7-4C11-9E30-44166BB2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276336"/>
            <a:ext cx="8867955" cy="44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3CDDA-B263-38FC-E5DE-955FB4DF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1151626"/>
            <a:ext cx="7988060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CF3F7-8158-F215-C6AD-3A2E2224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90" y="1283100"/>
            <a:ext cx="8392988" cy="42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42866-B9FF-7705-D80C-7E110D94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031213"/>
            <a:ext cx="8453887" cy="41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2024-05-06T03:21:32Z</dcterms:modified>
</cp:coreProperties>
</file>