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4642-10B6-C775-1892-41C9A9714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31"/>
          <a:stretch/>
        </p:blipFill>
        <p:spPr>
          <a:xfrm>
            <a:off x="1205763" y="1607024"/>
            <a:ext cx="5143946" cy="1662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5B143-9DCC-ABB4-61D2-0BDD2B47C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2" t="51631" r="54864"/>
          <a:stretch/>
        </p:blipFill>
        <p:spPr>
          <a:xfrm>
            <a:off x="6349709" y="1607023"/>
            <a:ext cx="1483743" cy="16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29088-F002-6690-A9E9-6BD66F65E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5215" y="1340434"/>
            <a:ext cx="8652294" cy="173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49F3D-084C-75A3-C6B8-DFE531E4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93298" y="4050300"/>
            <a:ext cx="8755811" cy="17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D95DC-06BB-A019-A92F-BCF9130FC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5021" y="1671178"/>
            <a:ext cx="8712679" cy="1757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CC8F6-2373-D793-E423-DD204E5E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65825" y="4453726"/>
            <a:ext cx="8212347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F0E4F-6865-47ED-CE9A-9DABD591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4" y="1263286"/>
            <a:ext cx="867555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00F85-0CC0-BFEF-C524-1C39F9AC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" y="1022854"/>
            <a:ext cx="8413996" cy="42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0A207-CF14-4A2D-ECC5-23D89FAB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" y="1314106"/>
            <a:ext cx="8594830" cy="42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2346-03E4-1C18-5D93-7E031709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0" y="1109119"/>
            <a:ext cx="8326525" cy="40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2024-05-06T03:22:17Z</dcterms:modified>
</cp:coreProperties>
</file>