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F95275-1AB8-DBC6-B1EA-B1C990C76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76"/>
          <a:stretch/>
        </p:blipFill>
        <p:spPr>
          <a:xfrm>
            <a:off x="250083" y="1235698"/>
            <a:ext cx="5227773" cy="2904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9E200A-4213-B3D9-31AF-669EED805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43" t="50000" r="50000"/>
          <a:stretch/>
        </p:blipFill>
        <p:spPr>
          <a:xfrm>
            <a:off x="5477856" y="1235698"/>
            <a:ext cx="1785668" cy="28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FE61D-AACC-C574-3914-C096F66C7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8807"/>
            <a:ext cx="9144000" cy="1860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B948D4-A238-EE91-2C3D-5358D5C08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4"/>
            <a:ext cx="9144000" cy="18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753BD-308D-C080-64C6-4892BD7F7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2243"/>
            <a:ext cx="9144000" cy="1836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A03FA-B618-748A-2FEA-068364CC2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55539"/>
            <a:ext cx="9144000" cy="18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B40C7-A66B-8462-6655-B52378A3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672"/>
            <a:ext cx="9144000" cy="45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50F77-4B52-2BF4-45FF-1E4160C6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082"/>
            <a:ext cx="9144000" cy="447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827CC-79D5-A923-252C-1E5A5E8B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029"/>
            <a:ext cx="9144000" cy="44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8219C-733B-B9AD-0FC2-72F8A956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065"/>
            <a:ext cx="9144000" cy="44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2154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19</cp:revision>
  <dcterms:created xsi:type="dcterms:W3CDTF">2024-03-14T10:22:20Z</dcterms:created>
  <dcterms:modified xsi:type="dcterms:W3CDTF">2024-05-06T03:22:50Z</dcterms:modified>
</cp:coreProperties>
</file>