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8" r:id="rId5"/>
    <p:sldId id="270" r:id="rId6"/>
    <p:sldId id="27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17192F-D8D1-B831-3960-E7E169693A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31"/>
          <a:stretch/>
        </p:blipFill>
        <p:spPr>
          <a:xfrm>
            <a:off x="897062" y="1550339"/>
            <a:ext cx="5227773" cy="2892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A9965A-50AA-D86F-E4A1-48B65E1D1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38" t="49731" r="55115"/>
          <a:stretch/>
        </p:blipFill>
        <p:spPr>
          <a:xfrm>
            <a:off x="6055742" y="1481327"/>
            <a:ext cx="1492370" cy="28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4A142-A6F7-C1E2-A9B1-F599C7DA04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6875"/>
            <a:ext cx="9144000" cy="1832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39C412-0E1A-8871-5569-C431DB332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205375"/>
            <a:ext cx="9144000" cy="183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54D9C-7B04-A30E-0E15-2DAE43F64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2856"/>
            <a:ext cx="9144000" cy="1826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8DC16A-B19A-D956-6F5E-1EB830A8B8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02188"/>
            <a:ext cx="9144000" cy="182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315A4-802D-8960-FA51-6F567E237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719"/>
            <a:ext cx="9144000" cy="445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063B8-7D2E-2606-EC42-E7417275A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641"/>
            <a:ext cx="9144000" cy="456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73B37-7A40-0836-0221-2D110340E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850"/>
            <a:ext cx="9144000" cy="44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A9F69-840D-39F4-EC55-E8BF2BE95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294"/>
            <a:ext cx="9144000" cy="449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2154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19</cp:revision>
  <dcterms:created xsi:type="dcterms:W3CDTF">2024-03-14T10:22:20Z</dcterms:created>
  <dcterms:modified xsi:type="dcterms:W3CDTF">2024-05-06T03:23:14Z</dcterms:modified>
</cp:coreProperties>
</file>