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1DBE-C3CF-21B6-87B4-E8CBECDD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154635"/>
            <a:ext cx="3918742" cy="334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A890-B426-0DE5-068D-E8A6C37D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51" y="2513598"/>
            <a:ext cx="4407348" cy="28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3440C4-7EEF-71E1-79EB-FDDBB70E0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13" y="1466849"/>
            <a:ext cx="4794987" cy="50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252F8-E3CB-1A53-77D5-C50BF77AF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346250"/>
            <a:ext cx="9144000" cy="1830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00112E-EEFA-D430-E955-05BDF1013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67199"/>
            <a:ext cx="9144000" cy="18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E6E82-552B-3A97-EFCD-242B56CD4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1505"/>
            <a:ext cx="9144000" cy="1847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E07A9D-232E-79D6-419E-BC9DA8449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46328"/>
            <a:ext cx="9144000" cy="18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E0FB6-D3DE-2E24-33D2-86525E15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578"/>
            <a:ext cx="9144000" cy="42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9A0D3-B31A-7AB4-52A1-B1860F33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846"/>
            <a:ext cx="9144000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C7847-05C4-3D18-9087-0134E94E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708"/>
            <a:ext cx="9144000" cy="42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EFDC4-9486-8AFE-3F94-7FF9BA32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704"/>
            <a:ext cx="9144000" cy="42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2064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17</cp:revision>
  <dcterms:created xsi:type="dcterms:W3CDTF">2024-03-14T10:22:20Z</dcterms:created>
  <dcterms:modified xsi:type="dcterms:W3CDTF">2024-05-06T04:30:52Z</dcterms:modified>
</cp:coreProperties>
</file>