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70" r:id="rId6"/>
    <p:sldId id="269" r:id="rId7"/>
    <p:sldId id="268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HDFC BANK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 (4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F1DBE-C3CF-21B6-87B4-E8CBECDD1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9" y="2154635"/>
            <a:ext cx="3918742" cy="3341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85A890-B426-0DE5-068D-E8A6C37D4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451" y="2513598"/>
            <a:ext cx="4407348" cy="288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E88537-37CC-2964-9EE5-A317A68688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252"/>
          <a:stretch/>
        </p:blipFill>
        <p:spPr>
          <a:xfrm>
            <a:off x="838199" y="1605317"/>
            <a:ext cx="4171951" cy="44881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AABE6B1-F3F9-047B-1E98-11466C7C6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149" y="1605317"/>
            <a:ext cx="741157" cy="448811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FD776B0-FFA4-28D8-C3E9-3FAE3C795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0645" y="1605317"/>
            <a:ext cx="1532179" cy="446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C61221C-1BA0-CC9E-7174-C2A7A892F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467142"/>
            <a:ext cx="9144000" cy="18243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A23526B-9C88-35DC-28B1-52961ACAAE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294498"/>
            <a:ext cx="9144000" cy="182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F92A33D-B26A-7295-8317-97C3087AE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6231"/>
            <a:ext cx="9144000" cy="18227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A377C54-20A2-0ED1-0518-CB4C4D751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40384"/>
            <a:ext cx="9144000" cy="182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E37EDC-46C3-07D9-E6A8-DEE1037CF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2906"/>
            <a:ext cx="9144000" cy="41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F8E3A7-3052-240F-DF34-C248EAA8B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622"/>
            <a:ext cx="9144000" cy="417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EA5774-A516-9B30-534E-AA2E2C20B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622"/>
            <a:ext cx="9144000" cy="417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F6463D-10AE-E4E9-6A92-75DB1E678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843"/>
            <a:ext cx="9144000" cy="419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2086</TotalTime>
  <Words>73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Shovan Maji</cp:lastModifiedBy>
  <cp:revision>20</cp:revision>
  <dcterms:created xsi:type="dcterms:W3CDTF">2024-03-14T10:22:20Z</dcterms:created>
  <dcterms:modified xsi:type="dcterms:W3CDTF">2024-05-06T04:52:33Z</dcterms:modified>
</cp:coreProperties>
</file>