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69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80467" y="1509623"/>
            <a:ext cx="8398723" cy="44426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</a:t>
            </a:r>
          </a:p>
          <a:p>
            <a:endParaRPr lang="en-IN" sz="2800" dirty="0"/>
          </a:p>
          <a:p>
            <a:r>
              <a:rPr lang="en-IN" sz="2800" b="1" u="sng" dirty="0"/>
              <a:t>Input Data :  </a:t>
            </a:r>
            <a:r>
              <a:rPr lang="en-IN" sz="2800" dirty="0"/>
              <a:t>7 Days (1 week) (Only working days included)</a:t>
            </a:r>
          </a:p>
          <a:p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24" y="1932318"/>
            <a:ext cx="7484635" cy="3587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31D049-7E10-98F7-18A2-FE4EA49A7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24" y="2472214"/>
            <a:ext cx="7453178" cy="25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3040466-A819-4D91-4D5A-C81C8420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64387"/>
            <a:ext cx="8831580" cy="173662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0C058F8-6105-1D3C-2CF3-B372BA00C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07" y="3972668"/>
            <a:ext cx="8831580" cy="174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D3024-8674-3097-9E2F-C219C0E3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7" y="1562100"/>
            <a:ext cx="8771517" cy="1724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65E36-3DB4-A67A-AA54-BC2337A7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46" y="4384724"/>
            <a:ext cx="8661548" cy="17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B6BD7-A70D-D6FE-CCC9-57C1C339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6" y="1501140"/>
            <a:ext cx="8740148" cy="43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662A2-E2A0-B0A2-C778-E23BC34AC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8" y="845820"/>
            <a:ext cx="8701483" cy="431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C2A67-547F-F590-1424-4FCA5761E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2" y="1257476"/>
            <a:ext cx="8895016" cy="434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6042B-1459-89DF-F1BF-C4D0EAE8D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051878"/>
            <a:ext cx="8473440" cy="41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585</TotalTime>
  <Words>73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6</cp:revision>
  <dcterms:created xsi:type="dcterms:W3CDTF">2024-03-14T10:22:20Z</dcterms:created>
  <dcterms:modified xsi:type="dcterms:W3CDTF">2024-05-06T02:07:42Z</dcterms:modified>
</cp:coreProperties>
</file>