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8" y="882355"/>
            <a:ext cx="83935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SMA, EMA, DEMA, APO, BOP, MOM, RSI, AD, OBV, TRANGE, ATR, NATR</a:t>
            </a:r>
          </a:p>
          <a:p>
            <a:endParaRPr lang="en-IN" sz="2800" dirty="0"/>
          </a:p>
          <a:p>
            <a:r>
              <a:rPr lang="en-IN" sz="2800" b="1" u="sng" dirty="0"/>
              <a:t>Input Data : </a:t>
            </a:r>
            <a:r>
              <a:rPr lang="en-IN" sz="2800" dirty="0"/>
              <a:t> 7 Days (1 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1C4282-0F9B-1E16-AD23-BC02DDD2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85" y="2077430"/>
            <a:ext cx="2781973" cy="8810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B39E1-F702-78FA-2641-FB8591605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878" y="2077431"/>
            <a:ext cx="2039570" cy="864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8D0B9-2D4B-7B81-AF4B-9A82820CF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268" y="2076494"/>
            <a:ext cx="2250906" cy="864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88662-F584-E273-105C-F06DBB1DC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491" y="2076493"/>
            <a:ext cx="338569" cy="86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F78A2-65B6-B9B7-33C8-37538C06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1" y="1304376"/>
            <a:ext cx="8790657" cy="17284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BC262-EF76-AF39-2A5B-35BB68CDB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60" y="3965503"/>
            <a:ext cx="8643668" cy="16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9A81-E949-6045-D5E0-17CEA0114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1" y="1698830"/>
            <a:ext cx="8635042" cy="1697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0FB59A-6B04-DF55-304C-58230E5E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93" y="4468369"/>
            <a:ext cx="8298611" cy="164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8E203-37C5-8505-1BA7-21CF40B3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2" y="793631"/>
            <a:ext cx="8686716" cy="42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4B8D6-D72F-2D8F-F5D7-CEB791F5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9" y="897148"/>
            <a:ext cx="8573061" cy="42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9ED7A-3840-3B1F-3229-C5328D9DF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57" y="966159"/>
            <a:ext cx="8253635" cy="401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3BF72-DFED-7DF0-19C2-D6160CFB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7" y="996976"/>
            <a:ext cx="8497006" cy="42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1963</TotalTime>
  <Words>97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2024-05-06T02:13:45Z</dcterms:modified>
</cp:coreProperties>
</file>