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69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77DE6BFC-2782-1E47-1B09-E45B7CE12F42}"/>
              </a:ext>
            </a:extLst>
          </p:cNvPr>
          <p:cNvSpPr txBox="1"/>
          <p:nvPr/>
        </p:nvSpPr>
        <p:spPr>
          <a:xfrm>
            <a:off x="375249" y="797511"/>
            <a:ext cx="839350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Close, SMA, EMA, DEMA</a:t>
            </a:r>
          </a:p>
          <a:p>
            <a:endParaRPr lang="en-IN" sz="2800" dirty="0"/>
          </a:p>
          <a:p>
            <a:r>
              <a:rPr lang="en-IN" sz="2800" b="1" u="sng" dirty="0"/>
              <a:t>Input Data : </a:t>
            </a:r>
            <a:r>
              <a:rPr lang="en-IN" sz="2800" dirty="0"/>
              <a:t> 7 Days (1 week) (Only working days included)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0E7093-47FD-5737-3087-3B9AE4196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63" y="1790558"/>
            <a:ext cx="5182049" cy="1638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2FD9E5-6564-1D55-F3B9-2C4083E6F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23" y="1796168"/>
            <a:ext cx="1668925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8A923-D951-59DD-2723-FCB1B4D0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13" y="1331414"/>
            <a:ext cx="8695426" cy="1731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375E0B-11A8-57BF-BAF9-DD184E7D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13" y="4102226"/>
            <a:ext cx="8781691" cy="176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3F267-676A-76F1-1A31-923F7E288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62" y="1572120"/>
            <a:ext cx="8402128" cy="1654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F6AB5C-AE25-EF3D-0035-E52AF7459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63" y="4421513"/>
            <a:ext cx="8643668" cy="17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9CEF9-6838-A569-8600-7CC98A93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93" y="1169504"/>
            <a:ext cx="8231726" cy="400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94615-20CE-AB13-9310-5F74FF3B1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78" y="1017917"/>
            <a:ext cx="8262155" cy="400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1EFEA-9258-6D24-1840-D33888014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93" y="1017918"/>
            <a:ext cx="8243952" cy="40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39291-4869-DBE2-8711-69A2C2CD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31" y="1000664"/>
            <a:ext cx="8299982" cy="411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1944</TotalTime>
  <Words>79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10</cp:revision>
  <dcterms:created xsi:type="dcterms:W3CDTF">2024-03-14T10:22:20Z</dcterms:created>
  <dcterms:modified xsi:type="dcterms:W3CDTF">2024-05-06T02:15:30Z</dcterms:modified>
</cp:coreProperties>
</file>