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228397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TRANGE, ATR, NATR</a:t>
            </a:r>
          </a:p>
          <a:p>
            <a:endParaRPr lang="en-IN" sz="2800" dirty="0"/>
          </a:p>
          <a:p>
            <a:r>
              <a:rPr lang="en-IN" sz="2800" b="1" u="sng" dirty="0"/>
              <a:t>Input Data : </a:t>
            </a:r>
            <a:r>
              <a:rPr lang="en-IN" sz="2800" dirty="0"/>
              <a:t> 7 Days (1 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CBE03A-EDAE-F125-DEA2-9078F96018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371"/>
          <a:stretch/>
        </p:blipFill>
        <p:spPr>
          <a:xfrm>
            <a:off x="1205763" y="1466197"/>
            <a:ext cx="5105842" cy="1682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3B97F4-6F09-4732-196C-D6C6179FA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7" t="51557" r="56589"/>
          <a:stretch/>
        </p:blipFill>
        <p:spPr>
          <a:xfrm>
            <a:off x="6311605" y="1466197"/>
            <a:ext cx="1371601" cy="167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C5B03-CB9E-517C-97C2-0FFBD4482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588"/>
          <a:stretch/>
        </p:blipFill>
        <p:spPr>
          <a:xfrm>
            <a:off x="569344" y="1306547"/>
            <a:ext cx="8151962" cy="1634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FB85A5-245B-48A6-A5E1-F95D985E6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12" b="33254"/>
          <a:stretch/>
        </p:blipFill>
        <p:spPr>
          <a:xfrm>
            <a:off x="357997" y="4090645"/>
            <a:ext cx="8574656" cy="171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BA65A-6E4A-BE08-BF0F-EFF2DF242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217"/>
          <a:stretch/>
        </p:blipFill>
        <p:spPr>
          <a:xfrm>
            <a:off x="405441" y="1652864"/>
            <a:ext cx="8635042" cy="16984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50D907-559C-7B2E-1660-566966481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93" y="4540048"/>
            <a:ext cx="8264106" cy="161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EE0CFC-FC75-12B3-2617-FFB10563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1" y="938736"/>
            <a:ext cx="7875917" cy="390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2DE1A-D3B0-5F93-72CC-CF9BF0A3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3" y="1199071"/>
            <a:ext cx="8652134" cy="41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740A7-A103-5C74-7E70-1CBB5290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0" y="865266"/>
            <a:ext cx="8471140" cy="40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BE7B0-DF2B-406C-96E0-59C1D773D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4" y="1194194"/>
            <a:ext cx="7755147" cy="37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2135</TotalTime>
  <Words>79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2024-05-06T02:23:27Z</dcterms:modified>
</cp:coreProperties>
</file>