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63C6CD-FD1D-BD57-6C1B-E3611594EF66}"/>
              </a:ext>
            </a:extLst>
          </p:cNvPr>
          <p:cNvSpPr txBox="1"/>
          <p:nvPr/>
        </p:nvSpPr>
        <p:spPr>
          <a:xfrm>
            <a:off x="375248" y="882355"/>
            <a:ext cx="839350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Company Name : </a:t>
            </a:r>
            <a:r>
              <a:rPr lang="en-IN" sz="2800" dirty="0"/>
              <a:t>Reliance Industries</a:t>
            </a:r>
          </a:p>
          <a:p>
            <a:endParaRPr lang="en-IN" sz="2800" dirty="0"/>
          </a:p>
          <a:p>
            <a:r>
              <a:rPr lang="en-IN" sz="2800" b="1" u="sng" dirty="0"/>
              <a:t>Algorithm Used : </a:t>
            </a:r>
            <a:r>
              <a:rPr lang="en-IN" sz="2800" dirty="0"/>
              <a:t>Linear Regression, Support Vector Machine, KNN, DT, Random </a:t>
            </a:r>
            <a:r>
              <a:rPr lang="en-IN" sz="2800" dirty="0" err="1"/>
              <a:t>Forest,ANN</a:t>
            </a:r>
            <a:endParaRPr lang="en-IN" sz="2800" dirty="0"/>
          </a:p>
          <a:p>
            <a:endParaRPr lang="en-IN" sz="2800" dirty="0"/>
          </a:p>
          <a:p>
            <a:r>
              <a:rPr lang="en-IN" sz="2800" b="1" u="sng" dirty="0"/>
              <a:t>Features Used : </a:t>
            </a:r>
            <a:r>
              <a:rPr lang="en-IN" sz="2800" dirty="0"/>
              <a:t>Open, High, Low, Close, SMA, EMA, DEMA, APO, BOP, MOM, RSI, AD, OBV, TRANGE, ATR, NATR</a:t>
            </a:r>
          </a:p>
          <a:p>
            <a:endParaRPr lang="en-IN" sz="2800" dirty="0"/>
          </a:p>
          <a:p>
            <a:r>
              <a:rPr lang="en-IN" sz="2800" b="1" u="sng" dirty="0"/>
              <a:t>Input Data </a:t>
            </a:r>
            <a:r>
              <a:rPr lang="en-IN" sz="2800" b="1" u="sng"/>
              <a:t>: </a:t>
            </a:r>
            <a:r>
              <a:rPr lang="en-IN" sz="2800"/>
              <a:t> 14 Days (2 </a:t>
            </a:r>
            <a:r>
              <a:rPr lang="en-IN" sz="2800" dirty="0"/>
              <a:t>week) (Only working days included)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F4B8AF-7232-0B6B-B71E-3443C563FF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925"/>
          <a:stretch/>
        </p:blipFill>
        <p:spPr>
          <a:xfrm>
            <a:off x="367855" y="1931472"/>
            <a:ext cx="2807384" cy="15406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C91CE6-E65C-E4BB-2D4C-838EEA8569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19" t="49925" r="8703"/>
          <a:stretch/>
        </p:blipFill>
        <p:spPr>
          <a:xfrm>
            <a:off x="3175239" y="1931472"/>
            <a:ext cx="2138612" cy="1540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366475-6B05-1169-7A4B-486C448388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10" b="48146"/>
          <a:stretch/>
        </p:blipFill>
        <p:spPr>
          <a:xfrm>
            <a:off x="5356266" y="1920449"/>
            <a:ext cx="2239869" cy="16243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6A7EF7-890A-28DA-7446-1E740A035E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89" t="52003" r="69754"/>
          <a:stretch/>
        </p:blipFill>
        <p:spPr>
          <a:xfrm>
            <a:off x="7638550" y="1992869"/>
            <a:ext cx="379562" cy="147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9D739-7687-376F-DE8A-4C1D7DA5B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05406" y="1465785"/>
            <a:ext cx="8591909" cy="171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4FCA43-A8EF-5D05-77F8-E7BF13B06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336429" y="4060033"/>
            <a:ext cx="8660921" cy="172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639AD-BB26-DF5F-AF46-C2F930BDF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27768" y="1661087"/>
            <a:ext cx="8747185" cy="17679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B1FDF8-828B-5C1C-064A-59FE0950F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300296" y="4475722"/>
            <a:ext cx="8574657" cy="173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22E10-4C0B-FCAF-B200-46AF03059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057"/>
            <a:ext cx="9144000" cy="452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CCCFA-25F0-7908-3952-84A21EA18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8048"/>
            <a:ext cx="9144000" cy="458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644FD-307D-CF5B-1D59-BBCB4BDC0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6662"/>
            <a:ext cx="9144000" cy="464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F2FC4-9824-4C62-E14D-12B88011C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078"/>
            <a:ext cx="9144000" cy="445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2145</TotalTime>
  <Words>97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15</cp:revision>
  <dcterms:created xsi:type="dcterms:W3CDTF">2024-03-14T10:22:20Z</dcterms:created>
  <dcterms:modified xsi:type="dcterms:W3CDTF">2024-05-06T02:13:38Z</dcterms:modified>
</cp:coreProperties>
</file>