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8" r:id="rId6"/>
    <p:sldId id="270" r:id="rId7"/>
    <p:sldId id="27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APO, BOP, MOM, RSI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14 Days (2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7E40FB-DDF6-51DE-AA79-B6D89CFFF0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73"/>
          <a:stretch/>
        </p:blipFill>
        <p:spPr>
          <a:xfrm>
            <a:off x="421785" y="1477015"/>
            <a:ext cx="5159187" cy="287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8EEFC-0A10-7605-3AFB-DD75ADC7AC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56" t="49973" r="40971"/>
          <a:stretch/>
        </p:blipFill>
        <p:spPr>
          <a:xfrm>
            <a:off x="5580972" y="1477015"/>
            <a:ext cx="2242868" cy="287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1ACA8-F42F-BB81-87ED-BE3B1A0E5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97611" y="1571277"/>
            <a:ext cx="8548777" cy="1720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DE9982-2A35-66FC-FAF5-48BF35D210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57201" y="4065456"/>
            <a:ext cx="8479766" cy="170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C4BB7-313D-D361-E128-E5190DEA2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422694" y="1744865"/>
            <a:ext cx="8445260" cy="1684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FEB63E-D16C-18CB-453C-4C0FE5A2C4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128361" y="4419116"/>
            <a:ext cx="8807570" cy="17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B8081-18AD-5549-8B47-6F6C545C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247"/>
            <a:ext cx="9144000" cy="444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80566-2553-FB8F-AC5C-336203FF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007"/>
            <a:ext cx="9144000" cy="44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40FE0-50EB-B5E7-6838-6003F85C3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498"/>
            <a:ext cx="9144000" cy="474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C8248-0E6E-7BDC-F10A-90BCEE2B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97"/>
            <a:ext cx="9144000" cy="455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2142</TotalTime>
  <Words>81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15</cp:revision>
  <dcterms:created xsi:type="dcterms:W3CDTF">2024-03-14T10:22:20Z</dcterms:created>
  <dcterms:modified xsi:type="dcterms:W3CDTF">2024-05-06T02:18:04Z</dcterms:modified>
</cp:coreProperties>
</file>