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14 Days (2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E4D70-976B-56DC-B62B-B5F8EE2EE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48"/>
          <a:stretch/>
        </p:blipFill>
        <p:spPr>
          <a:xfrm>
            <a:off x="1363472" y="1131957"/>
            <a:ext cx="5105842" cy="2784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186C5-3AFF-2789-A0C7-F48161B57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8" t="50000" r="55238"/>
          <a:stretch/>
        </p:blipFill>
        <p:spPr>
          <a:xfrm>
            <a:off x="6469314" y="1088827"/>
            <a:ext cx="1449238" cy="28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15C40-892C-5C76-3FD1-3ABB1AD1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8767"/>
            <a:ext cx="9144000" cy="1810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7B3D4-207F-A3B1-F873-9F71BFDE5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9D959-2DBA-1132-7E17-6D4BF5384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533"/>
            <a:ext cx="9144000" cy="1860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EF26F-B670-8202-A418-88FD0D476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79827"/>
            <a:ext cx="9144000" cy="18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AADA3-55AE-9971-BA48-5EE07032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284"/>
            <a:ext cx="9144000" cy="443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82DC7-A1B4-B25D-D9EB-30D8A5A9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019"/>
            <a:ext cx="9144000" cy="44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7C6BE-7B3E-8EDA-FAE6-861783D36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091"/>
            <a:ext cx="9144000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B8CF-73E4-F0D6-A183-C22755BE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104"/>
            <a:ext cx="9144000" cy="44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2141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15</cp:revision>
  <dcterms:created xsi:type="dcterms:W3CDTF">2024-03-14T10:22:20Z</dcterms:created>
  <dcterms:modified xsi:type="dcterms:W3CDTF">2024-05-06T02:24:16Z</dcterms:modified>
</cp:coreProperties>
</file>