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SMA, EMA, DEMA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21 Days (3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FC209-432A-62F4-11AB-C24208DF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4" y="1432387"/>
            <a:ext cx="5174428" cy="3993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5A5ED6-BBC9-94D0-2A29-3B13632E9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311" y="1432387"/>
            <a:ext cx="1676545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74BFD-83B6-FBC9-84D5-A0F92E3F5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8626" y="1606220"/>
            <a:ext cx="9144000" cy="1822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604498-1098-1991-DE80-3D87DA3B3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41471"/>
            <a:ext cx="9144000" cy="182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878302-59D4-48CE-57F9-315490720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7919"/>
            <a:ext cx="9144000" cy="1861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5D48B-F682-1641-E109-8586834FF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86527"/>
            <a:ext cx="9144000" cy="18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AA73A-74E7-8864-E70D-5FE7A160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438"/>
            <a:ext cx="9144000" cy="447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7DFF-593A-C5C6-364C-A83F5890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958"/>
            <a:ext cx="9144000" cy="452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A0ED2-E2DE-F643-A6E8-897030DB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18"/>
            <a:ext cx="9144000" cy="45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C7CEA-B48F-98DB-CB64-42F9BB02B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860"/>
            <a:ext cx="9144000" cy="45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2175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2024-05-06T02:16:19Z</dcterms:modified>
</cp:coreProperties>
</file>