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TRANGE, ATR, NATR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21 Days (3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4AF778-8BE2-F983-5654-B1D8C794A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3" y="1583638"/>
            <a:ext cx="5105842" cy="39322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498F0-30B9-9982-26DB-163DE55F4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849" y="1516638"/>
            <a:ext cx="1356478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B25F1-B332-1846-3EE4-C3740326F5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4321"/>
            <a:ext cx="9144000" cy="1854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759B6-0B2F-7F0B-FFC8-5D2184AA0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5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F52940-0D53-E04D-45B1-A645222A50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4971"/>
            <a:ext cx="9144000" cy="18440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13C395-DEBC-0FB6-D383-500C3939A9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62575"/>
            <a:ext cx="9144000" cy="18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A8D27-4D24-44DE-68B3-D20EE8706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9659"/>
            <a:ext cx="9144000" cy="451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5BDA5-E211-4286-80D3-50C75CC1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412"/>
            <a:ext cx="9144000" cy="463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7C5F4-25A3-FD00-FE16-3F409D60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1099"/>
            <a:ext cx="9144000" cy="451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EFCA1-BF6D-6E57-0AE7-7E2C48169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26"/>
            <a:ext cx="9144000" cy="45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2174</TotalTime>
  <Words>79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2024-05-06T02:24:40Z</dcterms:modified>
</cp:coreProperties>
</file>