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372639" y="1207699"/>
            <a:ext cx="8398723" cy="44426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</a:t>
            </a:r>
          </a:p>
          <a:p>
            <a:endParaRPr lang="en-IN" sz="2800" dirty="0"/>
          </a:p>
          <a:p>
            <a:r>
              <a:rPr lang="en-IN" sz="2800" b="1" u="sng" dirty="0"/>
              <a:t>Input </a:t>
            </a:r>
            <a:r>
              <a:rPr lang="en-IN" sz="2800" b="1" u="sng"/>
              <a:t>Data :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581565-C584-FFFB-F7BA-84C45F02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83" y="1452375"/>
            <a:ext cx="1788619" cy="253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74B25-8BF6-6833-9954-7F1DB29D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961" y="3997102"/>
            <a:ext cx="1729440" cy="13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C7021-6D7D-B62C-45E6-C14D5BBDB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327"/>
            <a:ext cx="9144000" cy="186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EF392-A2F0-6BD3-0C85-5A7672EFF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3977639"/>
            <a:ext cx="9144000" cy="18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B1518-031A-8A26-8C5C-07DE3952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231"/>
            <a:ext cx="9144000" cy="1846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855C7-0127-0992-1D3F-941FF8FFC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231"/>
            <a:ext cx="9144000" cy="1846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BE8BBD-1D0F-83C7-0497-3C53B8DB4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41519"/>
            <a:ext cx="9144000" cy="18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B023-AFD0-C01C-F4D4-4876893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09"/>
            <a:ext cx="9144000" cy="44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C82B4-6A5E-A2A9-D8C4-C6C4C0BA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732"/>
            <a:ext cx="9144000" cy="43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65651-E47A-AA16-F67F-9C3090EC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313"/>
            <a:ext cx="9144000" cy="44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F86D9-F80B-1B29-1993-24B70335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978"/>
            <a:ext cx="9144000" cy="45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2182</TotalTime>
  <Words>73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28</cp:revision>
  <dcterms:created xsi:type="dcterms:W3CDTF">2024-03-14T10:22:20Z</dcterms:created>
  <dcterms:modified xsi:type="dcterms:W3CDTF">2024-05-06T02:12:35Z</dcterms:modified>
</cp:coreProperties>
</file>