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APO, BOP, MOM, RSI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F7C4E4-A8FC-677A-6FAE-05B6D4DE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4" y="1578749"/>
            <a:ext cx="4649184" cy="460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F0356-BEBC-9B43-2E4D-3683B1CD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529" y="1577071"/>
            <a:ext cx="2010408" cy="460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FC88D-B9D1-F49C-0FD0-63104A668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5451"/>
            <a:ext cx="9144000" cy="1813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AEA1E-75B0-D959-7681-0FE85AAED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2"/>
            <a:ext cx="9144000" cy="18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76E4B-36C2-15AF-E401-75FDE333F7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0177"/>
            <a:ext cx="9144000" cy="1848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AECA1-3912-2EF2-3AEC-FF9129B6F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24551"/>
            <a:ext cx="9144000" cy="184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B5F52-4CAD-45FC-0B09-BA1A9F33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02"/>
            <a:ext cx="9144000" cy="45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3E07D-8A59-F127-5FFE-754715761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766"/>
            <a:ext cx="9144000" cy="46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C9446-CC3B-169A-93AC-C5B3A00FB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115"/>
            <a:ext cx="9144000" cy="44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E8436-063F-3B9C-C4B1-9661B820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48"/>
            <a:ext cx="9144000" cy="456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2192</TotalTime>
  <Words>81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31</cp:revision>
  <dcterms:created xsi:type="dcterms:W3CDTF">2024-03-14T10:22:20Z</dcterms:created>
  <dcterms:modified xsi:type="dcterms:W3CDTF">2024-05-06T02:19:33Z</dcterms:modified>
</cp:coreProperties>
</file>