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6" r:id="rId6"/>
    <p:sldId id="270" r:id="rId7"/>
    <p:sldId id="27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77DE6BFC-2782-1E47-1B09-E45B7CE12F42}"/>
              </a:ext>
            </a:extLst>
          </p:cNvPr>
          <p:cNvSpPr txBox="1"/>
          <p:nvPr/>
        </p:nvSpPr>
        <p:spPr>
          <a:xfrm>
            <a:off x="375249" y="1012954"/>
            <a:ext cx="839350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u="sng" dirty="0"/>
              <a:t>Company Name : </a:t>
            </a:r>
            <a:r>
              <a:rPr lang="en-IN" sz="2800" dirty="0"/>
              <a:t>Reliance Industries</a:t>
            </a:r>
          </a:p>
          <a:p>
            <a:endParaRPr lang="en-IN" sz="2800" dirty="0"/>
          </a:p>
          <a:p>
            <a:r>
              <a:rPr lang="en-IN" sz="2800" b="1" u="sng" dirty="0"/>
              <a:t>Algorithm Used : </a:t>
            </a:r>
            <a:r>
              <a:rPr lang="en-IN" sz="2800" dirty="0"/>
              <a:t>Linear Regression, Support Vector Machine, KNN, DT, Random </a:t>
            </a:r>
            <a:r>
              <a:rPr lang="en-IN" sz="2800" dirty="0" err="1"/>
              <a:t>Forest,ANN</a:t>
            </a:r>
            <a:endParaRPr lang="en-IN" sz="2800" dirty="0"/>
          </a:p>
          <a:p>
            <a:endParaRPr lang="en-IN" sz="2800" dirty="0"/>
          </a:p>
          <a:p>
            <a:r>
              <a:rPr lang="en-IN" sz="2800" b="1" u="sng" dirty="0"/>
              <a:t>Features Used : </a:t>
            </a:r>
            <a:r>
              <a:rPr lang="en-IN" sz="2800" dirty="0"/>
              <a:t>Open, High, Low, Close, TRANGE, ATR, NATR</a:t>
            </a:r>
          </a:p>
          <a:p>
            <a:endParaRPr lang="en-IN" sz="2800" dirty="0"/>
          </a:p>
          <a:p>
            <a:r>
              <a:rPr lang="en-IN" sz="2800" b="1" u="sng" dirty="0"/>
              <a:t>Input Data </a:t>
            </a:r>
            <a:r>
              <a:rPr lang="en-IN" sz="2800" b="1" u="sng"/>
              <a:t>: </a:t>
            </a:r>
            <a:r>
              <a:rPr lang="en-IN" sz="2800"/>
              <a:t> 28 Days (4 </a:t>
            </a:r>
            <a:r>
              <a:rPr lang="en-IN" sz="2800" dirty="0"/>
              <a:t>week) (Only working days included)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EEFAEF-E3C1-8F2D-4691-28790E221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763" y="1682168"/>
            <a:ext cx="4498409" cy="4352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CBD5F6-881A-2DD1-4834-2C27161F0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172" y="1682168"/>
            <a:ext cx="1282602" cy="435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107084-5C13-56CE-C21E-DC9FAA0C9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2857"/>
            <a:ext cx="9144000" cy="1826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FE9A40-E12A-7D2D-F6A2-5E80294B62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31253"/>
            <a:ext cx="9144000" cy="182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335C7-6136-C8D0-F7C8-468C42258E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3514"/>
            <a:ext cx="9144000" cy="18454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72DB01-6A05-3974-AEC5-49C3C7BD56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774718"/>
            <a:ext cx="9144000" cy="184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8F9C0-68E8-7F58-2BEE-7B841B038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383"/>
            <a:ext cx="9144000" cy="448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2D23D-CC18-333E-1EA0-15459CB85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051"/>
            <a:ext cx="9144000" cy="442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C72AB-464E-B177-6A55-36670E3C7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6291"/>
            <a:ext cx="9144000" cy="454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E5894-5C84-DA26-334F-D99DA801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443"/>
            <a:ext cx="9144000" cy="449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2196</TotalTime>
  <Words>79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33</cp:revision>
  <dcterms:created xsi:type="dcterms:W3CDTF">2024-03-14T10:22:20Z</dcterms:created>
  <dcterms:modified xsi:type="dcterms:W3CDTF">2024-05-06T02:25:03Z</dcterms:modified>
</cp:coreProperties>
</file>