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A3C627-DB8B-6011-FB1C-FDE95ED22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848" y="1871079"/>
            <a:ext cx="4206605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0206E-7608-62A3-B3DF-E9DBB538F1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67419" y="1451090"/>
            <a:ext cx="8609162" cy="1725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2CBC9-235A-05C1-2CA5-D3018CFEDE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24287" y="4180287"/>
            <a:ext cx="8695426" cy="17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B1244-1849-6178-FD71-A768A61BE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11347" y="1687922"/>
            <a:ext cx="8721306" cy="1741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F2D57-2BD6-BCD0-F4BB-0F535E6E9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53683" y="4476068"/>
            <a:ext cx="8652294" cy="17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8E0EB-F622-83CE-A4D8-F4DFD703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63" y="1229059"/>
            <a:ext cx="8748674" cy="439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B7DED-0173-65E1-D121-382EF3CA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83" y="1291887"/>
            <a:ext cx="8849634" cy="427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155C8-8BB1-BB10-097D-777E178EE3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"/>
          <a:stretch/>
        </p:blipFill>
        <p:spPr>
          <a:xfrm>
            <a:off x="431321" y="1293961"/>
            <a:ext cx="8566030" cy="431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F6A83-9326-76B7-8710-80A4DDB5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60" y="1285391"/>
            <a:ext cx="8656518" cy="428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2024-05-06T03:27:22Z</dcterms:modified>
</cp:coreProperties>
</file>