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66A588-CDC5-2C5E-37F4-3EBB545F0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" b="68217"/>
          <a:stretch/>
        </p:blipFill>
        <p:spPr>
          <a:xfrm>
            <a:off x="491705" y="2158518"/>
            <a:ext cx="3033563" cy="962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69BFB7-577F-2EB4-B19F-24FD32DA9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18" r="5514" b="66339"/>
          <a:stretch/>
        </p:blipFill>
        <p:spPr>
          <a:xfrm>
            <a:off x="3499390" y="2132640"/>
            <a:ext cx="2306010" cy="1030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E2BB5C-9AEE-7DA7-A753-721F896ACD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41" t="35154" b="33020"/>
          <a:stretch/>
        </p:blipFill>
        <p:spPr>
          <a:xfrm>
            <a:off x="5805400" y="2184396"/>
            <a:ext cx="2414055" cy="9626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27A5F3-4FDB-0594-2E08-CC22789441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82" t="69769" r="69976"/>
          <a:stretch/>
        </p:blipFill>
        <p:spPr>
          <a:xfrm>
            <a:off x="8259515" y="2201648"/>
            <a:ext cx="415244" cy="9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0B3FC-8250-410C-C8AD-A757F380C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767752" y="1577886"/>
            <a:ext cx="7944928" cy="159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E345C-E29F-1819-C013-FEEC70BA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95" y="4039479"/>
            <a:ext cx="8177842" cy="16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7E0B1-9D87-7FFA-8F58-F6AA07FAD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17584" y="1709923"/>
            <a:ext cx="8255479" cy="1641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A58AB-14C2-A51B-0117-EAE31C4D2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32115" y="4385925"/>
            <a:ext cx="8626416" cy="171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E70BF-67E5-884F-1185-4CD34FCA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50" y="1466491"/>
            <a:ext cx="8435250" cy="42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C26A0-9049-DE11-E5B2-8431504A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8" y="1307717"/>
            <a:ext cx="8411774" cy="42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DAA5F-F174-84C5-396A-BCF2B7759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6"/>
          <a:stretch/>
        </p:blipFill>
        <p:spPr>
          <a:xfrm>
            <a:off x="357990" y="1371599"/>
            <a:ext cx="8622108" cy="42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048D8-DB3F-9D8A-EA09-6B324E9B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" y="1414732"/>
            <a:ext cx="8057072" cy="40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1961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2024-05-06T03:27:30Z</dcterms:modified>
</cp:coreProperties>
</file>