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C442F-8A0F-30BF-C098-A5E972CD9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761971" y="1710541"/>
            <a:ext cx="5273497" cy="1718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1CDC71-6578-057E-E356-09015EED7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5" t="50000" r="51145"/>
          <a:stretch/>
        </p:blipFill>
        <p:spPr>
          <a:xfrm>
            <a:off x="6035468" y="1634705"/>
            <a:ext cx="1733909" cy="17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DC98E-97D2-71EF-EA9A-DB558529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83875" y="1619944"/>
            <a:ext cx="8376249" cy="1671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CC805-9E48-4858-4C76-C18358784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767750" y="4180654"/>
            <a:ext cx="7841411" cy="15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1EED8-86A3-B02D-5FDE-9EFC94A76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76376" y="1854455"/>
            <a:ext cx="7884543" cy="1574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5D3A8-36A0-1CED-DE88-4CDC20A4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5"/>
          <a:stretch/>
        </p:blipFill>
        <p:spPr>
          <a:xfrm>
            <a:off x="534835" y="4394393"/>
            <a:ext cx="8367624" cy="16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FFF92-87AE-AA2E-7C18-8964D4DF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" y="1448845"/>
            <a:ext cx="8453887" cy="41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F5A3E-3B41-B083-BD17-D7EA810A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" y="1533522"/>
            <a:ext cx="8307238" cy="40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1F413-A7EB-FE6B-CD06-39D0552E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1190861"/>
            <a:ext cx="8600536" cy="42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1324-980D-AC64-8E9E-5427697E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1" y="1328468"/>
            <a:ext cx="8402128" cy="4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1959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2024-05-06T03:27:38Z</dcterms:modified>
</cp:coreProperties>
</file>