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841445-4C95-4E0A-8395-973A91D54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4" b="49367"/>
          <a:stretch/>
        </p:blipFill>
        <p:spPr>
          <a:xfrm>
            <a:off x="1125375" y="1898311"/>
            <a:ext cx="5102897" cy="17247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88806-3D82-E83B-65C8-01B3436052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16" t="52660" r="42497" b="-1"/>
          <a:stretch/>
        </p:blipFill>
        <p:spPr>
          <a:xfrm>
            <a:off x="6228272" y="1898311"/>
            <a:ext cx="2294626" cy="161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0D49E-7465-A3CA-A437-02BA474FD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00331" y="1488386"/>
            <a:ext cx="8453887" cy="1682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2124B1-8A53-254A-EC09-EB36D8B40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345056" y="4195374"/>
            <a:ext cx="8453887" cy="168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05CA01-38EC-8231-A61E-FC47528D20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39151" y="1814682"/>
            <a:ext cx="8065698" cy="1614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2C3BFE-27EB-42A1-8515-05C1FDD310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74452" y="4538455"/>
            <a:ext cx="8471140" cy="169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F68A8-344C-BA76-3883-CB82512BE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5" y="1367630"/>
            <a:ext cx="8479766" cy="42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526D12-AC19-5654-C882-1B00E94D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16" y="1385573"/>
            <a:ext cx="8341743" cy="408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C7CD80-B00C-8FC4-BD8C-645F43A9E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13" y="1568956"/>
            <a:ext cx="8186468" cy="40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F3909-CA81-1E0E-1740-F125F1BE2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59" y="1348261"/>
            <a:ext cx="8471140" cy="416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1960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2024-05-06T03:27:45Z</dcterms:modified>
</cp:coreProperties>
</file>