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54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5C5E4D-87C0-9DAF-FDE9-4A756F7D3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04" y="1857441"/>
            <a:ext cx="4313294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B71BE-DDFC-6ACD-6E3B-8DCFB60B99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7499"/>
            <a:ext cx="9144000" cy="1821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1FD4A-66FA-53FE-9581-0EA186D86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46913"/>
            <a:ext cx="9144000" cy="18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147BF-E9AA-CEB7-5D41-518BF80BB8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8239"/>
            <a:ext cx="9144000" cy="1840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E06252-1710-6726-D587-6E8C37F9C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E1C31-8EAC-8F16-753D-DF74133F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613"/>
            <a:ext cx="9144000" cy="45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09014-7C17-6312-9633-AF146005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000"/>
            <a:ext cx="9144000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FAE2A-2FB8-5889-C445-FA109443D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522"/>
            <a:ext cx="9144000" cy="45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50675-231F-4522-EA9A-DA1E1120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879221"/>
            <a:ext cx="9144000" cy="45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22</cp:revision>
  <dcterms:created xsi:type="dcterms:W3CDTF">2024-03-14T10:22:20Z</dcterms:created>
  <dcterms:modified xsi:type="dcterms:W3CDTF">2024-05-06T04:22:30Z</dcterms:modified>
</cp:coreProperties>
</file>