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20F53-10F6-8C00-E3EC-7344664E3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60"/>
          <a:stretch/>
        </p:blipFill>
        <p:spPr>
          <a:xfrm>
            <a:off x="333117" y="1490680"/>
            <a:ext cx="5113463" cy="2770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305E7-8E5A-1143-E00F-A73F0E429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54" t="50000" r="41396"/>
          <a:stretch/>
        </p:blipFill>
        <p:spPr>
          <a:xfrm>
            <a:off x="5461431" y="1490680"/>
            <a:ext cx="2191109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16C5F-1609-2CFD-0E8A-ECCC7F87E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485524"/>
            <a:ext cx="9144000" cy="1873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1ADB2-7A7B-FA0F-79E6-E5F9BBA4A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5"/>
            <a:ext cx="9144000" cy="18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6D777-3AAC-FF70-E39C-9D3CF05D8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9614"/>
            <a:ext cx="9144000" cy="1849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7FC5D-D6B2-22DD-115D-78E7C1540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17"/>
          <a:stretch/>
        </p:blipFill>
        <p:spPr>
          <a:xfrm>
            <a:off x="0" y="4692766"/>
            <a:ext cx="9144000" cy="19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31ADB-4A18-C1F5-CB68-3584C6E7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758"/>
            <a:ext cx="9144000" cy="4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434BF-5C2C-666C-4256-03ED812A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20"/>
            <a:ext cx="9144000" cy="45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7C0D6-5745-E7DE-6C96-D8EF8809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193"/>
            <a:ext cx="9144000" cy="45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5CAAB-FEF6-A25F-A522-F5B46BF4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00"/>
            <a:ext cx="9144000" cy="45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21</cp:revision>
  <dcterms:created xsi:type="dcterms:W3CDTF">2024-03-14T10:22:20Z</dcterms:created>
  <dcterms:modified xsi:type="dcterms:W3CDTF">2024-05-06T03:28:28Z</dcterms:modified>
</cp:coreProperties>
</file>