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8" r:id="rId5"/>
    <p:sldId id="270" r:id="rId6"/>
    <p:sldId id="271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27D352-66C1-23C9-5CDD-529F97904E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018"/>
          <a:stretch/>
        </p:blipFill>
        <p:spPr>
          <a:xfrm>
            <a:off x="699915" y="1334187"/>
            <a:ext cx="4397121" cy="2910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F3097E-23B1-4D86-0A7C-FEEB3200D8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26" t="50000" r="31951"/>
          <a:stretch/>
        </p:blipFill>
        <p:spPr>
          <a:xfrm>
            <a:off x="5097036" y="1263770"/>
            <a:ext cx="2208362" cy="28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2A877-D85F-41C5-E501-0CF4814707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1661"/>
            <a:ext cx="9144000" cy="18473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700FFF-EAC3-00B7-4FAB-6703A8CB7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101857"/>
            <a:ext cx="9144000" cy="184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CA244-8502-D9C1-A1F4-33A57233A5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58939"/>
            <a:ext cx="9144000" cy="1870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81332A-4C53-D898-8796-4A20CA973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576308"/>
            <a:ext cx="9144000" cy="187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1B1D7-53FA-6432-C1EA-F0515D5B4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073"/>
            <a:ext cx="9144000" cy="443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B4A0B-1BE1-96B0-7E58-AF0EB868F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955"/>
            <a:ext cx="9144000" cy="445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A7440-00D0-ADDD-0D91-7001085E2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2942"/>
            <a:ext cx="9144000" cy="467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8CEB9-336E-DBA7-E60E-FA1A84883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6175"/>
            <a:ext cx="9144000" cy="454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2159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21</cp:revision>
  <dcterms:created xsi:type="dcterms:W3CDTF">2024-03-14T10:22:20Z</dcterms:created>
  <dcterms:modified xsi:type="dcterms:W3CDTF">2024-05-06T03:28:34Z</dcterms:modified>
</cp:coreProperties>
</file>