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AA4184-2FB8-4CD3-B73B-E6F1B582E4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30"/>
          <a:stretch/>
        </p:blipFill>
        <p:spPr>
          <a:xfrm>
            <a:off x="948608" y="1307303"/>
            <a:ext cx="5159187" cy="2816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2C38E6-4973-BA0B-1F18-F89CEB376F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24" t="50530" r="56187"/>
          <a:stretch/>
        </p:blipFill>
        <p:spPr>
          <a:xfrm>
            <a:off x="6107795" y="1255545"/>
            <a:ext cx="1423359" cy="28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49661-9F4E-2FC2-94E4-BD17E25F7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44"/>
          <a:stretch/>
        </p:blipFill>
        <p:spPr>
          <a:xfrm>
            <a:off x="0" y="1586204"/>
            <a:ext cx="9144000" cy="1907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EEB35-578E-F554-3998-5B8EC7CE4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3136" y="4757468"/>
            <a:ext cx="9144000" cy="18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C566F-3C77-DD0A-115B-2404B823C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69"/>
          <a:stretch/>
        </p:blipFill>
        <p:spPr>
          <a:xfrm>
            <a:off x="0" y="1517618"/>
            <a:ext cx="9144000" cy="1820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7C2B56-E6AC-5766-331E-B4BBFD37D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31"/>
          <a:stretch/>
        </p:blipFill>
        <p:spPr>
          <a:xfrm>
            <a:off x="0" y="4684142"/>
            <a:ext cx="9144000" cy="20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A4035-CA78-7B39-D02D-8FF74A6F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973"/>
            <a:ext cx="9144000" cy="4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E2301-E456-E7A5-D5BB-CCCD916A3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072"/>
            <a:ext cx="9144000" cy="44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7159D-C0BF-65F8-937E-2A1A2734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405"/>
            <a:ext cx="9144000" cy="45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C2AB-704D-205C-67F0-9E666D16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693"/>
            <a:ext cx="9144000" cy="44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2160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21</cp:revision>
  <dcterms:created xsi:type="dcterms:W3CDTF">2024-03-14T10:22:20Z</dcterms:created>
  <dcterms:modified xsi:type="dcterms:W3CDTF">2024-05-06T03:28:41Z</dcterms:modified>
</cp:coreProperties>
</file>