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1D5B14-BDE5-9BCE-3C61-8D092C2CC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65" y="1654775"/>
            <a:ext cx="2298428" cy="177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348618-4683-3404-4195-78A8730594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38"/>
          <a:stretch/>
        </p:blipFill>
        <p:spPr>
          <a:xfrm>
            <a:off x="3312537" y="1654775"/>
            <a:ext cx="1749179" cy="1724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2BC20-5E46-9F9B-4B80-CCDD8FF310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00"/>
          <a:stretch/>
        </p:blipFill>
        <p:spPr>
          <a:xfrm>
            <a:off x="5174916" y="1654775"/>
            <a:ext cx="1900099" cy="174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D437FB-87BA-AEEC-A8DE-D5D3805E6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4002"/>
          <a:stretch/>
        </p:blipFill>
        <p:spPr>
          <a:xfrm>
            <a:off x="7075015" y="1667094"/>
            <a:ext cx="299812" cy="172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169D4-901D-052A-1379-C9861B17BE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4865"/>
            <a:ext cx="9144000" cy="183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A4D428-CC59-6285-022C-BE19AE513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5"/>
            <a:ext cx="9144000" cy="18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9912F-C3F9-3C0B-7B1B-84B647B20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67567"/>
            <a:ext cx="9144000" cy="1861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8324CB-EC7A-5268-F4A4-FD8142F0E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59055"/>
            <a:ext cx="9144000" cy="18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DE8B2-2BDF-21E8-CFF2-986640DFF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158"/>
            <a:ext cx="9144000" cy="44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E686D-031E-87C9-AC50-C0B1F5D0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797"/>
            <a:ext cx="9144000" cy="455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E08D1-5804-71ED-7C78-7B75BCE70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5892"/>
            <a:ext cx="9144000" cy="45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96CC3-8274-5902-87B3-625E76836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680"/>
            <a:ext cx="9144000" cy="45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2167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23</cp:revision>
  <dcterms:created xsi:type="dcterms:W3CDTF">2024-03-14T10:22:20Z</dcterms:created>
  <dcterms:modified xsi:type="dcterms:W3CDTF">2024-05-06T03:28:57Z</dcterms:modified>
</cp:coreProperties>
</file>