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643DE7-7BC5-BD24-703A-1335ECCB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15" y="1641006"/>
            <a:ext cx="5143946" cy="3886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E6B08-0346-883D-D072-8DB271C8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261" y="1625765"/>
            <a:ext cx="2217612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FC2D3-7FB2-E251-78A8-F34717607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851"/>
            <a:ext cx="9144000" cy="1824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21D93-C792-E03B-6F18-B83BD6654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21035"/>
            <a:ext cx="9144000" cy="18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661BB-BB35-BB44-4BD0-D5A6A4395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8186"/>
            <a:ext cx="9144000" cy="1860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3DE4F6-E12B-DECA-8A77-7BBBD3B7E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28068"/>
            <a:ext cx="9144000" cy="18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61F99-0152-EE84-2975-70EEE4C8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360"/>
            <a:ext cx="9144000" cy="43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BA40C-7B1D-FC5D-1E7D-24B5F2D0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131"/>
            <a:ext cx="9144000" cy="44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9E318-A13B-D38C-28E2-53532C1B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0699"/>
            <a:ext cx="9144000" cy="45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5F0D5-8F4D-F50D-4657-74D6571E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43"/>
            <a:ext cx="9144000" cy="44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23</cp:revision>
  <dcterms:created xsi:type="dcterms:W3CDTF">2024-03-14T10:22:20Z</dcterms:created>
  <dcterms:modified xsi:type="dcterms:W3CDTF">2024-05-06T03:29:12Z</dcterms:modified>
</cp:coreProperties>
</file>