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EBB3AE-ACEE-4B8C-CA74-BC1AE6BC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3" y="1686363"/>
            <a:ext cx="4427604" cy="3985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7ADDC-65BB-5064-F89A-FBBE766EB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980" y="1613541"/>
            <a:ext cx="2065199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D4C15-F8B9-D2C0-5A57-B90B85DDD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7557"/>
            <a:ext cx="9144000" cy="1851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3D53A-FA87-E874-800E-4F3556F08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41472"/>
            <a:ext cx="9144000" cy="18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DDE49-46A7-9B1D-C3AB-995864515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8190"/>
            <a:ext cx="9144000" cy="1850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99D6C-3E7B-62BC-5D43-5F186919D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774716"/>
            <a:ext cx="9144000" cy="18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8D8CB-B7B7-75F9-16F3-15BE04A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544"/>
            <a:ext cx="9144000" cy="435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E0797-3BF6-0B49-36C4-F4F4C532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455"/>
            <a:ext cx="9144000" cy="44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6E84F-74EA-81E6-952D-08F7F4A4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113"/>
            <a:ext cx="9144000" cy="44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A907A-C154-ADB1-708F-A1DB7686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709"/>
            <a:ext cx="9144000" cy="45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2166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23</cp:revision>
  <dcterms:created xsi:type="dcterms:W3CDTF">2024-03-14T10:22:20Z</dcterms:created>
  <dcterms:modified xsi:type="dcterms:W3CDTF">2024-05-06T03:29:20Z</dcterms:modified>
</cp:coreProperties>
</file>