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8A2E-F938-DB08-0DF0-322227D6D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23"/>
          <a:stretch/>
        </p:blipFill>
        <p:spPr>
          <a:xfrm>
            <a:off x="615775" y="1409700"/>
            <a:ext cx="4108625" cy="4362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3F0B1AB-7A39-D677-BECA-2723BB36D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399111"/>
            <a:ext cx="2005507" cy="43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6F6C9A-F8B2-80E0-3D35-A4F73014D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93566"/>
            <a:ext cx="9144000" cy="17831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F8174F-E9CC-1E00-5DD7-53FC4F70C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259" y="4106090"/>
            <a:ext cx="9144000" cy="1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75F192-8BEE-2892-506E-265513B79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23688"/>
            <a:ext cx="9144000" cy="18053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C728C5-B84E-B784-DD0C-E9883478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5800"/>
            <a:ext cx="9144000" cy="18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F28A4-BD0C-1858-92E9-D5721661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660"/>
            <a:ext cx="9144000" cy="41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D59CB8-9ED9-165C-94C0-9A773AF9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410"/>
            <a:ext cx="9144000" cy="41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84D66D-4AE9-6EC1-2C61-9C776120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914"/>
            <a:ext cx="9144000" cy="41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B27239-D495-D281-2204-0E4F9C13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6775"/>
            <a:ext cx="9144000" cy="41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2074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19</cp:revision>
  <dcterms:created xsi:type="dcterms:W3CDTF">2024-03-14T10:22:20Z</dcterms:created>
  <dcterms:modified xsi:type="dcterms:W3CDTF">2024-05-05T08:01:28Z</dcterms:modified>
</cp:coreProperties>
</file>