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69" r:id="rId6"/>
    <p:sldId id="268" r:id="rId7"/>
    <p:sldId id="27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58D7D4-8127-C0E9-A629-A9BAA14CB5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523"/>
          <a:stretch/>
        </p:blipFill>
        <p:spPr>
          <a:xfrm>
            <a:off x="606166" y="1572048"/>
            <a:ext cx="5430008" cy="2059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EB0E9-9C25-D232-0AF5-EFFAA95211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339" t="51523" r="33478"/>
          <a:stretch/>
        </p:blipFill>
        <p:spPr>
          <a:xfrm>
            <a:off x="5975789" y="1537544"/>
            <a:ext cx="2562045" cy="205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E1E79-8717-EB01-0B8A-864F2F71E3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0887"/>
            <a:ext cx="9144000" cy="18481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35FD2B-C6E4-974A-966C-AA0E2D1A0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231253"/>
            <a:ext cx="9144000" cy="184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666F0B-5327-C591-B153-D5B57C263C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0842"/>
            <a:ext cx="9144000" cy="18381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46C7EE-3EDD-7EA4-12E8-4C09E5204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88"/>
            <a:ext cx="9144000" cy="183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D7B1-1F23-40DB-33E2-920613A86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769"/>
            <a:ext cx="9144000" cy="454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A1AC1-71DE-21BB-C8BA-ACAD2747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012"/>
            <a:ext cx="9144000" cy="435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FB48C6-DC5C-540E-03F8-CBD1488D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1916"/>
            <a:ext cx="9144000" cy="44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24BD2F-05CF-9D6C-75F3-3413D954B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4644"/>
            <a:ext cx="9144000" cy="45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14</cp:revision>
  <dcterms:created xsi:type="dcterms:W3CDTF">2024-03-14T10:22:20Z</dcterms:created>
  <dcterms:modified xsi:type="dcterms:W3CDTF">2024-05-06T03:18:24Z</dcterms:modified>
</cp:coreProperties>
</file>