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11CE42-E5B8-5273-7F38-9F6EB4E34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2" y="2758766"/>
            <a:ext cx="2890783" cy="1550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071C81-A196-B7C2-B965-C65D29A55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455" y="2758766"/>
            <a:ext cx="2102570" cy="1550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7B877D-87CD-12D3-F1FE-0E5D244FA2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572"/>
          <a:stretch/>
        </p:blipFill>
        <p:spPr>
          <a:xfrm>
            <a:off x="5648025" y="2758766"/>
            <a:ext cx="2442025" cy="1550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BDFB0C-7F3F-DAE7-02FB-0D949D7FD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386" y="2758766"/>
            <a:ext cx="353085" cy="15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14999-10F8-C301-EFD1-48847FF82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0817"/>
            <a:ext cx="9144000" cy="181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2769E-DD98-36CF-5CAE-3191738F6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4AE84-F7FC-4126-8E1A-810B384F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1534"/>
            <a:ext cx="9144000" cy="1827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CAF8A-5499-0C01-4DB0-C0FF50429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3326F-7900-9131-F492-DC71650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338"/>
            <a:ext cx="9144000" cy="46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FFA2E-CCE8-EEB3-57A4-3695FD46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060"/>
            <a:ext cx="9144000" cy="44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0DC4E-4082-81E3-58EE-CCC20E77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428"/>
            <a:ext cx="9144000" cy="45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FF778-2A57-C1A8-4C83-F414CE55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78"/>
            <a:ext cx="9144000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2152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2024-05-06T03:18:52Z</dcterms:modified>
</cp:coreProperties>
</file>