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6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3438C-635D-F635-66FC-D8E27E148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7559" y="2208362"/>
            <a:ext cx="609194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05C60-25B7-EE18-FD68-77919DBA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 t="52076" r="39380"/>
          <a:stretch/>
        </p:blipFill>
        <p:spPr>
          <a:xfrm>
            <a:off x="6280940" y="2279530"/>
            <a:ext cx="2743200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CD7E-A3EC-25E8-25B6-178795E19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177"/>
            <a:ext cx="9144000" cy="182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EFA4C-7B6F-4F1B-D78A-D50E365A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9C730-B224-DBF5-297D-43E294BAA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9539"/>
            <a:ext cx="9144000" cy="1849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905B5-865D-A3A9-CE73-2A812EF2A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3"/>
            <a:ext cx="9144000" cy="18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4DB8-446A-24B2-B680-4E43F451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65"/>
            <a:ext cx="9144000" cy="45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BEC5F-271C-3A72-9A40-9036AF80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25"/>
            <a:ext cx="9144000" cy="45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A58BC-D396-E725-6EDA-8DA3294A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403"/>
            <a:ext cx="9144000" cy="44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74A32-75F3-09C7-B5ED-9740C8C4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3"/>
            <a:ext cx="9144000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2151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2024-05-06T03:19:07Z</dcterms:modified>
</cp:coreProperties>
</file>